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4" r:id="rId2"/>
  </p:sldMasterIdLst>
  <p:notesMasterIdLst>
    <p:notesMasterId r:id="rId87"/>
  </p:notesMasterIdLst>
  <p:handoutMasterIdLst>
    <p:handoutMasterId r:id="rId88"/>
  </p:handoutMasterIdLst>
  <p:sldIdLst>
    <p:sldId id="269" r:id="rId3"/>
    <p:sldId id="503" r:id="rId4"/>
    <p:sldId id="426" r:id="rId5"/>
    <p:sldId id="346" r:id="rId6"/>
    <p:sldId id="484" r:id="rId7"/>
    <p:sldId id="353" r:id="rId8"/>
    <p:sldId id="351" r:id="rId9"/>
    <p:sldId id="342" r:id="rId10"/>
    <p:sldId id="335" r:id="rId11"/>
    <p:sldId id="483" r:id="rId12"/>
    <p:sldId id="303" r:id="rId13"/>
    <p:sldId id="391" r:id="rId14"/>
    <p:sldId id="355" r:id="rId15"/>
    <p:sldId id="358" r:id="rId16"/>
    <p:sldId id="459" r:id="rId17"/>
    <p:sldId id="425" r:id="rId18"/>
    <p:sldId id="494" r:id="rId19"/>
    <p:sldId id="463" r:id="rId20"/>
    <p:sldId id="436" r:id="rId21"/>
    <p:sldId id="455" r:id="rId22"/>
    <p:sldId id="369" r:id="rId23"/>
    <p:sldId id="375" r:id="rId24"/>
    <p:sldId id="462" r:id="rId25"/>
    <p:sldId id="373" r:id="rId26"/>
    <p:sldId id="377" r:id="rId27"/>
    <p:sldId id="378" r:id="rId28"/>
    <p:sldId id="457" r:id="rId29"/>
    <p:sldId id="456" r:id="rId30"/>
    <p:sldId id="385" r:id="rId31"/>
    <p:sldId id="393" r:id="rId32"/>
    <p:sldId id="464" r:id="rId33"/>
    <p:sldId id="467" r:id="rId34"/>
    <p:sldId id="289" r:id="rId35"/>
    <p:sldId id="288" r:id="rId36"/>
    <p:sldId id="397" r:id="rId37"/>
    <p:sldId id="410" r:id="rId38"/>
    <p:sldId id="403" r:id="rId39"/>
    <p:sldId id="469" r:id="rId40"/>
    <p:sldId id="499" r:id="rId41"/>
    <p:sldId id="471" r:id="rId42"/>
    <p:sldId id="498" r:id="rId43"/>
    <p:sldId id="416" r:id="rId44"/>
    <p:sldId id="474" r:id="rId45"/>
    <p:sldId id="412" r:id="rId46"/>
    <p:sldId id="480" r:id="rId47"/>
    <p:sldId id="476" r:id="rId48"/>
    <p:sldId id="388" r:id="rId49"/>
    <p:sldId id="295" r:id="rId50"/>
    <p:sldId id="477" r:id="rId51"/>
    <p:sldId id="479" r:id="rId52"/>
    <p:sldId id="478" r:id="rId53"/>
    <p:sldId id="453" r:id="rId54"/>
    <p:sldId id="487" r:id="rId55"/>
    <p:sldId id="488" r:id="rId56"/>
    <p:sldId id="489" r:id="rId57"/>
    <p:sldId id="490" r:id="rId58"/>
    <p:sldId id="491" r:id="rId59"/>
    <p:sldId id="492" r:id="rId60"/>
    <p:sldId id="461" r:id="rId61"/>
    <p:sldId id="486" r:id="rId62"/>
    <p:sldId id="485" r:id="rId63"/>
    <p:sldId id="431" r:id="rId64"/>
    <p:sldId id="500" r:id="rId65"/>
    <p:sldId id="493" r:id="rId66"/>
    <p:sldId id="495" r:id="rId67"/>
    <p:sldId id="504" r:id="rId68"/>
    <p:sldId id="505" r:id="rId69"/>
    <p:sldId id="448" r:id="rId70"/>
    <p:sldId id="434" r:id="rId71"/>
    <p:sldId id="433" r:id="rId72"/>
    <p:sldId id="437" r:id="rId73"/>
    <p:sldId id="438" r:id="rId74"/>
    <p:sldId id="440" r:id="rId75"/>
    <p:sldId id="442" r:id="rId76"/>
    <p:sldId id="441" r:id="rId77"/>
    <p:sldId id="451" r:id="rId78"/>
    <p:sldId id="452" r:id="rId79"/>
    <p:sldId id="340" r:id="rId80"/>
    <p:sldId id="449" r:id="rId81"/>
    <p:sldId id="450" r:id="rId82"/>
    <p:sldId id="263" r:id="rId83"/>
    <p:sldId id="264" r:id="rId84"/>
    <p:sldId id="1723" r:id="rId85"/>
    <p:sldId id="1728" r:id="rId86"/>
  </p:sldIdLst>
  <p:sldSz cx="12192000" cy="6858000"/>
  <p:notesSz cx="6858000" cy="9144000"/>
  <p:custDataLst>
    <p:tags r:id="rId8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82BD0CDB-69EB-4E30-9FA5-4B67E492ABF9}">
          <p14:sldIdLst>
            <p14:sldId id="269"/>
            <p14:sldId id="503"/>
          </p14:sldIdLst>
        </p14:section>
        <p14:section name="目录" id="{87E7CBA2-908E-4264-9356-0E5247310930}">
          <p14:sldIdLst>
            <p14:sldId id="426"/>
            <p14:sldId id="346"/>
            <p14:sldId id="484"/>
            <p14:sldId id="353"/>
            <p14:sldId id="351"/>
          </p14:sldIdLst>
        </p14:section>
        <p14:section name="过渡页" id="{D5F14480-4E18-42ED-BB0C-5FF49F70F0A8}">
          <p14:sldIdLst>
            <p14:sldId id="342"/>
            <p14:sldId id="335"/>
            <p14:sldId id="483"/>
          </p14:sldIdLst>
        </p14:section>
        <p14:section name="文本页" id="{169ABB7F-D1BE-4F36-9528-2ACD5CBFE9B8}">
          <p14:sldIdLst>
            <p14:sldId id="303"/>
            <p14:sldId id="391"/>
            <p14:sldId id="355"/>
            <p14:sldId id="358"/>
            <p14:sldId id="459"/>
            <p14:sldId id="425"/>
            <p14:sldId id="494"/>
            <p14:sldId id="463"/>
            <p14:sldId id="436"/>
            <p14:sldId id="455"/>
            <p14:sldId id="369"/>
            <p14:sldId id="375"/>
            <p14:sldId id="462"/>
            <p14:sldId id="373"/>
            <p14:sldId id="377"/>
            <p14:sldId id="378"/>
            <p14:sldId id="457"/>
            <p14:sldId id="456"/>
            <p14:sldId id="385"/>
            <p14:sldId id="393"/>
            <p14:sldId id="464"/>
            <p14:sldId id="467"/>
          </p14:sldIdLst>
        </p14:section>
        <p14:section name="时间轴" id="{2FD0EAD5-1BF4-4590-A7D9-9BB9F2F9471B}">
          <p14:sldIdLst>
            <p14:sldId id="289"/>
            <p14:sldId id="288"/>
          </p14:sldIdLst>
        </p14:section>
        <p14:section name="图文页" id="{15E6AD1C-E179-4C0A-9224-0D4C63549614}">
          <p14:sldIdLst>
            <p14:sldId id="397"/>
            <p14:sldId id="410"/>
            <p14:sldId id="403"/>
            <p14:sldId id="469"/>
            <p14:sldId id="499"/>
            <p14:sldId id="471"/>
            <p14:sldId id="498"/>
            <p14:sldId id="416"/>
            <p14:sldId id="474"/>
            <p14:sldId id="412"/>
            <p14:sldId id="480"/>
            <p14:sldId id="476"/>
            <p14:sldId id="388"/>
          </p14:sldIdLst>
        </p14:section>
        <p14:section name="图表页" id="{BFD531BA-7829-4F52-8AAA-EC3F2BBB35CC}">
          <p14:sldIdLst>
            <p14:sldId id="295"/>
            <p14:sldId id="477"/>
            <p14:sldId id="479"/>
            <p14:sldId id="478"/>
          </p14:sldIdLst>
        </p14:section>
        <p14:section name="附页" id="{DE165AD5-C812-46E3-A519-4044B4398155}">
          <p14:sldIdLst>
            <p14:sldId id="453"/>
            <p14:sldId id="487"/>
            <p14:sldId id="488"/>
            <p14:sldId id="489"/>
            <p14:sldId id="490"/>
            <p14:sldId id="491"/>
            <p14:sldId id="492"/>
            <p14:sldId id="461"/>
            <p14:sldId id="486"/>
            <p14:sldId id="485"/>
            <p14:sldId id="431"/>
          </p14:sldIdLst>
        </p14:section>
        <p14:section name="结束页" id="{1D951E5D-9087-411C-8DFD-2BAF25E6E034}">
          <p14:sldIdLst>
            <p14:sldId id="500"/>
            <p14:sldId id="493"/>
            <p14:sldId id="495"/>
            <p14:sldId id="504"/>
          </p14:sldIdLst>
        </p14:section>
        <p14:section name="附录" id="{DE12696B-C0D3-4307-8A27-569A424EB834}">
          <p14:sldIdLst>
            <p14:sldId id="505"/>
            <p14:sldId id="448"/>
            <p14:sldId id="434"/>
            <p14:sldId id="433"/>
            <p14:sldId id="437"/>
            <p14:sldId id="438"/>
            <p14:sldId id="440"/>
            <p14:sldId id="442"/>
            <p14:sldId id="441"/>
            <p14:sldId id="451"/>
            <p14:sldId id="452"/>
            <p14:sldId id="340"/>
            <p14:sldId id="449"/>
            <p14:sldId id="450"/>
            <p14:sldId id="263"/>
            <p14:sldId id="264"/>
            <p14:sldId id="1723"/>
            <p14:sldId id="172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7335"/>
    <a:srgbClr val="327359"/>
    <a:srgbClr val="FBFBFB"/>
    <a:srgbClr val="73C17B"/>
    <a:srgbClr val="35783C"/>
    <a:srgbClr val="E0CD5E"/>
    <a:srgbClr val="A1D6A7"/>
    <a:srgbClr val="FFFFFF"/>
    <a:srgbClr val="2D5C3C"/>
    <a:srgbClr val="FEF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56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404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21564"/>
    </p:cViewPr>
  </p:sorterViewPr>
  <p:notesViewPr>
    <p:cSldViewPr snapToGrid="0" showGuides="1">
      <p:cViewPr varScale="1">
        <p:scale>
          <a:sx n="51" d="100"/>
          <a:sy n="51" d="100"/>
        </p:scale>
        <p:origin x="21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tags" Target="tags/tag1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90" Type="http://schemas.openxmlformats.org/officeDocument/2006/relationships/presProps" Target="presProps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handoutMaster" Target="handoutMasters/handout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E1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15875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9BF8-40EE-BE1A-AC8D491DAD2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1587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9BF8-40EE-BE1A-AC8D491DAD2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E3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1587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9BF8-40EE-BE1A-AC8D491DAD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9367759"/>
        <c:axId val="84638223"/>
      </c:lineChart>
      <c:catAx>
        <c:axId val="493677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638223"/>
        <c:crosses val="autoZero"/>
        <c:auto val="1"/>
        <c:lblAlgn val="ctr"/>
        <c:lblOffset val="100"/>
        <c:noMultiLvlLbl val="0"/>
      </c:catAx>
      <c:valAx>
        <c:axId val="8463822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93677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E1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CB4C-4AF6-97D4-FD9A23B9A45E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D27-41E1-A990-7137671476BA}"/>
              </c:ext>
            </c:extLst>
          </c:dPt>
          <c:cat>
            <c:strRef>
              <c:f>Sheet1!$A$2:$A$9</c:f>
              <c:strCache>
                <c:ptCount val="8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4</c:v>
                </c:pt>
                <c:pt idx="6">
                  <c:v>6</c:v>
                </c:pt>
                <c:pt idx="7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A2-4110-9B86-E6EC2D717C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overlap val="-38"/>
        <c:axId val="1700652463"/>
        <c:axId val="240657327"/>
      </c:barChart>
      <c:catAx>
        <c:axId val="1700652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0657327"/>
        <c:crosses val="autoZero"/>
        <c:auto val="1"/>
        <c:lblAlgn val="ctr"/>
        <c:lblOffset val="100"/>
        <c:noMultiLvlLbl val="0"/>
      </c:catAx>
      <c:valAx>
        <c:axId val="240657327"/>
        <c:scaling>
          <c:orientation val="minMax"/>
          <c:max val="5"/>
        </c:scaling>
        <c:delete val="1"/>
        <c:axPos val="l"/>
        <c:numFmt formatCode="General" sourceLinked="1"/>
        <c:majorTickMark val="out"/>
        <c:minorTickMark val="none"/>
        <c:tickLblPos val="nextTo"/>
        <c:crossAx val="1700652463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E1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C7-45A8-870F-D8B55079A9A7}"/>
              </c:ext>
            </c:extLst>
          </c:dPt>
          <c:cat>
            <c:strRef>
              <c:f>Sheet1!$A$2:$A$7</c:f>
              <c:strCache>
                <c:ptCount val="6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6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C7-45A8-870F-D8B55079A9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81358568"/>
        <c:axId val="1681353648"/>
      </c:barChart>
      <c:catAx>
        <c:axId val="168135856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1353648"/>
        <c:crosses val="autoZero"/>
        <c:auto val="1"/>
        <c:lblAlgn val="ctr"/>
        <c:lblOffset val="100"/>
        <c:noMultiLvlLbl val="0"/>
      </c:catAx>
      <c:valAx>
        <c:axId val="168135364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1681358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标题</c:v>
                </c:pt>
              </c:strCache>
            </c:strRef>
          </c:tx>
          <c:spPr>
            <a:ln>
              <a:noFill/>
            </a:ln>
            <a:effectLst>
              <a:outerShdw blurRad="381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outerShdw blurRad="381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5D7-425F-BE74-39E6A88B559E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381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5D7-425F-BE74-39E6A88B559E}"/>
              </c:ext>
            </c:extLst>
          </c:dPt>
          <c:cat>
            <c:strRef>
              <c:f>Sheet1!$A$2:$A$3</c:f>
              <c:strCache>
                <c:ptCount val="2"/>
                <c:pt idx="0">
                  <c:v>主要数据</c:v>
                </c:pt>
                <c:pt idx="1">
                  <c:v>次要数据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5D7-425F-BE74-39E6A88B55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San Francisco Display" pitchFamily="2" charset="0"/>
          <a:sym typeface="San Francisco Display" pitchFamily="2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标题</c:v>
                </c:pt>
              </c:strCache>
            </c:strRef>
          </c:tx>
          <c:spPr>
            <a:ln>
              <a:noFill/>
            </a:ln>
            <a:effectLst>
              <a:outerShdw blurRad="381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>
                <a:outerShdw blurRad="381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492-457A-9EDC-012CFB8EE5DC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381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492-457A-9EDC-012CFB8EE5DC}"/>
              </c:ext>
            </c:extLst>
          </c:dPt>
          <c:cat>
            <c:strRef>
              <c:f>Sheet1!$A$2:$A$3</c:f>
              <c:strCache>
                <c:ptCount val="2"/>
                <c:pt idx="0">
                  <c:v>主要数据</c:v>
                </c:pt>
                <c:pt idx="1">
                  <c:v>次要数据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492-457A-9EDC-012CFB8EE5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San Francisco Display" pitchFamily="2" charset="0"/>
          <a:sym typeface="San Francisco Display" pitchFamily="2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标题</c:v>
                </c:pt>
              </c:strCache>
            </c:strRef>
          </c:tx>
          <c:spPr>
            <a:ln>
              <a:noFill/>
            </a:ln>
            <a:effectLst>
              <a:outerShdw blurRad="381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outerShdw blurRad="381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3DB-48C6-B641-09B0183F3198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381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3DB-48C6-B641-09B0183F3198}"/>
              </c:ext>
            </c:extLst>
          </c:dPt>
          <c:cat>
            <c:strRef>
              <c:f>Sheet1!$A$2:$A$3</c:f>
              <c:strCache>
                <c:ptCount val="2"/>
                <c:pt idx="0">
                  <c:v>主要数据</c:v>
                </c:pt>
                <c:pt idx="1">
                  <c:v>次要数据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6.5</c:v>
                </c:pt>
                <c:pt idx="1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3DB-48C6-B641-09B0183F31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San Francisco Display" pitchFamily="2" charset="0"/>
          <a:sym typeface="San Francisco Display" pitchFamily="2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23C6344-60A3-4896-A6AE-E9DE4597592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D5C21BC-BE90-43B6-93BC-38EFFC84C17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62387A-F5F5-4DB0-B31D-0981B38FDBB4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6704020-99E6-4B05-A642-DB25B6E08F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1447408-A402-4B92-814E-2AC7499D3FF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4AD892-D9EC-4910-B59D-0EE583C155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8824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B8299A-0BB0-44FF-BF81-4FC2B688BBCE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312E6B-C824-4707-8B29-DAB65AB2C2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258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8544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2216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2101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4892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1988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3804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0342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0947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1754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319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565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7598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49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6062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9630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141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6229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6849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6502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5357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38293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586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4128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4113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272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1265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85675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3010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9982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98662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25405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2324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458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72310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00482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48828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98408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93864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33371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69082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0092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28007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29028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855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31856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69114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83221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3429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07113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9376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01612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61896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03638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80832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357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55528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84074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30989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40013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08302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1945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04358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96294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55227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5887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9747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69740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37834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90296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02235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733943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12568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75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820965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81559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77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25760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78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87465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79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3407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15695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80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65935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E8BEF7-F909-436E-B8FE-B4358A547D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6150835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E8BEF7-F909-436E-B8FE-B4358A547D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72570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312E6B-C824-4707-8B29-DAB65AB2C21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177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图片占位符 18">
            <a:extLst>
              <a:ext uri="{FF2B5EF4-FFF2-40B4-BE49-F238E27FC236}">
                <a16:creationId xmlns:a16="http://schemas.microsoft.com/office/drawing/2014/main" id="{271113E2-8C53-431E-9E85-130625D6D6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4538663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2946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（8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3611B04-DDD7-4D09-AF34-4CA10220B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5B7BEC8-D2D7-4808-A80A-BD81AB738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2CB92EA-3A0F-44ED-9383-7FB4A73F9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EA50E-07FC-4BC9-8D98-274686F401E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F4F8C6A-4DF7-45E9-BB24-D56BA50B5E3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584835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106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（9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FBA539B-AD9A-4F3B-A386-0743F7369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72E723D-8C71-4C0B-8743-EC7C8EC3B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FA2E3F0-6AEA-429B-B1CF-19C5EDBE9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EA50E-07FC-4BC9-8D98-274686F401E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67A9706D-3AEA-45A7-B695-B4403BFF791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954882"/>
            <a:ext cx="6096000" cy="4948237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（10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A95F9DB-567D-443F-82B3-9BC075A25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787F83D-2044-49E9-B9E5-54AF0E6CB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36060ED-15B0-4027-9343-F3F5C78DA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EA50E-07FC-4BC9-8D98-274686F401E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AEFCB628-3975-44FC-9AE8-9225CDCDB87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87657" y="0"/>
            <a:ext cx="3903663" cy="6858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864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（11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636DC71-1031-4F74-99C7-B09AAF002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A0FD6EB-95FA-41CA-950F-0B12EE748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C142EFD-3182-4E59-B6C9-A9DA5D857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EA50E-07FC-4BC9-8D98-274686F401E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DB19129B-2A30-4D1E-8E89-D3E530D7500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24384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9485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942EDEB4-D403-49A8-9198-0861602C1A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38900" y="0"/>
            <a:ext cx="5753100" cy="3429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A4650E28-D72B-4954-A23E-5C9EEDFF1A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38900" y="3429000"/>
            <a:ext cx="5753100" cy="3429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50251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图（2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053EB88-0768-4EC5-9218-DB05717F3A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8721" y="956132"/>
            <a:ext cx="2444880" cy="500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263B9AA7-1BF6-4927-BD68-40D810414CA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35700" y="956132"/>
            <a:ext cx="2444880" cy="50038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3057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图（1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D8C6DBB7-898B-496E-868C-275EEF79AF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05251" y="0"/>
            <a:ext cx="2933898" cy="6858000"/>
          </a:xfrm>
          <a:custGeom>
            <a:avLst/>
            <a:gdLst>
              <a:gd name="connsiteX0" fmla="*/ 707862 w 2933898"/>
              <a:gd name="connsiteY0" fmla="*/ 0 h 6858000"/>
              <a:gd name="connsiteX1" fmla="*/ 2933898 w 2933898"/>
              <a:gd name="connsiteY1" fmla="*/ 0 h 6858000"/>
              <a:gd name="connsiteX2" fmla="*/ 2226036 w 2933898"/>
              <a:gd name="connsiteY2" fmla="*/ 6858000 h 6858000"/>
              <a:gd name="connsiteX3" fmla="*/ 0 w 29338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3898" h="6858000">
                <a:moveTo>
                  <a:pt x="707862" y="0"/>
                </a:moveTo>
                <a:lnTo>
                  <a:pt x="2933898" y="0"/>
                </a:lnTo>
                <a:lnTo>
                  <a:pt x="222603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>
                <a:latin typeface="+mj-ea"/>
                <a:ea typeface="+mj-ea"/>
              </a:defRPr>
            </a:lvl1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3F4F0595-BCDA-4AC2-A5F6-0C2F44B58D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72201" y="0"/>
            <a:ext cx="2933898" cy="6858000"/>
          </a:xfrm>
          <a:custGeom>
            <a:avLst/>
            <a:gdLst>
              <a:gd name="connsiteX0" fmla="*/ 707862 w 2933898"/>
              <a:gd name="connsiteY0" fmla="*/ 0 h 6858000"/>
              <a:gd name="connsiteX1" fmla="*/ 2933898 w 2933898"/>
              <a:gd name="connsiteY1" fmla="*/ 0 h 6858000"/>
              <a:gd name="connsiteX2" fmla="*/ 2226036 w 2933898"/>
              <a:gd name="connsiteY2" fmla="*/ 6858000 h 6858000"/>
              <a:gd name="connsiteX3" fmla="*/ 0 w 29338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3898" h="6858000">
                <a:moveTo>
                  <a:pt x="707862" y="0"/>
                </a:moveTo>
                <a:lnTo>
                  <a:pt x="2933898" y="0"/>
                </a:lnTo>
                <a:lnTo>
                  <a:pt x="222603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>
                <a:latin typeface="+mj-ea"/>
                <a:ea typeface="+mj-ea"/>
              </a:defRPr>
            </a:lvl1pPr>
          </a:lstStyle>
          <a:p>
            <a:endParaRPr lang="en-US" altLang="zh-CN"/>
          </a:p>
          <a:p>
            <a:r>
              <a:rPr lang="zh-CN" altLang="en-US"/>
              <a:t>单击图标添加图片</a:t>
            </a:r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C044CB9-5358-40B1-AD5E-24042DAA586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39151" y="0"/>
            <a:ext cx="2933898" cy="6858000"/>
          </a:xfrm>
          <a:custGeom>
            <a:avLst/>
            <a:gdLst>
              <a:gd name="connsiteX0" fmla="*/ 707862 w 2933898"/>
              <a:gd name="connsiteY0" fmla="*/ 0 h 6858000"/>
              <a:gd name="connsiteX1" fmla="*/ 2933898 w 2933898"/>
              <a:gd name="connsiteY1" fmla="*/ 0 h 6858000"/>
              <a:gd name="connsiteX2" fmla="*/ 2226036 w 2933898"/>
              <a:gd name="connsiteY2" fmla="*/ 6858000 h 6858000"/>
              <a:gd name="connsiteX3" fmla="*/ 0 w 29338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3898" h="6858000">
                <a:moveTo>
                  <a:pt x="707862" y="0"/>
                </a:moveTo>
                <a:lnTo>
                  <a:pt x="2933898" y="0"/>
                </a:lnTo>
                <a:lnTo>
                  <a:pt x="222603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>
                <a:latin typeface="+mj-ea"/>
                <a:ea typeface="+mj-ea"/>
              </a:defRPr>
            </a:lvl1pPr>
          </a:lstStyle>
          <a:p>
            <a:endParaRPr lang="en-US" altLang="zh-CN"/>
          </a:p>
          <a:p>
            <a:endParaRPr lang="en-US" altLang="zh-CN"/>
          </a:p>
          <a:p>
            <a:r>
              <a:rPr lang="zh-CN" altLang="en-US"/>
              <a:t>单击图标添加图片</a:t>
            </a:r>
          </a:p>
        </p:txBody>
      </p:sp>
    </p:spTree>
    <p:extLst>
      <p:ext uri="{BB962C8B-B14F-4D97-AF65-F5344CB8AC3E}">
        <p14:creationId xmlns:p14="http://schemas.microsoft.com/office/powerpoint/2010/main" val="1244810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图（2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:a16="http://schemas.microsoft.com/office/drawing/2014/main" id="{8CD55CE7-DCD7-4CB0-9088-E06B28A0F71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641600"/>
            <a:ext cx="4064000" cy="421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7">
            <a:extLst>
              <a:ext uri="{FF2B5EF4-FFF2-40B4-BE49-F238E27FC236}">
                <a16:creationId xmlns:a16="http://schemas.microsoft.com/office/drawing/2014/main" id="{D275B366-9088-475A-A7C7-0021A11E07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64000" y="2641600"/>
            <a:ext cx="4064000" cy="4216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7">
            <a:extLst>
              <a:ext uri="{FF2B5EF4-FFF2-40B4-BE49-F238E27FC236}">
                <a16:creationId xmlns:a16="http://schemas.microsoft.com/office/drawing/2014/main" id="{08BE0952-D17B-4ED4-A5A3-76C812AC044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28000" y="2641600"/>
            <a:ext cx="4064000" cy="42164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6892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图（3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图片占位符 21">
            <a:extLst>
              <a:ext uri="{FF2B5EF4-FFF2-40B4-BE49-F238E27FC236}">
                <a16:creationId xmlns:a16="http://schemas.microsoft.com/office/drawing/2014/main" id="{58619C81-F52A-4059-96A0-DADCF26C1AA8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994580" y="1609271"/>
            <a:ext cx="2038350" cy="2038350"/>
          </a:xfrm>
          <a:custGeom>
            <a:avLst/>
            <a:gdLst>
              <a:gd name="connsiteX0" fmla="*/ 1019175 w 2038350"/>
              <a:gd name="connsiteY0" fmla="*/ 0 h 2038350"/>
              <a:gd name="connsiteX1" fmla="*/ 2038350 w 2038350"/>
              <a:gd name="connsiteY1" fmla="*/ 1019175 h 2038350"/>
              <a:gd name="connsiteX2" fmla="*/ 1019175 w 2038350"/>
              <a:gd name="connsiteY2" fmla="*/ 2038350 h 2038350"/>
              <a:gd name="connsiteX3" fmla="*/ 0 w 2038350"/>
              <a:gd name="connsiteY3" fmla="*/ 1019175 h 2038350"/>
              <a:gd name="connsiteX4" fmla="*/ 1019175 w 2038350"/>
              <a:gd name="connsiteY4" fmla="*/ 0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50" h="2038350">
                <a:moveTo>
                  <a:pt x="1019175" y="0"/>
                </a:moveTo>
                <a:cubicBezTo>
                  <a:pt x="1582050" y="0"/>
                  <a:pt x="2038350" y="456300"/>
                  <a:pt x="2038350" y="1019175"/>
                </a:cubicBezTo>
                <a:cubicBezTo>
                  <a:pt x="2038350" y="1582050"/>
                  <a:pt x="1582050" y="2038350"/>
                  <a:pt x="1019175" y="2038350"/>
                </a:cubicBezTo>
                <a:cubicBezTo>
                  <a:pt x="456300" y="2038350"/>
                  <a:pt x="0" y="1582050"/>
                  <a:pt x="0" y="1019175"/>
                </a:cubicBezTo>
                <a:cubicBezTo>
                  <a:pt x="0" y="456300"/>
                  <a:pt x="456300" y="0"/>
                  <a:pt x="10191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1" name="图片占位符 20">
            <a:extLst>
              <a:ext uri="{FF2B5EF4-FFF2-40B4-BE49-F238E27FC236}">
                <a16:creationId xmlns:a16="http://schemas.microsoft.com/office/drawing/2014/main" id="{29CEB886-807A-4600-90B1-13F8C47BA440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5076825" y="1609271"/>
            <a:ext cx="2038350" cy="2038350"/>
          </a:xfrm>
          <a:custGeom>
            <a:avLst/>
            <a:gdLst>
              <a:gd name="connsiteX0" fmla="*/ 1019175 w 2038350"/>
              <a:gd name="connsiteY0" fmla="*/ 0 h 2038350"/>
              <a:gd name="connsiteX1" fmla="*/ 2038350 w 2038350"/>
              <a:gd name="connsiteY1" fmla="*/ 1019175 h 2038350"/>
              <a:gd name="connsiteX2" fmla="*/ 1019175 w 2038350"/>
              <a:gd name="connsiteY2" fmla="*/ 2038350 h 2038350"/>
              <a:gd name="connsiteX3" fmla="*/ 0 w 2038350"/>
              <a:gd name="connsiteY3" fmla="*/ 1019175 h 2038350"/>
              <a:gd name="connsiteX4" fmla="*/ 1019175 w 2038350"/>
              <a:gd name="connsiteY4" fmla="*/ 0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50" h="2038350">
                <a:moveTo>
                  <a:pt x="1019175" y="0"/>
                </a:moveTo>
                <a:cubicBezTo>
                  <a:pt x="1582050" y="0"/>
                  <a:pt x="2038350" y="456300"/>
                  <a:pt x="2038350" y="1019175"/>
                </a:cubicBezTo>
                <a:cubicBezTo>
                  <a:pt x="2038350" y="1582050"/>
                  <a:pt x="1582050" y="2038350"/>
                  <a:pt x="1019175" y="2038350"/>
                </a:cubicBezTo>
                <a:cubicBezTo>
                  <a:pt x="456300" y="2038350"/>
                  <a:pt x="0" y="1582050"/>
                  <a:pt x="0" y="1019175"/>
                </a:cubicBezTo>
                <a:cubicBezTo>
                  <a:pt x="0" y="456300"/>
                  <a:pt x="456300" y="0"/>
                  <a:pt x="10191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0" name="图片占位符 19">
            <a:extLst>
              <a:ext uri="{FF2B5EF4-FFF2-40B4-BE49-F238E27FC236}">
                <a16:creationId xmlns:a16="http://schemas.microsoft.com/office/drawing/2014/main" id="{65A9D96A-14E0-4C2F-B77D-9428ACC43523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8159070" y="1609271"/>
            <a:ext cx="2038350" cy="2038350"/>
          </a:xfrm>
          <a:custGeom>
            <a:avLst/>
            <a:gdLst>
              <a:gd name="connsiteX0" fmla="*/ 1019175 w 2038350"/>
              <a:gd name="connsiteY0" fmla="*/ 0 h 2038350"/>
              <a:gd name="connsiteX1" fmla="*/ 2038350 w 2038350"/>
              <a:gd name="connsiteY1" fmla="*/ 1019175 h 2038350"/>
              <a:gd name="connsiteX2" fmla="*/ 1019175 w 2038350"/>
              <a:gd name="connsiteY2" fmla="*/ 2038350 h 2038350"/>
              <a:gd name="connsiteX3" fmla="*/ 0 w 2038350"/>
              <a:gd name="connsiteY3" fmla="*/ 1019175 h 2038350"/>
              <a:gd name="connsiteX4" fmla="*/ 1019175 w 2038350"/>
              <a:gd name="connsiteY4" fmla="*/ 0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350" h="2038350">
                <a:moveTo>
                  <a:pt x="1019175" y="0"/>
                </a:moveTo>
                <a:cubicBezTo>
                  <a:pt x="1582050" y="0"/>
                  <a:pt x="2038350" y="456300"/>
                  <a:pt x="2038350" y="1019175"/>
                </a:cubicBezTo>
                <a:cubicBezTo>
                  <a:pt x="2038350" y="1582050"/>
                  <a:pt x="1582050" y="2038350"/>
                  <a:pt x="1019175" y="2038350"/>
                </a:cubicBezTo>
                <a:cubicBezTo>
                  <a:pt x="456300" y="2038350"/>
                  <a:pt x="0" y="1582050"/>
                  <a:pt x="0" y="1019175"/>
                </a:cubicBezTo>
                <a:cubicBezTo>
                  <a:pt x="0" y="456300"/>
                  <a:pt x="456300" y="0"/>
                  <a:pt x="10191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0620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图（4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CA461D4-E184-4A0C-972B-4907BAE8D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04AC321-2B25-4057-8D09-A30DF2E20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A168B22-2233-4F8A-A0E5-1C951E23B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EA50E-07FC-4BC9-8D98-274686F401E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F77BFAAD-E872-4D69-B331-E0F9CF450E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06774" y="1"/>
            <a:ext cx="4391025" cy="2278380"/>
          </a:xfrm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" name="图片占位符 9">
            <a:extLst>
              <a:ext uri="{FF2B5EF4-FFF2-40B4-BE49-F238E27FC236}">
                <a16:creationId xmlns:a16="http://schemas.microsoft.com/office/drawing/2014/main" id="{32B5A7EC-2406-4676-8AB1-C5FED1B6EF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06774" y="4579620"/>
            <a:ext cx="4391025" cy="2278380"/>
          </a:xfrm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" name="图片占位符 9">
            <a:extLst>
              <a:ext uri="{FF2B5EF4-FFF2-40B4-BE49-F238E27FC236}">
                <a16:creationId xmlns:a16="http://schemas.microsoft.com/office/drawing/2014/main" id="{7C09A594-17F4-493E-ADB1-661495F0A00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00975" y="2278381"/>
            <a:ext cx="4391025" cy="2301239"/>
          </a:xfrm>
          <a:effectLst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777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9FA364-03EA-40E0-8A34-A3C97F969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DF81DC0-F83B-4552-8FB2-1E97C3064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6FCD34-C2A4-49F2-A464-4A1F996D3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EA50E-07FC-4BC9-8D98-274686F401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149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图（1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:a16="http://schemas.microsoft.com/office/drawing/2014/main" id="{82CC1C8B-31B6-4AA0-97BC-DC0849A3A4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1988" y="2109788"/>
            <a:ext cx="2716212" cy="4125912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18" name="图片占位符 7">
            <a:extLst>
              <a:ext uri="{FF2B5EF4-FFF2-40B4-BE49-F238E27FC236}">
                <a16:creationId xmlns:a16="http://schemas.microsoft.com/office/drawing/2014/main" id="{F621D81C-B457-452C-AB58-F1DB776D24E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73968" y="2109788"/>
            <a:ext cx="2716212" cy="4125912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19" name="图片占位符 7">
            <a:extLst>
              <a:ext uri="{FF2B5EF4-FFF2-40B4-BE49-F238E27FC236}">
                <a16:creationId xmlns:a16="http://schemas.microsoft.com/office/drawing/2014/main" id="{674895CC-D15C-487E-9F47-70F2ED2DBB2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85948" y="2109788"/>
            <a:ext cx="2716212" cy="4125912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20" name="图片占位符 7">
            <a:extLst>
              <a:ext uri="{FF2B5EF4-FFF2-40B4-BE49-F238E27FC236}">
                <a16:creationId xmlns:a16="http://schemas.microsoft.com/office/drawing/2014/main" id="{AE1C98D8-5B2E-463D-8F6D-B9CD875023D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97928" y="2109788"/>
            <a:ext cx="2716212" cy="4125912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单击图标添加图片</a:t>
            </a:r>
          </a:p>
        </p:txBody>
      </p:sp>
    </p:spTree>
    <p:extLst>
      <p:ext uri="{BB962C8B-B14F-4D97-AF65-F5344CB8AC3E}">
        <p14:creationId xmlns:p14="http://schemas.microsoft.com/office/powerpoint/2010/main" val="37806735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图（2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图片占位符 29">
            <a:extLst>
              <a:ext uri="{FF2B5EF4-FFF2-40B4-BE49-F238E27FC236}">
                <a16:creationId xmlns:a16="http://schemas.microsoft.com/office/drawing/2014/main" id="{114084B7-3489-4DBD-9BC9-AA03CD3B935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1761" y="1790700"/>
            <a:ext cx="2647496" cy="3303588"/>
          </a:xfrm>
          <a:custGeom>
            <a:avLst/>
            <a:gdLst>
              <a:gd name="connsiteX0" fmla="*/ 98246 w 2647496"/>
              <a:gd name="connsiteY0" fmla="*/ 0 h 3303588"/>
              <a:gd name="connsiteX1" fmla="*/ 2550611 w 2647496"/>
              <a:gd name="connsiteY1" fmla="*/ 0 h 3303588"/>
              <a:gd name="connsiteX2" fmla="*/ 2641137 w 2647496"/>
              <a:gd name="connsiteY2" fmla="*/ 60004 h 3303588"/>
              <a:gd name="connsiteX3" fmla="*/ 2647496 w 2647496"/>
              <a:gd name="connsiteY3" fmla="*/ 91505 h 3303588"/>
              <a:gd name="connsiteX4" fmla="*/ 2647496 w 2647496"/>
              <a:gd name="connsiteY4" fmla="*/ 3212310 h 3303588"/>
              <a:gd name="connsiteX5" fmla="*/ 2641137 w 2647496"/>
              <a:gd name="connsiteY5" fmla="*/ 3243810 h 3303588"/>
              <a:gd name="connsiteX6" fmla="*/ 2588853 w 2647496"/>
              <a:gd name="connsiteY6" fmla="*/ 3296094 h 3303588"/>
              <a:gd name="connsiteX7" fmla="*/ 2551731 w 2647496"/>
              <a:gd name="connsiteY7" fmla="*/ 3303588 h 3303588"/>
              <a:gd name="connsiteX8" fmla="*/ 97127 w 2647496"/>
              <a:gd name="connsiteY8" fmla="*/ 3303588 h 3303588"/>
              <a:gd name="connsiteX9" fmla="*/ 60004 w 2647496"/>
              <a:gd name="connsiteY9" fmla="*/ 3296094 h 3303588"/>
              <a:gd name="connsiteX10" fmla="*/ 0 w 2647496"/>
              <a:gd name="connsiteY10" fmla="*/ 3205568 h 3303588"/>
              <a:gd name="connsiteX11" fmla="*/ 0 w 2647496"/>
              <a:gd name="connsiteY11" fmla="*/ 98246 h 3303588"/>
              <a:gd name="connsiteX12" fmla="*/ 98246 w 2647496"/>
              <a:gd name="connsiteY12" fmla="*/ 0 h 330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47496" h="3303588">
                <a:moveTo>
                  <a:pt x="98246" y="0"/>
                </a:moveTo>
                <a:lnTo>
                  <a:pt x="2550611" y="0"/>
                </a:lnTo>
                <a:cubicBezTo>
                  <a:pt x="2591306" y="0"/>
                  <a:pt x="2626222" y="24742"/>
                  <a:pt x="2641137" y="60004"/>
                </a:cubicBezTo>
                <a:lnTo>
                  <a:pt x="2647496" y="91505"/>
                </a:lnTo>
                <a:lnTo>
                  <a:pt x="2647496" y="3212310"/>
                </a:lnTo>
                <a:lnTo>
                  <a:pt x="2641137" y="3243810"/>
                </a:lnTo>
                <a:cubicBezTo>
                  <a:pt x="2631193" y="3267318"/>
                  <a:pt x="2612361" y="3286151"/>
                  <a:pt x="2588853" y="3296094"/>
                </a:cubicBezTo>
                <a:lnTo>
                  <a:pt x="2551731" y="3303588"/>
                </a:lnTo>
                <a:lnTo>
                  <a:pt x="97127" y="3303588"/>
                </a:lnTo>
                <a:lnTo>
                  <a:pt x="60004" y="3296094"/>
                </a:lnTo>
                <a:cubicBezTo>
                  <a:pt x="24742" y="3281179"/>
                  <a:pt x="0" y="3246263"/>
                  <a:pt x="0" y="3205568"/>
                </a:cubicBezTo>
                <a:lnTo>
                  <a:pt x="0" y="98246"/>
                </a:lnTo>
                <a:cubicBezTo>
                  <a:pt x="0" y="43986"/>
                  <a:pt x="43986" y="0"/>
                  <a:pt x="982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1" name="图片占位符 30">
            <a:extLst>
              <a:ext uri="{FF2B5EF4-FFF2-40B4-BE49-F238E27FC236}">
                <a16:creationId xmlns:a16="http://schemas.microsoft.com/office/drawing/2014/main" id="{F401CFE1-3934-4A06-8D24-5BD39ACC3E5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99701" y="1790700"/>
            <a:ext cx="2647496" cy="3303588"/>
          </a:xfrm>
          <a:custGeom>
            <a:avLst/>
            <a:gdLst>
              <a:gd name="connsiteX0" fmla="*/ 98246 w 2647496"/>
              <a:gd name="connsiteY0" fmla="*/ 0 h 3303588"/>
              <a:gd name="connsiteX1" fmla="*/ 2550611 w 2647496"/>
              <a:gd name="connsiteY1" fmla="*/ 0 h 3303588"/>
              <a:gd name="connsiteX2" fmla="*/ 2641137 w 2647496"/>
              <a:gd name="connsiteY2" fmla="*/ 60004 h 3303588"/>
              <a:gd name="connsiteX3" fmla="*/ 2647496 w 2647496"/>
              <a:gd name="connsiteY3" fmla="*/ 91505 h 3303588"/>
              <a:gd name="connsiteX4" fmla="*/ 2647496 w 2647496"/>
              <a:gd name="connsiteY4" fmla="*/ 3212310 h 3303588"/>
              <a:gd name="connsiteX5" fmla="*/ 2641137 w 2647496"/>
              <a:gd name="connsiteY5" fmla="*/ 3243810 h 3303588"/>
              <a:gd name="connsiteX6" fmla="*/ 2588853 w 2647496"/>
              <a:gd name="connsiteY6" fmla="*/ 3296094 h 3303588"/>
              <a:gd name="connsiteX7" fmla="*/ 2551731 w 2647496"/>
              <a:gd name="connsiteY7" fmla="*/ 3303588 h 3303588"/>
              <a:gd name="connsiteX8" fmla="*/ 97127 w 2647496"/>
              <a:gd name="connsiteY8" fmla="*/ 3303588 h 3303588"/>
              <a:gd name="connsiteX9" fmla="*/ 60004 w 2647496"/>
              <a:gd name="connsiteY9" fmla="*/ 3296094 h 3303588"/>
              <a:gd name="connsiteX10" fmla="*/ 0 w 2647496"/>
              <a:gd name="connsiteY10" fmla="*/ 3205568 h 3303588"/>
              <a:gd name="connsiteX11" fmla="*/ 0 w 2647496"/>
              <a:gd name="connsiteY11" fmla="*/ 98246 h 3303588"/>
              <a:gd name="connsiteX12" fmla="*/ 98246 w 2647496"/>
              <a:gd name="connsiteY12" fmla="*/ 0 h 330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47496" h="3303588">
                <a:moveTo>
                  <a:pt x="98246" y="0"/>
                </a:moveTo>
                <a:lnTo>
                  <a:pt x="2550611" y="0"/>
                </a:lnTo>
                <a:cubicBezTo>
                  <a:pt x="2591306" y="0"/>
                  <a:pt x="2626222" y="24742"/>
                  <a:pt x="2641137" y="60004"/>
                </a:cubicBezTo>
                <a:lnTo>
                  <a:pt x="2647496" y="91505"/>
                </a:lnTo>
                <a:lnTo>
                  <a:pt x="2647496" y="3212310"/>
                </a:lnTo>
                <a:lnTo>
                  <a:pt x="2641137" y="3243810"/>
                </a:lnTo>
                <a:cubicBezTo>
                  <a:pt x="2631193" y="3267318"/>
                  <a:pt x="2612361" y="3286151"/>
                  <a:pt x="2588853" y="3296094"/>
                </a:cubicBezTo>
                <a:lnTo>
                  <a:pt x="2551731" y="3303588"/>
                </a:lnTo>
                <a:lnTo>
                  <a:pt x="97127" y="3303588"/>
                </a:lnTo>
                <a:lnTo>
                  <a:pt x="60004" y="3296094"/>
                </a:lnTo>
                <a:cubicBezTo>
                  <a:pt x="24742" y="3281179"/>
                  <a:pt x="0" y="3246263"/>
                  <a:pt x="0" y="3205568"/>
                </a:cubicBezTo>
                <a:lnTo>
                  <a:pt x="0" y="98246"/>
                </a:lnTo>
                <a:cubicBezTo>
                  <a:pt x="0" y="43986"/>
                  <a:pt x="43986" y="0"/>
                  <a:pt x="982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2" name="图片占位符 31">
            <a:extLst>
              <a:ext uri="{FF2B5EF4-FFF2-40B4-BE49-F238E27FC236}">
                <a16:creationId xmlns:a16="http://schemas.microsoft.com/office/drawing/2014/main" id="{1E727C7C-7984-4172-973A-6095E6A021F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641" y="1790700"/>
            <a:ext cx="2647496" cy="3303588"/>
          </a:xfrm>
          <a:custGeom>
            <a:avLst/>
            <a:gdLst>
              <a:gd name="connsiteX0" fmla="*/ 98246 w 2647496"/>
              <a:gd name="connsiteY0" fmla="*/ 0 h 3303588"/>
              <a:gd name="connsiteX1" fmla="*/ 2550611 w 2647496"/>
              <a:gd name="connsiteY1" fmla="*/ 0 h 3303588"/>
              <a:gd name="connsiteX2" fmla="*/ 2641137 w 2647496"/>
              <a:gd name="connsiteY2" fmla="*/ 60004 h 3303588"/>
              <a:gd name="connsiteX3" fmla="*/ 2647496 w 2647496"/>
              <a:gd name="connsiteY3" fmla="*/ 91505 h 3303588"/>
              <a:gd name="connsiteX4" fmla="*/ 2647496 w 2647496"/>
              <a:gd name="connsiteY4" fmla="*/ 3212310 h 3303588"/>
              <a:gd name="connsiteX5" fmla="*/ 2641137 w 2647496"/>
              <a:gd name="connsiteY5" fmla="*/ 3243810 h 3303588"/>
              <a:gd name="connsiteX6" fmla="*/ 2588853 w 2647496"/>
              <a:gd name="connsiteY6" fmla="*/ 3296094 h 3303588"/>
              <a:gd name="connsiteX7" fmla="*/ 2551731 w 2647496"/>
              <a:gd name="connsiteY7" fmla="*/ 3303588 h 3303588"/>
              <a:gd name="connsiteX8" fmla="*/ 97127 w 2647496"/>
              <a:gd name="connsiteY8" fmla="*/ 3303588 h 3303588"/>
              <a:gd name="connsiteX9" fmla="*/ 60004 w 2647496"/>
              <a:gd name="connsiteY9" fmla="*/ 3296094 h 3303588"/>
              <a:gd name="connsiteX10" fmla="*/ 0 w 2647496"/>
              <a:gd name="connsiteY10" fmla="*/ 3205568 h 3303588"/>
              <a:gd name="connsiteX11" fmla="*/ 0 w 2647496"/>
              <a:gd name="connsiteY11" fmla="*/ 98246 h 3303588"/>
              <a:gd name="connsiteX12" fmla="*/ 98246 w 2647496"/>
              <a:gd name="connsiteY12" fmla="*/ 0 h 330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47496" h="3303588">
                <a:moveTo>
                  <a:pt x="98246" y="0"/>
                </a:moveTo>
                <a:lnTo>
                  <a:pt x="2550611" y="0"/>
                </a:lnTo>
                <a:cubicBezTo>
                  <a:pt x="2591306" y="0"/>
                  <a:pt x="2626222" y="24742"/>
                  <a:pt x="2641137" y="60004"/>
                </a:cubicBezTo>
                <a:lnTo>
                  <a:pt x="2647496" y="91505"/>
                </a:lnTo>
                <a:lnTo>
                  <a:pt x="2647496" y="3212310"/>
                </a:lnTo>
                <a:lnTo>
                  <a:pt x="2641137" y="3243810"/>
                </a:lnTo>
                <a:cubicBezTo>
                  <a:pt x="2631193" y="3267318"/>
                  <a:pt x="2612361" y="3286151"/>
                  <a:pt x="2588853" y="3296094"/>
                </a:cubicBezTo>
                <a:lnTo>
                  <a:pt x="2551731" y="3303588"/>
                </a:lnTo>
                <a:lnTo>
                  <a:pt x="97127" y="3303588"/>
                </a:lnTo>
                <a:lnTo>
                  <a:pt x="60004" y="3296094"/>
                </a:lnTo>
                <a:cubicBezTo>
                  <a:pt x="24742" y="3281179"/>
                  <a:pt x="0" y="3246263"/>
                  <a:pt x="0" y="3205568"/>
                </a:cubicBezTo>
                <a:lnTo>
                  <a:pt x="0" y="98246"/>
                </a:lnTo>
                <a:cubicBezTo>
                  <a:pt x="0" y="43986"/>
                  <a:pt x="43986" y="0"/>
                  <a:pt x="982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3" name="图片占位符 32">
            <a:extLst>
              <a:ext uri="{FF2B5EF4-FFF2-40B4-BE49-F238E27FC236}">
                <a16:creationId xmlns:a16="http://schemas.microsoft.com/office/drawing/2014/main" id="{8D3E8BE5-1B34-4269-AC18-E8DE275728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75581" y="1790700"/>
            <a:ext cx="2647496" cy="3303588"/>
          </a:xfrm>
          <a:custGeom>
            <a:avLst/>
            <a:gdLst>
              <a:gd name="connsiteX0" fmla="*/ 98246 w 2647496"/>
              <a:gd name="connsiteY0" fmla="*/ 0 h 3303588"/>
              <a:gd name="connsiteX1" fmla="*/ 2550611 w 2647496"/>
              <a:gd name="connsiteY1" fmla="*/ 0 h 3303588"/>
              <a:gd name="connsiteX2" fmla="*/ 2641137 w 2647496"/>
              <a:gd name="connsiteY2" fmla="*/ 60004 h 3303588"/>
              <a:gd name="connsiteX3" fmla="*/ 2647496 w 2647496"/>
              <a:gd name="connsiteY3" fmla="*/ 91505 h 3303588"/>
              <a:gd name="connsiteX4" fmla="*/ 2647496 w 2647496"/>
              <a:gd name="connsiteY4" fmla="*/ 3212310 h 3303588"/>
              <a:gd name="connsiteX5" fmla="*/ 2641137 w 2647496"/>
              <a:gd name="connsiteY5" fmla="*/ 3243810 h 3303588"/>
              <a:gd name="connsiteX6" fmla="*/ 2588853 w 2647496"/>
              <a:gd name="connsiteY6" fmla="*/ 3296094 h 3303588"/>
              <a:gd name="connsiteX7" fmla="*/ 2551731 w 2647496"/>
              <a:gd name="connsiteY7" fmla="*/ 3303588 h 3303588"/>
              <a:gd name="connsiteX8" fmla="*/ 97127 w 2647496"/>
              <a:gd name="connsiteY8" fmla="*/ 3303588 h 3303588"/>
              <a:gd name="connsiteX9" fmla="*/ 60004 w 2647496"/>
              <a:gd name="connsiteY9" fmla="*/ 3296094 h 3303588"/>
              <a:gd name="connsiteX10" fmla="*/ 0 w 2647496"/>
              <a:gd name="connsiteY10" fmla="*/ 3205568 h 3303588"/>
              <a:gd name="connsiteX11" fmla="*/ 0 w 2647496"/>
              <a:gd name="connsiteY11" fmla="*/ 98246 h 3303588"/>
              <a:gd name="connsiteX12" fmla="*/ 98246 w 2647496"/>
              <a:gd name="connsiteY12" fmla="*/ 0 h 330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47496" h="3303588">
                <a:moveTo>
                  <a:pt x="98246" y="0"/>
                </a:moveTo>
                <a:lnTo>
                  <a:pt x="2550611" y="0"/>
                </a:lnTo>
                <a:cubicBezTo>
                  <a:pt x="2591306" y="0"/>
                  <a:pt x="2626222" y="24742"/>
                  <a:pt x="2641137" y="60004"/>
                </a:cubicBezTo>
                <a:lnTo>
                  <a:pt x="2647496" y="91505"/>
                </a:lnTo>
                <a:lnTo>
                  <a:pt x="2647496" y="3212310"/>
                </a:lnTo>
                <a:lnTo>
                  <a:pt x="2641137" y="3243810"/>
                </a:lnTo>
                <a:cubicBezTo>
                  <a:pt x="2631193" y="3267318"/>
                  <a:pt x="2612361" y="3286151"/>
                  <a:pt x="2588853" y="3296094"/>
                </a:cubicBezTo>
                <a:lnTo>
                  <a:pt x="2551731" y="3303588"/>
                </a:lnTo>
                <a:lnTo>
                  <a:pt x="97127" y="3303588"/>
                </a:lnTo>
                <a:lnTo>
                  <a:pt x="60004" y="3296094"/>
                </a:lnTo>
                <a:cubicBezTo>
                  <a:pt x="24742" y="3281179"/>
                  <a:pt x="0" y="3246263"/>
                  <a:pt x="0" y="3205568"/>
                </a:cubicBezTo>
                <a:lnTo>
                  <a:pt x="0" y="98246"/>
                </a:lnTo>
                <a:cubicBezTo>
                  <a:pt x="0" y="43986"/>
                  <a:pt x="43986" y="0"/>
                  <a:pt x="982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3210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图（3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>
            <a:extLst>
              <a:ext uri="{FF2B5EF4-FFF2-40B4-BE49-F238E27FC236}">
                <a16:creationId xmlns:a16="http://schemas.microsoft.com/office/drawing/2014/main" id="{27CA6DCF-E77F-4072-9280-11271302B99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68337" y="1585113"/>
            <a:ext cx="2417103" cy="207564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图片占位符 16">
            <a:extLst>
              <a:ext uri="{FF2B5EF4-FFF2-40B4-BE49-F238E27FC236}">
                <a16:creationId xmlns:a16="http://schemas.microsoft.com/office/drawing/2014/main" id="{B4AC1F52-7B7C-4518-B391-9D452DDA462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479490" y="1585113"/>
            <a:ext cx="2417103" cy="207564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9" name="图片占位符 16">
            <a:extLst>
              <a:ext uri="{FF2B5EF4-FFF2-40B4-BE49-F238E27FC236}">
                <a16:creationId xmlns:a16="http://schemas.microsoft.com/office/drawing/2014/main" id="{0D4944D6-0D60-4F34-8D09-6EFB7B1CF5B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90643" y="1585113"/>
            <a:ext cx="2417103" cy="207564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0" name="图片占位符 16">
            <a:extLst>
              <a:ext uri="{FF2B5EF4-FFF2-40B4-BE49-F238E27FC236}">
                <a16:creationId xmlns:a16="http://schemas.microsoft.com/office/drawing/2014/main" id="{3250E498-A714-4F44-B097-CE32E2E91E9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101797" y="1585113"/>
            <a:ext cx="2417103" cy="2075647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93797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五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84DE09B2-5AB9-46F6-9199-6D368FD3CB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58277" y="2152650"/>
            <a:ext cx="2305197" cy="3981450"/>
          </a:xfrm>
        </p:spPr>
        <p:txBody>
          <a:bodyPr>
            <a:normAutofit/>
          </a:bodyPr>
          <a:lstStyle>
            <a:lvl1pPr>
              <a:defRPr sz="1800">
                <a:latin typeface="+mn-ea"/>
                <a:ea typeface="+mn-ea"/>
              </a:defRPr>
            </a:lvl1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07561044-B9A9-472E-B47D-A5D39A2E563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12468" y="2371725"/>
            <a:ext cx="1759976" cy="3543300"/>
          </a:xfrm>
        </p:spPr>
        <p:txBody>
          <a:bodyPr>
            <a:normAutofit/>
          </a:bodyPr>
          <a:lstStyle>
            <a:lvl1pPr>
              <a:defRPr sz="1600">
                <a:latin typeface="+mn-ea"/>
                <a:ea typeface="+mn-ea"/>
              </a:defRPr>
            </a:lvl1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10" name="图片占位符 8">
            <a:extLst>
              <a:ext uri="{FF2B5EF4-FFF2-40B4-BE49-F238E27FC236}">
                <a16:creationId xmlns:a16="http://schemas.microsoft.com/office/drawing/2014/main" id="{F1AE9183-BB1E-4CF2-B1D9-B08DA03164C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50307" y="2371725"/>
            <a:ext cx="1759976" cy="3543300"/>
          </a:xfrm>
        </p:spPr>
        <p:txBody>
          <a:bodyPr>
            <a:normAutofit/>
          </a:bodyPr>
          <a:lstStyle>
            <a:lvl1pPr>
              <a:defRPr sz="1600">
                <a:latin typeface="+mn-ea"/>
                <a:ea typeface="+mn-ea"/>
              </a:defRPr>
            </a:lvl1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13" name="图片占位符 8">
            <a:extLst>
              <a:ext uri="{FF2B5EF4-FFF2-40B4-BE49-F238E27FC236}">
                <a16:creationId xmlns:a16="http://schemas.microsoft.com/office/drawing/2014/main" id="{1AB64BBA-2CE6-46A1-B93E-B8BD3C354BA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13458" y="2553726"/>
            <a:ext cx="1759976" cy="3179299"/>
          </a:xfrm>
        </p:spPr>
        <p:txBody>
          <a:bodyPr>
            <a:normAutofit/>
          </a:bodyPr>
          <a:lstStyle>
            <a:lvl1pPr>
              <a:defRPr sz="1600">
                <a:latin typeface="+mn-ea"/>
                <a:ea typeface="+mn-ea"/>
              </a:defRPr>
            </a:lvl1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14" name="图片占位符 8">
            <a:extLst>
              <a:ext uri="{FF2B5EF4-FFF2-40B4-BE49-F238E27FC236}">
                <a16:creationId xmlns:a16="http://schemas.microsoft.com/office/drawing/2014/main" id="{85A3803C-7BC1-4E4A-9C8F-898DEBEA521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47730" y="2553726"/>
            <a:ext cx="1759976" cy="3179299"/>
          </a:xfrm>
        </p:spPr>
        <p:txBody>
          <a:bodyPr>
            <a:normAutofit/>
          </a:bodyPr>
          <a:lstStyle>
            <a:lvl1pPr>
              <a:defRPr sz="1600">
                <a:latin typeface="+mn-ea"/>
                <a:ea typeface="+mn-ea"/>
              </a:defRPr>
            </a:lvl1pPr>
          </a:lstStyle>
          <a:p>
            <a:r>
              <a:rPr lang="zh-CN" altLang="en-US"/>
              <a:t>单击图标添加图片</a:t>
            </a:r>
          </a:p>
        </p:txBody>
      </p:sp>
    </p:spTree>
    <p:extLst>
      <p:ext uri="{BB962C8B-B14F-4D97-AF65-F5344CB8AC3E}">
        <p14:creationId xmlns:p14="http://schemas.microsoft.com/office/powerpoint/2010/main" val="30507701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视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DD0C9F3-D108-43C8-935C-8CFD03E22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D0CF21A-293B-47B0-B7D7-EB0BB61BB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D642904-0437-402A-939F-E29D90D91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EA50E-07FC-4BC9-8D98-274686F401E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媒体占位符 6">
            <a:extLst>
              <a:ext uri="{FF2B5EF4-FFF2-40B4-BE49-F238E27FC236}">
                <a16:creationId xmlns:a16="http://schemas.microsoft.com/office/drawing/2014/main" id="{D37A2887-8DF8-4741-9736-B42055CC3BB7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748693" y="911762"/>
            <a:ext cx="8694615" cy="3674306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8884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（1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5A61C1-CBE7-48C5-90DC-07589ED740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22B42-CB69-443B-9887-3FD29800EA65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18265E-5BF9-49CD-81F2-8DCE0E094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22E95A-A51B-4BB2-B1E0-30E1863C6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EA50E-07FC-4BC9-8D98-274686F401E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3C5BFC91-B17A-4354-ADD5-6AE97F6B3F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04228" y="1890486"/>
            <a:ext cx="7387771" cy="3077029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8572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（2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>
            <a:extLst>
              <a:ext uri="{FF2B5EF4-FFF2-40B4-BE49-F238E27FC236}">
                <a16:creationId xmlns:a16="http://schemas.microsoft.com/office/drawing/2014/main" id="{9862D4F4-DB79-4030-92C5-3FBC595962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124200"/>
          </a:xfrm>
          <a:custGeom>
            <a:avLst/>
            <a:gdLst>
              <a:gd name="connsiteX0" fmla="*/ 0 w 12192000"/>
              <a:gd name="connsiteY0" fmla="*/ 0 h 3124200"/>
              <a:gd name="connsiteX1" fmla="*/ 12192000 w 12192000"/>
              <a:gd name="connsiteY1" fmla="*/ 0 h 3124200"/>
              <a:gd name="connsiteX2" fmla="*/ 12192000 w 12192000"/>
              <a:gd name="connsiteY2" fmla="*/ 1896730 h 3124200"/>
              <a:gd name="connsiteX3" fmla="*/ 11917032 w 12192000"/>
              <a:gd name="connsiteY3" fmla="*/ 2053332 h 3124200"/>
              <a:gd name="connsiteX4" fmla="*/ 6096000 w 12192000"/>
              <a:gd name="connsiteY4" fmla="*/ 3124200 h 3124200"/>
              <a:gd name="connsiteX5" fmla="*/ 274968 w 12192000"/>
              <a:gd name="connsiteY5" fmla="*/ 2053332 h 3124200"/>
              <a:gd name="connsiteX6" fmla="*/ 0 w 12192000"/>
              <a:gd name="connsiteY6" fmla="*/ 189673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124200">
                <a:moveTo>
                  <a:pt x="0" y="0"/>
                </a:moveTo>
                <a:lnTo>
                  <a:pt x="12192000" y="0"/>
                </a:lnTo>
                <a:lnTo>
                  <a:pt x="12192000" y="1896730"/>
                </a:lnTo>
                <a:lnTo>
                  <a:pt x="11917032" y="2053332"/>
                </a:lnTo>
                <a:cubicBezTo>
                  <a:pt x="10655501" y="2699417"/>
                  <a:pt x="8519124" y="3124200"/>
                  <a:pt x="6096000" y="3124200"/>
                </a:cubicBezTo>
                <a:cubicBezTo>
                  <a:pt x="3672877" y="3124200"/>
                  <a:pt x="1536499" y="2699417"/>
                  <a:pt x="274968" y="2053332"/>
                </a:cubicBezTo>
                <a:lnTo>
                  <a:pt x="0" y="18967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4597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8556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919042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（1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>
            <a:extLst>
              <a:ext uri="{FF2B5EF4-FFF2-40B4-BE49-F238E27FC236}">
                <a16:creationId xmlns:a16="http://schemas.microsoft.com/office/drawing/2014/main" id="{95786A8C-BD9A-452F-A1CB-E66333C456E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24550" y="2"/>
            <a:ext cx="6267450" cy="6857999"/>
          </a:xfrm>
          <a:custGeom>
            <a:avLst/>
            <a:gdLst>
              <a:gd name="connsiteX0" fmla="*/ 1766844 w 6267450"/>
              <a:gd name="connsiteY0" fmla="*/ 0 h 6857999"/>
              <a:gd name="connsiteX1" fmla="*/ 6267450 w 6267450"/>
              <a:gd name="connsiteY1" fmla="*/ 0 h 6857999"/>
              <a:gd name="connsiteX2" fmla="*/ 6267450 w 6267450"/>
              <a:gd name="connsiteY2" fmla="*/ 6857999 h 6857999"/>
              <a:gd name="connsiteX3" fmla="*/ 1762020 w 6267450"/>
              <a:gd name="connsiteY3" fmla="*/ 6857999 h 6857999"/>
              <a:gd name="connsiteX4" fmla="*/ 1694936 w 6267450"/>
              <a:gd name="connsiteY4" fmla="*/ 6810295 h 6857999"/>
              <a:gd name="connsiteX5" fmla="*/ 0 w 6267450"/>
              <a:gd name="connsiteY5" fmla="*/ 3429000 h 6857999"/>
              <a:gd name="connsiteX6" fmla="*/ 1535534 w 6267450"/>
              <a:gd name="connsiteY6" fmla="*/ 17297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67450" h="6857999">
                <a:moveTo>
                  <a:pt x="1766844" y="0"/>
                </a:moveTo>
                <a:lnTo>
                  <a:pt x="6267450" y="0"/>
                </a:lnTo>
                <a:lnTo>
                  <a:pt x="6267450" y="6857999"/>
                </a:lnTo>
                <a:lnTo>
                  <a:pt x="1762020" y="6857999"/>
                </a:lnTo>
                <a:lnTo>
                  <a:pt x="1694936" y="6810295"/>
                </a:lnTo>
                <a:cubicBezTo>
                  <a:pt x="666006" y="6040805"/>
                  <a:pt x="0" y="4812679"/>
                  <a:pt x="0" y="3429000"/>
                </a:cubicBezTo>
                <a:cubicBezTo>
                  <a:pt x="0" y="2118146"/>
                  <a:pt x="597745" y="946903"/>
                  <a:pt x="1535534" y="17297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algn="ctr">
              <a:defRPr/>
            </a:lvl1pPr>
          </a:lstStyle>
          <a:p>
            <a:r>
              <a:rPr lang="zh-CN" altLang="en-US"/>
              <a:t>单击图标添加图片</a:t>
            </a:r>
          </a:p>
        </p:txBody>
      </p:sp>
    </p:spTree>
    <p:extLst>
      <p:ext uri="{BB962C8B-B14F-4D97-AF65-F5344CB8AC3E}">
        <p14:creationId xmlns:p14="http://schemas.microsoft.com/office/powerpoint/2010/main" val="290900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（2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9CADC72-D41B-4141-93E7-7F4E3D3BC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49327F3-AC10-44E4-8578-ACE3E2631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A05CC6C-6C5B-454B-BC2D-A4C250860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EA50E-07FC-4BC9-8D98-274686F401E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373166F8-A9D3-4135-A07E-D5D72CA21A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2949" y="1741488"/>
            <a:ext cx="2451100" cy="2450685"/>
          </a:xfrm>
          <a:custGeom>
            <a:avLst/>
            <a:gdLst>
              <a:gd name="connsiteX0" fmla="*/ 1213548 w 2451100"/>
              <a:gd name="connsiteY0" fmla="*/ 0 h 2450685"/>
              <a:gd name="connsiteX1" fmla="*/ 1237748 w 2451100"/>
              <a:gd name="connsiteY1" fmla="*/ 0 h 2450685"/>
              <a:gd name="connsiteX2" fmla="*/ 1350963 w 2451100"/>
              <a:gd name="connsiteY2" fmla="*/ 5717 h 2450685"/>
              <a:gd name="connsiteX3" fmla="*/ 2444968 w 2451100"/>
              <a:gd name="connsiteY3" fmla="*/ 1099722 h 2450685"/>
              <a:gd name="connsiteX4" fmla="*/ 2451100 w 2451100"/>
              <a:gd name="connsiteY4" fmla="*/ 1221156 h 2450685"/>
              <a:gd name="connsiteX5" fmla="*/ 2451100 w 2451100"/>
              <a:gd name="connsiteY5" fmla="*/ 1228919 h 2450685"/>
              <a:gd name="connsiteX6" fmla="*/ 2444968 w 2451100"/>
              <a:gd name="connsiteY6" fmla="*/ 1350353 h 2450685"/>
              <a:gd name="connsiteX7" fmla="*/ 1225648 w 2451100"/>
              <a:gd name="connsiteY7" fmla="*/ 2450685 h 2450685"/>
              <a:gd name="connsiteX8" fmla="*/ 0 w 2451100"/>
              <a:gd name="connsiteY8" fmla="*/ 1225037 h 2450685"/>
              <a:gd name="connsiteX9" fmla="*/ 1100333 w 2451100"/>
              <a:gd name="connsiteY9" fmla="*/ 5717 h 245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51100" h="2450685">
                <a:moveTo>
                  <a:pt x="1213548" y="0"/>
                </a:moveTo>
                <a:lnTo>
                  <a:pt x="1237748" y="0"/>
                </a:lnTo>
                <a:lnTo>
                  <a:pt x="1350963" y="5717"/>
                </a:lnTo>
                <a:cubicBezTo>
                  <a:pt x="1927802" y="64298"/>
                  <a:pt x="2386387" y="522884"/>
                  <a:pt x="2444968" y="1099722"/>
                </a:cubicBezTo>
                <a:lnTo>
                  <a:pt x="2451100" y="1221156"/>
                </a:lnTo>
                <a:lnTo>
                  <a:pt x="2451100" y="1228919"/>
                </a:lnTo>
                <a:lnTo>
                  <a:pt x="2444968" y="1350353"/>
                </a:lnTo>
                <a:cubicBezTo>
                  <a:pt x="2382203" y="1968393"/>
                  <a:pt x="1860248" y="2450685"/>
                  <a:pt x="1225648" y="2450685"/>
                </a:cubicBezTo>
                <a:cubicBezTo>
                  <a:pt x="548741" y="2450685"/>
                  <a:pt x="0" y="1901944"/>
                  <a:pt x="0" y="1225037"/>
                </a:cubicBezTo>
                <a:cubicBezTo>
                  <a:pt x="0" y="590437"/>
                  <a:pt x="482292" y="68482"/>
                  <a:pt x="1100333" y="5717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lnSpc>
                <a:spcPct val="120000"/>
              </a:lnSpc>
              <a:buFontTx/>
              <a:buNone/>
              <a:defRPr sz="2000"/>
            </a:lvl1pPr>
          </a:lstStyle>
          <a:p>
            <a:endParaRPr lang="en-US" altLang="zh-CN"/>
          </a:p>
          <a:p>
            <a:endParaRPr lang="en-US" altLang="zh-CN"/>
          </a:p>
          <a:p>
            <a:r>
              <a:rPr lang="zh-CN" altLang="en-US"/>
              <a:t>单击即可添加图片</a:t>
            </a:r>
          </a:p>
        </p:txBody>
      </p:sp>
    </p:spTree>
    <p:extLst>
      <p:ext uri="{BB962C8B-B14F-4D97-AF65-F5344CB8AC3E}">
        <p14:creationId xmlns:p14="http://schemas.microsoft.com/office/powerpoint/2010/main" val="3904363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（3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4417981E-E5FB-4B22-BD77-736CD1B5E4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04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（4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E064B41-B9B9-41CE-B2EC-B8C38DE1C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A611C8D-878E-45FC-B9C5-EFE51E5B0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6BA43AD-2D8C-443E-A37E-9512CC02A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EA50E-07FC-4BC9-8D98-274686F401E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0989634D-4B4B-46D5-B33B-80D503FE8F3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3100" y="1154666"/>
            <a:ext cx="4608513" cy="489338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252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（5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F3CFEAD-8AA6-41FD-BFCA-D51BC4087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758BE1F-3252-47A6-B245-41EA474DC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F12FE35-6B30-4CCC-8B46-C6ACC4A3F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EA50E-07FC-4BC9-8D98-274686F401E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E2629CA9-84C0-4F8E-83FC-599B0D9AC16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8020" y="1640114"/>
            <a:ext cx="3548063" cy="3530375"/>
          </a:xfrm>
          <a:custGeom>
            <a:avLst/>
            <a:gdLst>
              <a:gd name="connsiteX0" fmla="*/ 2409374 w 3548063"/>
              <a:gd name="connsiteY0" fmla="*/ 424543 h 3530375"/>
              <a:gd name="connsiteX1" fmla="*/ 3548063 w 3548063"/>
              <a:gd name="connsiteY1" fmla="*/ 424543 h 3530375"/>
              <a:gd name="connsiteX2" fmla="*/ 3548063 w 3548063"/>
              <a:gd name="connsiteY2" fmla="*/ 3530375 h 3530375"/>
              <a:gd name="connsiteX3" fmla="*/ 2409374 w 3548063"/>
              <a:gd name="connsiteY3" fmla="*/ 3530375 h 3530375"/>
              <a:gd name="connsiteX4" fmla="*/ 1204687 w 3548063"/>
              <a:gd name="connsiteY4" fmla="*/ 212271 h 3530375"/>
              <a:gd name="connsiteX5" fmla="*/ 2344058 w 3548063"/>
              <a:gd name="connsiteY5" fmla="*/ 212271 h 3530375"/>
              <a:gd name="connsiteX6" fmla="*/ 2344058 w 3548063"/>
              <a:gd name="connsiteY6" fmla="*/ 3318328 h 3530375"/>
              <a:gd name="connsiteX7" fmla="*/ 1204687 w 3548063"/>
              <a:gd name="connsiteY7" fmla="*/ 3318328 h 3530375"/>
              <a:gd name="connsiteX8" fmla="*/ 0 w 3548063"/>
              <a:gd name="connsiteY8" fmla="*/ 0 h 3530375"/>
              <a:gd name="connsiteX9" fmla="*/ 1139371 w 3548063"/>
              <a:gd name="connsiteY9" fmla="*/ 0 h 3530375"/>
              <a:gd name="connsiteX10" fmla="*/ 1139371 w 3548063"/>
              <a:gd name="connsiteY10" fmla="*/ 3106057 h 3530375"/>
              <a:gd name="connsiteX11" fmla="*/ 0 w 3548063"/>
              <a:gd name="connsiteY11" fmla="*/ 3106057 h 353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48063" h="3530375">
                <a:moveTo>
                  <a:pt x="2409374" y="424543"/>
                </a:moveTo>
                <a:lnTo>
                  <a:pt x="3548063" y="424543"/>
                </a:lnTo>
                <a:lnTo>
                  <a:pt x="3548063" y="3530375"/>
                </a:lnTo>
                <a:lnTo>
                  <a:pt x="2409374" y="3530375"/>
                </a:lnTo>
                <a:close/>
                <a:moveTo>
                  <a:pt x="1204687" y="212271"/>
                </a:moveTo>
                <a:lnTo>
                  <a:pt x="2344058" y="212271"/>
                </a:lnTo>
                <a:lnTo>
                  <a:pt x="2344058" y="3318328"/>
                </a:lnTo>
                <a:lnTo>
                  <a:pt x="1204687" y="3318328"/>
                </a:lnTo>
                <a:close/>
                <a:moveTo>
                  <a:pt x="0" y="0"/>
                </a:moveTo>
                <a:lnTo>
                  <a:pt x="1139371" y="0"/>
                </a:lnTo>
                <a:lnTo>
                  <a:pt x="1139371" y="3106057"/>
                </a:lnTo>
                <a:lnTo>
                  <a:pt x="0" y="31060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018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（6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D023B9-4B0A-4031-99D0-CEDF45731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0BF5D88-C913-4A8D-A17C-D1F22222E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54D71D9-0D16-4853-8469-4D63D06D1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EA50E-07FC-4BC9-8D98-274686F401E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A60FB94B-5106-4BA5-90DB-5891E6DFDE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556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612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（7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E5B5FC2-8BE7-46E4-90C2-8BBB1C3EC0C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2583543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6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241E989-B5B0-47F1-A1B0-F50EF651C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4D898A2-7206-458A-882D-2D2140E919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99C2A50-2737-40C1-9DD9-14CB9BD2A1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BE6E41-F826-42F0-9BB3-81067E7100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80BFC6-7C93-4B1B-B8EC-8BA3DBA7A7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EA50E-07FC-4BC9-8D98-274686F401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929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1" r:id="rId2"/>
    <p:sldLayoutId id="2147483698" r:id="rId3"/>
    <p:sldLayoutId id="2147483684" r:id="rId4"/>
    <p:sldLayoutId id="2147483701" r:id="rId5"/>
    <p:sldLayoutId id="2147483678" r:id="rId6"/>
    <p:sldLayoutId id="2147483677" r:id="rId7"/>
    <p:sldLayoutId id="2147483681" r:id="rId8"/>
    <p:sldLayoutId id="2147483689" r:id="rId9"/>
    <p:sldLayoutId id="2147483670" r:id="rId10"/>
    <p:sldLayoutId id="2147483674" r:id="rId11"/>
    <p:sldLayoutId id="2147483673" r:id="rId12"/>
    <p:sldLayoutId id="2147483672" r:id="rId13"/>
    <p:sldLayoutId id="2147483702" r:id="rId14"/>
    <p:sldLayoutId id="2147483691" r:id="rId15"/>
    <p:sldLayoutId id="2147483703" r:id="rId16"/>
    <p:sldLayoutId id="2147483693" r:id="rId17"/>
    <p:sldLayoutId id="2147483699" r:id="rId18"/>
    <p:sldLayoutId id="2147483685" r:id="rId19"/>
    <p:sldLayoutId id="2147483695" r:id="rId20"/>
    <p:sldLayoutId id="2147483686" r:id="rId21"/>
    <p:sldLayoutId id="2147483662" r:id="rId22"/>
    <p:sldLayoutId id="2147483696" r:id="rId23"/>
    <p:sldLayoutId id="2147483675" r:id="rId24"/>
    <p:sldLayoutId id="2147483649" r:id="rId25"/>
    <p:sldLayoutId id="2147483700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5626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sv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11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10" Type="http://schemas.openxmlformats.org/officeDocument/2006/relationships/image" Target="../media/image33.svg"/><Relationship Id="rId4" Type="http://schemas.openxmlformats.org/officeDocument/2006/relationships/image" Target="../media/image12.svg"/><Relationship Id="rId9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3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svg"/><Relationship Id="rId11" Type="http://schemas.openxmlformats.org/officeDocument/2006/relationships/image" Target="../media/image39.svg"/><Relationship Id="rId5" Type="http://schemas.openxmlformats.org/officeDocument/2006/relationships/image" Target="../media/image13.png"/><Relationship Id="rId10" Type="http://schemas.openxmlformats.org/officeDocument/2006/relationships/image" Target="../media/image38.png"/><Relationship Id="rId4" Type="http://schemas.openxmlformats.org/officeDocument/2006/relationships/image" Target="../media/image12.svg"/><Relationship Id="rId9" Type="http://schemas.openxmlformats.org/officeDocument/2006/relationships/image" Target="../media/image37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4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41.sv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4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1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5.png"/><Relationship Id="rId4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2.png"/><Relationship Id="rId4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4.png"/><Relationship Id="rId4" Type="http://schemas.openxmlformats.org/officeDocument/2006/relationships/image" Target="../media/image35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13.png"/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12" Type="http://schemas.openxmlformats.org/officeDocument/2006/relationships/image" Target="../media/image12.sv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2.xml"/><Relationship Id="rId6" Type="http://schemas.microsoft.com/office/2007/relationships/hdphoto" Target="../media/hdphoto3.wdp"/><Relationship Id="rId11" Type="http://schemas.openxmlformats.org/officeDocument/2006/relationships/image" Target="../media/image11.png"/><Relationship Id="rId5" Type="http://schemas.openxmlformats.org/officeDocument/2006/relationships/image" Target="../media/image46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48.png"/><Relationship Id="rId14" Type="http://schemas.openxmlformats.org/officeDocument/2006/relationships/image" Target="../media/image14.sv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10" Type="http://schemas.openxmlformats.org/officeDocument/2006/relationships/image" Target="../media/image49.png"/><Relationship Id="rId4" Type="http://schemas.openxmlformats.org/officeDocument/2006/relationships/image" Target="../media/image12.svg"/><Relationship Id="rId9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1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5.png"/><Relationship Id="rId11" Type="http://schemas.openxmlformats.org/officeDocument/2006/relationships/image" Target="../media/image44.png"/><Relationship Id="rId5" Type="http://schemas.openxmlformats.org/officeDocument/2006/relationships/image" Target="../media/image22.png"/><Relationship Id="rId10" Type="http://schemas.openxmlformats.org/officeDocument/2006/relationships/image" Target="../media/image14.svg"/><Relationship Id="rId4" Type="http://schemas.openxmlformats.org/officeDocument/2006/relationships/image" Target="../media/image50.png"/><Relationship Id="rId9" Type="http://schemas.openxmlformats.org/officeDocument/2006/relationships/image" Target="../media/image1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chart" Target="../charts/chart4.xml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chart" Target="../charts/chart6.xml"/><Relationship Id="rId4" Type="http://schemas.openxmlformats.org/officeDocument/2006/relationships/chart" Target="../charts/chart5.xml"/><Relationship Id="rId9" Type="http://schemas.openxmlformats.org/officeDocument/2006/relationships/image" Target="../media/image14.sv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4.jpeg"/><Relationship Id="rId4" Type="http://schemas.openxmlformats.org/officeDocument/2006/relationships/image" Target="../media/image53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3.jpg"/><Relationship Id="rId5" Type="http://schemas.openxmlformats.org/officeDocument/2006/relationships/image" Target="../media/image52.jpeg"/><Relationship Id="rId4" Type="http://schemas.openxmlformats.org/officeDocument/2006/relationships/image" Target="../media/image5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5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jpg"/><Relationship Id="rId7" Type="http://schemas.openxmlformats.org/officeDocument/2006/relationships/image" Target="../media/image60.sv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59.png"/><Relationship Id="rId5" Type="http://schemas.openxmlformats.org/officeDocument/2006/relationships/image" Target="../media/image58.svg"/><Relationship Id="rId4" Type="http://schemas.openxmlformats.org/officeDocument/2006/relationships/image" Target="../media/image57.png"/><Relationship Id="rId9" Type="http://schemas.openxmlformats.org/officeDocument/2006/relationships/image" Target="../media/image62.sv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6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64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65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6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67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68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6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70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7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72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7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74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5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77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78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9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81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confont.cn/" TargetMode="External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sv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5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ECBFD9C6-714B-46A2-AAF8-E8ADD8FFE90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24" b="27036"/>
          <a:stretch/>
        </p:blipFill>
        <p:spPr>
          <a:xfrm>
            <a:off x="0" y="0"/>
            <a:ext cx="12192000" cy="4538663"/>
          </a:xfr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A7B3EF77-F5CC-4817-B01F-1FBDEA33626B}"/>
              </a:ext>
            </a:extLst>
          </p:cNvPr>
          <p:cNvSpPr/>
          <p:nvPr/>
        </p:nvSpPr>
        <p:spPr>
          <a:xfrm>
            <a:off x="0" y="0"/>
            <a:ext cx="12192000" cy="4542971"/>
          </a:xfrm>
          <a:prstGeom prst="rect">
            <a:avLst/>
          </a:prstGeom>
          <a:solidFill>
            <a:schemeClr val="accent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5450087A-29A0-46A7-B3FD-88413BC8A7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52652" y="4976813"/>
            <a:ext cx="551274" cy="723075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F1E5972D-15C5-440A-AA4F-36791C9928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37541" y="5115646"/>
            <a:ext cx="1981359" cy="44540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745652-534B-4613-9CB7-2CE7BEFEB8A1}"/>
              </a:ext>
            </a:extLst>
          </p:cNvPr>
          <p:cNvSpPr txBox="1"/>
          <p:nvPr/>
        </p:nvSpPr>
        <p:spPr>
          <a:xfrm>
            <a:off x="555622" y="2599259"/>
            <a:ext cx="4698722" cy="16485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chemeClr val="bg1"/>
                </a:solidFill>
                <a:latin typeface="+mj-ea"/>
                <a:ea typeface="+mj-ea"/>
              </a:rPr>
              <a:t>广州大学</a:t>
            </a:r>
            <a:endParaRPr lang="en-US" altLang="zh-CN" sz="4400" b="1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chemeClr val="bg1"/>
                </a:solidFill>
                <a:latin typeface="+mj-ea"/>
                <a:ea typeface="+mj-ea"/>
              </a:rPr>
              <a:t>汇报答辩通用模板</a:t>
            </a:r>
          </a:p>
        </p:txBody>
      </p:sp>
      <p:sp>
        <p:nvSpPr>
          <p:cNvPr id="11" name="文本占位符 24">
            <a:extLst>
              <a:ext uri="{FF2B5EF4-FFF2-40B4-BE49-F238E27FC236}">
                <a16:creationId xmlns:a16="http://schemas.microsoft.com/office/drawing/2014/main" id="{3F982F29-8003-471E-BA07-1E7F76C79A4E}"/>
              </a:ext>
            </a:extLst>
          </p:cNvPr>
          <p:cNvSpPr txBox="1">
            <a:spLocks/>
          </p:cNvSpPr>
          <p:nvPr/>
        </p:nvSpPr>
        <p:spPr>
          <a:xfrm>
            <a:off x="946150" y="4905374"/>
            <a:ext cx="3260090" cy="34485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pc="130">
                <a:solidFill>
                  <a:srgbClr val="35783C"/>
                </a:solidFill>
                <a:latin typeface="微软雅黑"/>
                <a:ea typeface="微软雅黑"/>
              </a:rPr>
              <a:t>汇报人</a:t>
            </a:r>
            <a:r>
              <a:rPr lang="en-US" altLang="zh-CN" spc="130">
                <a:solidFill>
                  <a:srgbClr val="35783C"/>
                </a:solidFill>
                <a:latin typeface="微软雅黑"/>
                <a:ea typeface="微软雅黑"/>
              </a:rPr>
              <a:t>/</a:t>
            </a:r>
            <a:r>
              <a:rPr lang="zh-CN" altLang="en-US" spc="130">
                <a:solidFill>
                  <a:srgbClr val="35783C"/>
                </a:solidFill>
                <a:latin typeface="微软雅黑"/>
                <a:ea typeface="微软雅黑"/>
              </a:rPr>
              <a:t>答辩人：</a:t>
            </a:r>
          </a:p>
        </p:txBody>
      </p:sp>
      <p:sp>
        <p:nvSpPr>
          <p:cNvPr id="12" name="文本占位符 24">
            <a:extLst>
              <a:ext uri="{FF2B5EF4-FFF2-40B4-BE49-F238E27FC236}">
                <a16:creationId xmlns:a16="http://schemas.microsoft.com/office/drawing/2014/main" id="{0BFFAF12-F857-4A86-87BC-994202AEDB62}"/>
              </a:ext>
            </a:extLst>
          </p:cNvPr>
          <p:cNvSpPr txBox="1">
            <a:spLocks/>
          </p:cNvSpPr>
          <p:nvPr/>
        </p:nvSpPr>
        <p:spPr>
          <a:xfrm>
            <a:off x="946150" y="5404402"/>
            <a:ext cx="3260090" cy="34485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pc="130">
                <a:solidFill>
                  <a:srgbClr val="35783C"/>
                </a:solidFill>
                <a:latin typeface="微软雅黑"/>
                <a:ea typeface="微软雅黑"/>
              </a:rPr>
              <a:t>指导老师：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16FB444-994D-4B58-8262-7EDD9C7A8D93}"/>
              </a:ext>
            </a:extLst>
          </p:cNvPr>
          <p:cNvSpPr/>
          <p:nvPr/>
        </p:nvSpPr>
        <p:spPr>
          <a:xfrm>
            <a:off x="660400" y="4976813"/>
            <a:ext cx="152400" cy="7228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008ED66-7237-4897-8543-A6EE2DFCB874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9CAF6E4-A47A-4FEF-841F-3342483EBCF4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E5D010E-B5C2-4921-ACC8-F1CDE36233E8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6696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263E2398-6D42-4957-9E43-97189351FFE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17875" r="21199"/>
          <a:stretch/>
        </p:blipFill>
        <p:spPr>
          <a:xfrm>
            <a:off x="5924550" y="2"/>
            <a:ext cx="6267450" cy="6857999"/>
          </a:xfrm>
        </p:spPr>
      </p:pic>
      <p:sp>
        <p:nvSpPr>
          <p:cNvPr id="6" name="弧形 5">
            <a:extLst>
              <a:ext uri="{FF2B5EF4-FFF2-40B4-BE49-F238E27FC236}">
                <a16:creationId xmlns:a16="http://schemas.microsoft.com/office/drawing/2014/main" id="{89FEB553-E429-4822-844C-FE2D441B4866}"/>
              </a:ext>
            </a:extLst>
          </p:cNvPr>
          <p:cNvSpPr/>
          <p:nvPr/>
        </p:nvSpPr>
        <p:spPr>
          <a:xfrm>
            <a:off x="5584663" y="-1081608"/>
            <a:ext cx="9016240" cy="9016240"/>
          </a:xfrm>
          <a:prstGeom prst="arc">
            <a:avLst>
              <a:gd name="adj1" fmla="val 8338671"/>
              <a:gd name="adj2" fmla="val 13258618"/>
            </a:avLst>
          </a:prstGeom>
          <a:ln w="12700" cap="rnd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454D5F56-F8CC-48D3-859D-2C9B7C1AD4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4872" y="422728"/>
            <a:ext cx="4583975" cy="6012545"/>
          </a:xfrm>
          <a:prstGeom prst="rect">
            <a:avLst/>
          </a:prstGeom>
          <a:effectLst/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262D3A7-63ED-49B3-8034-F2923FA0D968}"/>
              </a:ext>
            </a:extLst>
          </p:cNvPr>
          <p:cNvSpPr txBox="1"/>
          <p:nvPr/>
        </p:nvSpPr>
        <p:spPr>
          <a:xfrm>
            <a:off x="567052" y="3005154"/>
            <a:ext cx="4087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120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046F90-CF78-41B9-966E-BCDDC58D1BCE}"/>
              </a:ext>
            </a:extLst>
          </p:cNvPr>
          <p:cNvSpPr txBox="1"/>
          <p:nvPr/>
        </p:nvSpPr>
        <p:spPr>
          <a:xfrm>
            <a:off x="562291" y="4286000"/>
            <a:ext cx="42656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在这里输入简单的说明性文字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8D2350A-F21C-41AC-BC74-8D06CE8EEDB6}"/>
              </a:ext>
            </a:extLst>
          </p:cNvPr>
          <p:cNvSpPr/>
          <p:nvPr/>
        </p:nvSpPr>
        <p:spPr>
          <a:xfrm>
            <a:off x="666320" y="3923093"/>
            <a:ext cx="520700" cy="1095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54EE3B2-90DF-4039-9701-CC33D35521A1}"/>
              </a:ext>
            </a:extLst>
          </p:cNvPr>
          <p:cNvSpPr txBox="1"/>
          <p:nvPr/>
        </p:nvSpPr>
        <p:spPr>
          <a:xfrm>
            <a:off x="524191" y="1962936"/>
            <a:ext cx="200247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>
                <a:gradFill>
                  <a:gsLst>
                    <a:gs pos="0">
                      <a:schemeClr val="accent1"/>
                    </a:gs>
                    <a:gs pos="61000">
                      <a:srgbClr val="2D5C3C">
                        <a:alpha val="0"/>
                      </a:srgbClr>
                    </a:gs>
                    <a:gs pos="35000">
                      <a:srgbClr val="2D5C3C">
                        <a:alpha val="70000"/>
                      </a:srgb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01</a:t>
            </a:r>
            <a:endParaRPr lang="zh-CN" altLang="en-US" sz="11500" b="1">
              <a:gradFill>
                <a:gsLst>
                  <a:gs pos="0">
                    <a:schemeClr val="accent1"/>
                  </a:gs>
                  <a:gs pos="61000">
                    <a:srgbClr val="2D5C3C">
                      <a:alpha val="0"/>
                    </a:srgbClr>
                  </a:gs>
                  <a:gs pos="35000">
                    <a:srgbClr val="2D5C3C">
                      <a:alpha val="70000"/>
                    </a:srgb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808EC89-3277-4267-84C5-DE9886FA64BC}"/>
              </a:ext>
            </a:extLst>
          </p:cNvPr>
          <p:cNvSpPr/>
          <p:nvPr/>
        </p:nvSpPr>
        <p:spPr>
          <a:xfrm>
            <a:off x="5924550" y="1540669"/>
            <a:ext cx="100012" cy="10001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C326A6D6-E208-4E7C-8396-04C9F2B4606B}"/>
              </a:ext>
            </a:extLst>
          </p:cNvPr>
          <p:cNvSpPr/>
          <p:nvPr/>
        </p:nvSpPr>
        <p:spPr>
          <a:xfrm>
            <a:off x="5924550" y="5217319"/>
            <a:ext cx="100012" cy="100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50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D556DFCD-317C-4B0C-851F-200F0E6A3A8F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一段内容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9AD0ED0-1ADD-42AD-82E8-1CDE47DDA076}"/>
              </a:ext>
            </a:extLst>
          </p:cNvPr>
          <p:cNvSpPr/>
          <p:nvPr/>
        </p:nvSpPr>
        <p:spPr>
          <a:xfrm>
            <a:off x="1943595" y="1028700"/>
            <a:ext cx="8560906" cy="3987773"/>
          </a:xfrm>
          <a:prstGeom prst="rect">
            <a:avLst/>
          </a:prstGeom>
          <a:solidFill>
            <a:schemeClr val="bg1"/>
          </a:solidFill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3AD52E3-5209-433A-BADF-6B689AB9E88F}"/>
              </a:ext>
            </a:extLst>
          </p:cNvPr>
          <p:cNvSpPr/>
          <p:nvPr/>
        </p:nvSpPr>
        <p:spPr>
          <a:xfrm rot="5400000">
            <a:off x="3704846" y="-714259"/>
            <a:ext cx="4526214" cy="8560906"/>
          </a:xfrm>
          <a:custGeom>
            <a:avLst/>
            <a:gdLst>
              <a:gd name="connsiteX0" fmla="*/ 0 w 3591343"/>
              <a:gd name="connsiteY0" fmla="*/ 6792686 h 6792686"/>
              <a:gd name="connsiteX1" fmla="*/ 0 w 3591343"/>
              <a:gd name="connsiteY1" fmla="*/ 0 h 6792686"/>
              <a:gd name="connsiteX2" fmla="*/ 3164115 w 3591343"/>
              <a:gd name="connsiteY2" fmla="*/ 0 h 6792686"/>
              <a:gd name="connsiteX3" fmla="*/ 3164115 w 3591343"/>
              <a:gd name="connsiteY3" fmla="*/ 6424386 h 6792686"/>
              <a:gd name="connsiteX4" fmla="*/ 3591343 w 3591343"/>
              <a:gd name="connsiteY4" fmla="*/ 6792686 h 6792686"/>
              <a:gd name="connsiteX5" fmla="*/ 3164115 w 3591343"/>
              <a:gd name="connsiteY5" fmla="*/ 6792686 h 6792686"/>
              <a:gd name="connsiteX6" fmla="*/ 2736887 w 3591343"/>
              <a:gd name="connsiteY6" fmla="*/ 6792686 h 679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91343" h="6792686">
                <a:moveTo>
                  <a:pt x="0" y="6792686"/>
                </a:moveTo>
                <a:lnTo>
                  <a:pt x="0" y="0"/>
                </a:lnTo>
                <a:lnTo>
                  <a:pt x="3164115" y="0"/>
                </a:lnTo>
                <a:lnTo>
                  <a:pt x="3164115" y="6424386"/>
                </a:lnTo>
                <a:lnTo>
                  <a:pt x="3591343" y="6792686"/>
                </a:lnTo>
                <a:lnTo>
                  <a:pt x="3164115" y="6792686"/>
                </a:lnTo>
                <a:lnTo>
                  <a:pt x="2736887" y="6792686"/>
                </a:lnTo>
                <a:close/>
              </a:path>
            </a:pathLst>
          </a:custGeom>
          <a:solidFill>
            <a:schemeClr val="bg1"/>
          </a:solidFill>
          <a:ln w="730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1A3CB8E-265B-4CC4-9355-FC066DDA4C2F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B10CAAF-6C79-4353-A89E-FDB00356FD35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F8E7DFD-3861-4404-B94A-C8C2A22733A8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5C25280-6F81-49C6-BB85-DAB9C7AEC746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2F002881-0F72-4EA0-84C6-470D7BF518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ADFA97F2-C0E6-41F9-972D-E327750B4B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FABB1976-6069-4C18-B766-2DF91B22E62B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456F4E-C581-4A97-8F0F-C77ED288ED44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7" name="图形 3">
            <a:extLst>
              <a:ext uri="{FF2B5EF4-FFF2-40B4-BE49-F238E27FC236}">
                <a16:creationId xmlns:a16="http://schemas.microsoft.com/office/drawing/2014/main" id="{00A2E686-5EBD-4E93-BA98-C3411DB0F6CF}"/>
              </a:ext>
            </a:extLst>
          </p:cNvPr>
          <p:cNvSpPr/>
          <p:nvPr/>
        </p:nvSpPr>
        <p:spPr>
          <a:xfrm flipH="1" flipV="1">
            <a:off x="2090057" y="1629897"/>
            <a:ext cx="1169374" cy="695818"/>
          </a:xfrm>
          <a:custGeom>
            <a:avLst/>
            <a:gdLst>
              <a:gd name="connsiteX0" fmla="*/ 3068731 w 5317372"/>
              <a:gd name="connsiteY0" fmla="*/ 3166086 h 3164022"/>
              <a:gd name="connsiteX1" fmla="*/ 3837254 w 5317372"/>
              <a:gd name="connsiteY1" fmla="*/ 2453252 h 3164022"/>
              <a:gd name="connsiteX2" fmla="*/ 2869896 w 5317372"/>
              <a:gd name="connsiteY2" fmla="*/ 1240446 h 3164022"/>
              <a:gd name="connsiteX3" fmla="*/ 4094666 w 5317372"/>
              <a:gd name="connsiteY3" fmla="*/ 0 h 3164022"/>
              <a:gd name="connsiteX4" fmla="*/ 5319436 w 5317372"/>
              <a:gd name="connsiteY4" fmla="*/ 1240446 h 3164022"/>
              <a:gd name="connsiteX5" fmla="*/ 3068731 w 5317372"/>
              <a:gd name="connsiteY5" fmla="*/ 3166086 h 3164022"/>
              <a:gd name="connsiteX6" fmla="*/ 3068731 w 5317372"/>
              <a:gd name="connsiteY6" fmla="*/ 3166086 h 3164022"/>
              <a:gd name="connsiteX7" fmla="*/ 198834 w 5317372"/>
              <a:gd name="connsiteY7" fmla="*/ 3166086 h 3164022"/>
              <a:gd name="connsiteX8" fmla="*/ 967358 w 5317372"/>
              <a:gd name="connsiteY8" fmla="*/ 2453252 h 3164022"/>
              <a:gd name="connsiteX9" fmla="*/ 0 w 5317372"/>
              <a:gd name="connsiteY9" fmla="*/ 1240446 h 3164022"/>
              <a:gd name="connsiteX10" fmla="*/ 1224770 w 5317372"/>
              <a:gd name="connsiteY10" fmla="*/ 0 h 3164022"/>
              <a:gd name="connsiteX11" fmla="*/ 2449539 w 5317372"/>
              <a:gd name="connsiteY11" fmla="*/ 1240446 h 3164022"/>
              <a:gd name="connsiteX12" fmla="*/ 198834 w 5317372"/>
              <a:gd name="connsiteY12" fmla="*/ 3166086 h 3164022"/>
              <a:gd name="connsiteX13" fmla="*/ 198834 w 5317372"/>
              <a:gd name="connsiteY13" fmla="*/ 3166086 h 316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17372" h="3164022">
                <a:moveTo>
                  <a:pt x="3068731" y="3166086"/>
                </a:moveTo>
                <a:cubicBezTo>
                  <a:pt x="3068731" y="3166086"/>
                  <a:pt x="3580667" y="2943325"/>
                  <a:pt x="3837254" y="2453252"/>
                </a:cubicBezTo>
                <a:cubicBezTo>
                  <a:pt x="3284478" y="2333622"/>
                  <a:pt x="2869896" y="1836123"/>
                  <a:pt x="2869896" y="1240446"/>
                </a:cubicBezTo>
                <a:cubicBezTo>
                  <a:pt x="2869896" y="555251"/>
                  <a:pt x="3418134" y="0"/>
                  <a:pt x="4094666" y="0"/>
                </a:cubicBezTo>
                <a:cubicBezTo>
                  <a:pt x="4771198" y="0"/>
                  <a:pt x="5319436" y="555251"/>
                  <a:pt x="5319436" y="1240446"/>
                </a:cubicBezTo>
                <a:cubicBezTo>
                  <a:pt x="5319436" y="1240446"/>
                  <a:pt x="5386264" y="2909086"/>
                  <a:pt x="3068731" y="3166086"/>
                </a:cubicBezTo>
                <a:lnTo>
                  <a:pt x="3068731" y="3166086"/>
                </a:lnTo>
                <a:close/>
                <a:moveTo>
                  <a:pt x="198834" y="3166086"/>
                </a:moveTo>
                <a:cubicBezTo>
                  <a:pt x="198834" y="3166086"/>
                  <a:pt x="710771" y="2943325"/>
                  <a:pt x="967358" y="2453252"/>
                </a:cubicBezTo>
                <a:cubicBezTo>
                  <a:pt x="414582" y="2333209"/>
                  <a:pt x="0" y="1836123"/>
                  <a:pt x="0" y="1240446"/>
                </a:cubicBezTo>
                <a:cubicBezTo>
                  <a:pt x="0" y="555251"/>
                  <a:pt x="548238" y="0"/>
                  <a:pt x="1224770" y="0"/>
                </a:cubicBezTo>
                <a:cubicBezTo>
                  <a:pt x="1901301" y="0"/>
                  <a:pt x="2449539" y="555251"/>
                  <a:pt x="2449539" y="1240446"/>
                </a:cubicBezTo>
                <a:cubicBezTo>
                  <a:pt x="2449539" y="1240446"/>
                  <a:pt x="2516780" y="2909086"/>
                  <a:pt x="198834" y="3166086"/>
                </a:cubicBezTo>
                <a:lnTo>
                  <a:pt x="198834" y="3166086"/>
                </a:lnTo>
                <a:close/>
              </a:path>
            </a:pathLst>
          </a:custGeom>
          <a:solidFill>
            <a:schemeClr val="accent1">
              <a:alpha val="7000"/>
            </a:schemeClr>
          </a:solidFill>
          <a:ln w="41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4134D96-87F8-4491-9CBD-DD96A59CFECC}"/>
              </a:ext>
            </a:extLst>
          </p:cNvPr>
          <p:cNvSpPr/>
          <p:nvPr/>
        </p:nvSpPr>
        <p:spPr>
          <a:xfrm>
            <a:off x="1817432" y="2085292"/>
            <a:ext cx="8301042" cy="2423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请在这输入一段的文本内容，请在这输入一段的文本内容。</a:t>
            </a:r>
            <a:endParaRPr lang="en-US" altLang="zh-CN" spc="120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请在这输入一段的文本内容，请在这输入一段的文本内容。</a:t>
            </a:r>
            <a:endParaRPr lang="en-US" altLang="zh-CN" spc="120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请在这输入一段的文本内容，请在这输入一段的文本内容。</a:t>
            </a: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请在这输入一段的文本内容，请在这输入一段的文本内容。</a:t>
            </a: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请在这输入一段的文本内容，请在这输入一段的文本内容。</a:t>
            </a:r>
          </a:p>
        </p:txBody>
      </p:sp>
    </p:spTree>
    <p:extLst>
      <p:ext uri="{BB962C8B-B14F-4D97-AF65-F5344CB8AC3E}">
        <p14:creationId xmlns:p14="http://schemas.microsoft.com/office/powerpoint/2010/main" val="3977447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370215C-2D6A-4C14-B047-3E8998A9C5E0}"/>
              </a:ext>
            </a:extLst>
          </p:cNvPr>
          <p:cNvSpPr/>
          <p:nvPr/>
        </p:nvSpPr>
        <p:spPr>
          <a:xfrm>
            <a:off x="666750" y="1028700"/>
            <a:ext cx="10858500" cy="5207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形 3">
            <a:extLst>
              <a:ext uri="{FF2B5EF4-FFF2-40B4-BE49-F238E27FC236}">
                <a16:creationId xmlns:a16="http://schemas.microsoft.com/office/drawing/2014/main" id="{2EF271B0-BCA5-4F5F-87C1-3372670AC958}"/>
              </a:ext>
            </a:extLst>
          </p:cNvPr>
          <p:cNvSpPr/>
          <p:nvPr/>
        </p:nvSpPr>
        <p:spPr>
          <a:xfrm>
            <a:off x="10601325" y="3462169"/>
            <a:ext cx="571500" cy="340062"/>
          </a:xfrm>
          <a:custGeom>
            <a:avLst/>
            <a:gdLst>
              <a:gd name="connsiteX0" fmla="*/ 3068731 w 5317372"/>
              <a:gd name="connsiteY0" fmla="*/ 3166086 h 3164022"/>
              <a:gd name="connsiteX1" fmla="*/ 3837254 w 5317372"/>
              <a:gd name="connsiteY1" fmla="*/ 2453252 h 3164022"/>
              <a:gd name="connsiteX2" fmla="*/ 2869896 w 5317372"/>
              <a:gd name="connsiteY2" fmla="*/ 1240446 h 3164022"/>
              <a:gd name="connsiteX3" fmla="*/ 4094666 w 5317372"/>
              <a:gd name="connsiteY3" fmla="*/ 0 h 3164022"/>
              <a:gd name="connsiteX4" fmla="*/ 5319436 w 5317372"/>
              <a:gd name="connsiteY4" fmla="*/ 1240446 h 3164022"/>
              <a:gd name="connsiteX5" fmla="*/ 3068731 w 5317372"/>
              <a:gd name="connsiteY5" fmla="*/ 3166086 h 3164022"/>
              <a:gd name="connsiteX6" fmla="*/ 3068731 w 5317372"/>
              <a:gd name="connsiteY6" fmla="*/ 3166086 h 3164022"/>
              <a:gd name="connsiteX7" fmla="*/ 198834 w 5317372"/>
              <a:gd name="connsiteY7" fmla="*/ 3166086 h 3164022"/>
              <a:gd name="connsiteX8" fmla="*/ 967358 w 5317372"/>
              <a:gd name="connsiteY8" fmla="*/ 2453252 h 3164022"/>
              <a:gd name="connsiteX9" fmla="*/ 0 w 5317372"/>
              <a:gd name="connsiteY9" fmla="*/ 1240446 h 3164022"/>
              <a:gd name="connsiteX10" fmla="*/ 1224770 w 5317372"/>
              <a:gd name="connsiteY10" fmla="*/ 0 h 3164022"/>
              <a:gd name="connsiteX11" fmla="*/ 2449539 w 5317372"/>
              <a:gd name="connsiteY11" fmla="*/ 1240446 h 3164022"/>
              <a:gd name="connsiteX12" fmla="*/ 198834 w 5317372"/>
              <a:gd name="connsiteY12" fmla="*/ 3166086 h 3164022"/>
              <a:gd name="connsiteX13" fmla="*/ 198834 w 5317372"/>
              <a:gd name="connsiteY13" fmla="*/ 3166086 h 316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17372" h="3164022">
                <a:moveTo>
                  <a:pt x="3068731" y="3166086"/>
                </a:moveTo>
                <a:cubicBezTo>
                  <a:pt x="3068731" y="3166086"/>
                  <a:pt x="3580667" y="2943325"/>
                  <a:pt x="3837254" y="2453252"/>
                </a:cubicBezTo>
                <a:cubicBezTo>
                  <a:pt x="3284478" y="2333622"/>
                  <a:pt x="2869896" y="1836123"/>
                  <a:pt x="2869896" y="1240446"/>
                </a:cubicBezTo>
                <a:cubicBezTo>
                  <a:pt x="2869896" y="555251"/>
                  <a:pt x="3418134" y="0"/>
                  <a:pt x="4094666" y="0"/>
                </a:cubicBezTo>
                <a:cubicBezTo>
                  <a:pt x="4771198" y="0"/>
                  <a:pt x="5319436" y="555251"/>
                  <a:pt x="5319436" y="1240446"/>
                </a:cubicBezTo>
                <a:cubicBezTo>
                  <a:pt x="5319436" y="1240446"/>
                  <a:pt x="5386264" y="2909086"/>
                  <a:pt x="3068731" y="3166086"/>
                </a:cubicBezTo>
                <a:lnTo>
                  <a:pt x="3068731" y="3166086"/>
                </a:lnTo>
                <a:close/>
                <a:moveTo>
                  <a:pt x="198834" y="3166086"/>
                </a:moveTo>
                <a:cubicBezTo>
                  <a:pt x="198834" y="3166086"/>
                  <a:pt x="710771" y="2943325"/>
                  <a:pt x="967358" y="2453252"/>
                </a:cubicBezTo>
                <a:cubicBezTo>
                  <a:pt x="414582" y="2333209"/>
                  <a:pt x="0" y="1836123"/>
                  <a:pt x="0" y="1240446"/>
                </a:cubicBezTo>
                <a:cubicBezTo>
                  <a:pt x="0" y="555251"/>
                  <a:pt x="548238" y="0"/>
                  <a:pt x="1224770" y="0"/>
                </a:cubicBezTo>
                <a:cubicBezTo>
                  <a:pt x="1901301" y="0"/>
                  <a:pt x="2449539" y="555251"/>
                  <a:pt x="2449539" y="1240446"/>
                </a:cubicBezTo>
                <a:cubicBezTo>
                  <a:pt x="2449539" y="1240446"/>
                  <a:pt x="2516780" y="2909086"/>
                  <a:pt x="198834" y="3166086"/>
                </a:cubicBezTo>
                <a:lnTo>
                  <a:pt x="198834" y="3166086"/>
                </a:lnTo>
                <a:close/>
              </a:path>
            </a:pathLst>
          </a:custGeom>
          <a:solidFill>
            <a:schemeClr val="accent1"/>
          </a:solidFill>
          <a:ln w="41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图形 3">
            <a:extLst>
              <a:ext uri="{FF2B5EF4-FFF2-40B4-BE49-F238E27FC236}">
                <a16:creationId xmlns:a16="http://schemas.microsoft.com/office/drawing/2014/main" id="{362E3911-85EB-4970-8DDC-07A5C466D9E9}"/>
              </a:ext>
            </a:extLst>
          </p:cNvPr>
          <p:cNvSpPr/>
          <p:nvPr/>
        </p:nvSpPr>
        <p:spPr>
          <a:xfrm flipH="1" flipV="1">
            <a:off x="1021554" y="3462169"/>
            <a:ext cx="571500" cy="340062"/>
          </a:xfrm>
          <a:custGeom>
            <a:avLst/>
            <a:gdLst>
              <a:gd name="connsiteX0" fmla="*/ 3068731 w 5317372"/>
              <a:gd name="connsiteY0" fmla="*/ 3166086 h 3164022"/>
              <a:gd name="connsiteX1" fmla="*/ 3837254 w 5317372"/>
              <a:gd name="connsiteY1" fmla="*/ 2453252 h 3164022"/>
              <a:gd name="connsiteX2" fmla="*/ 2869896 w 5317372"/>
              <a:gd name="connsiteY2" fmla="*/ 1240446 h 3164022"/>
              <a:gd name="connsiteX3" fmla="*/ 4094666 w 5317372"/>
              <a:gd name="connsiteY3" fmla="*/ 0 h 3164022"/>
              <a:gd name="connsiteX4" fmla="*/ 5319436 w 5317372"/>
              <a:gd name="connsiteY4" fmla="*/ 1240446 h 3164022"/>
              <a:gd name="connsiteX5" fmla="*/ 3068731 w 5317372"/>
              <a:gd name="connsiteY5" fmla="*/ 3166086 h 3164022"/>
              <a:gd name="connsiteX6" fmla="*/ 3068731 w 5317372"/>
              <a:gd name="connsiteY6" fmla="*/ 3166086 h 3164022"/>
              <a:gd name="connsiteX7" fmla="*/ 198834 w 5317372"/>
              <a:gd name="connsiteY7" fmla="*/ 3166086 h 3164022"/>
              <a:gd name="connsiteX8" fmla="*/ 967358 w 5317372"/>
              <a:gd name="connsiteY8" fmla="*/ 2453252 h 3164022"/>
              <a:gd name="connsiteX9" fmla="*/ 0 w 5317372"/>
              <a:gd name="connsiteY9" fmla="*/ 1240446 h 3164022"/>
              <a:gd name="connsiteX10" fmla="*/ 1224770 w 5317372"/>
              <a:gd name="connsiteY10" fmla="*/ 0 h 3164022"/>
              <a:gd name="connsiteX11" fmla="*/ 2449539 w 5317372"/>
              <a:gd name="connsiteY11" fmla="*/ 1240446 h 3164022"/>
              <a:gd name="connsiteX12" fmla="*/ 198834 w 5317372"/>
              <a:gd name="connsiteY12" fmla="*/ 3166086 h 3164022"/>
              <a:gd name="connsiteX13" fmla="*/ 198834 w 5317372"/>
              <a:gd name="connsiteY13" fmla="*/ 3166086 h 316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17372" h="3164022">
                <a:moveTo>
                  <a:pt x="3068731" y="3166086"/>
                </a:moveTo>
                <a:cubicBezTo>
                  <a:pt x="3068731" y="3166086"/>
                  <a:pt x="3580667" y="2943325"/>
                  <a:pt x="3837254" y="2453252"/>
                </a:cubicBezTo>
                <a:cubicBezTo>
                  <a:pt x="3284478" y="2333622"/>
                  <a:pt x="2869896" y="1836123"/>
                  <a:pt x="2869896" y="1240446"/>
                </a:cubicBezTo>
                <a:cubicBezTo>
                  <a:pt x="2869896" y="555251"/>
                  <a:pt x="3418134" y="0"/>
                  <a:pt x="4094666" y="0"/>
                </a:cubicBezTo>
                <a:cubicBezTo>
                  <a:pt x="4771198" y="0"/>
                  <a:pt x="5319436" y="555251"/>
                  <a:pt x="5319436" y="1240446"/>
                </a:cubicBezTo>
                <a:cubicBezTo>
                  <a:pt x="5319436" y="1240446"/>
                  <a:pt x="5386264" y="2909086"/>
                  <a:pt x="3068731" y="3166086"/>
                </a:cubicBezTo>
                <a:lnTo>
                  <a:pt x="3068731" y="3166086"/>
                </a:lnTo>
                <a:close/>
                <a:moveTo>
                  <a:pt x="198834" y="3166086"/>
                </a:moveTo>
                <a:cubicBezTo>
                  <a:pt x="198834" y="3166086"/>
                  <a:pt x="710771" y="2943325"/>
                  <a:pt x="967358" y="2453252"/>
                </a:cubicBezTo>
                <a:cubicBezTo>
                  <a:pt x="414582" y="2333209"/>
                  <a:pt x="0" y="1836123"/>
                  <a:pt x="0" y="1240446"/>
                </a:cubicBezTo>
                <a:cubicBezTo>
                  <a:pt x="0" y="555251"/>
                  <a:pt x="548238" y="0"/>
                  <a:pt x="1224770" y="0"/>
                </a:cubicBezTo>
                <a:cubicBezTo>
                  <a:pt x="1901301" y="0"/>
                  <a:pt x="2449539" y="555251"/>
                  <a:pt x="2449539" y="1240446"/>
                </a:cubicBezTo>
                <a:cubicBezTo>
                  <a:pt x="2449539" y="1240446"/>
                  <a:pt x="2516780" y="2909086"/>
                  <a:pt x="198834" y="3166086"/>
                </a:cubicBezTo>
                <a:lnTo>
                  <a:pt x="198834" y="3166086"/>
                </a:lnTo>
                <a:close/>
              </a:path>
            </a:pathLst>
          </a:custGeom>
          <a:solidFill>
            <a:schemeClr val="accent1"/>
          </a:solidFill>
          <a:ln w="41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61D88AE-4752-4583-A36F-2B25B405A46E}"/>
              </a:ext>
            </a:extLst>
          </p:cNvPr>
          <p:cNvCxnSpPr/>
          <p:nvPr/>
        </p:nvCxnSpPr>
        <p:spPr>
          <a:xfrm>
            <a:off x="4942115" y="1828800"/>
            <a:ext cx="2307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1CD104B5-24FD-403F-91C6-4F7B95EE8D6D}"/>
              </a:ext>
            </a:extLst>
          </p:cNvPr>
          <p:cNvSpPr txBox="1"/>
          <p:nvPr/>
        </p:nvSpPr>
        <p:spPr>
          <a:xfrm>
            <a:off x="3127829" y="1248718"/>
            <a:ext cx="593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A5F2BAF-91B1-47AE-9E15-DA5EA797C138}"/>
              </a:ext>
            </a:extLst>
          </p:cNvPr>
          <p:cNvSpPr/>
          <p:nvPr/>
        </p:nvSpPr>
        <p:spPr>
          <a:xfrm>
            <a:off x="660400" y="5943600"/>
            <a:ext cx="10864850" cy="292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ECFCFDE-7D50-4788-8312-EFA08AFCDDE1}"/>
              </a:ext>
            </a:extLst>
          </p:cNvPr>
          <p:cNvGrpSpPr/>
          <p:nvPr/>
        </p:nvGrpSpPr>
        <p:grpSpPr>
          <a:xfrm>
            <a:off x="5538771" y="5979451"/>
            <a:ext cx="1114458" cy="220399"/>
            <a:chOff x="4942115" y="5348190"/>
            <a:chExt cx="2054983" cy="406400"/>
          </a:xfrm>
          <a:solidFill>
            <a:schemeClr val="bg1"/>
          </a:solidFill>
        </p:grpSpPr>
        <p:pic>
          <p:nvPicPr>
            <p:cNvPr id="18" name="图形 17">
              <a:extLst>
                <a:ext uri="{FF2B5EF4-FFF2-40B4-BE49-F238E27FC236}">
                  <a16:creationId xmlns:a16="http://schemas.microsoft.com/office/drawing/2014/main" id="{62488772-1BCE-412A-9B7E-874CE6D80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405203" y="5375089"/>
              <a:ext cx="1591895" cy="357857"/>
            </a:xfrm>
            <a:prstGeom prst="rect">
              <a:avLst/>
            </a:prstGeom>
          </p:spPr>
        </p:pic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7BE40737-B52D-4604-9425-B96AFE6F2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942115" y="5348190"/>
              <a:ext cx="309840" cy="406400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3A83C997-1B6D-4FB4-ACE2-E4C3C9667042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一段内容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6CF6773-4E11-46D3-8DC2-043C85D5BDC0}"/>
              </a:ext>
            </a:extLst>
          </p:cNvPr>
          <p:cNvSpPr/>
          <p:nvPr/>
        </p:nvSpPr>
        <p:spPr>
          <a:xfrm>
            <a:off x="1945479" y="2546381"/>
            <a:ext cx="8301042" cy="2171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请在这输入一段的文本内容，请在这输入一段的文本内容。</a:t>
            </a:r>
            <a:endParaRPr lang="en-US" altLang="zh-CN" spc="120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请在这输入一段的文本内容，请在这输入一段的文本内容。</a:t>
            </a:r>
            <a:endParaRPr lang="en-US" altLang="zh-CN" spc="120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请在这输入一段的文本内容，请在这输入一段的文本内容。</a:t>
            </a: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请在这输入一段的文本内容，请在这输入一段的文本内容。</a:t>
            </a: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请在这输入一段的文本内容，请在这输入一段的文本内容。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C11A55D-7CB0-408C-A4B5-0C0E70AB8598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E024D7A-D946-42EE-A3F6-C1ADE8DF62CA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546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287FA89-3ACE-46B9-9336-00C217CEB3E5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两段内容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3456F0D-F78D-4DAF-8036-210DC4BA4E04}"/>
              </a:ext>
            </a:extLst>
          </p:cNvPr>
          <p:cNvSpPr/>
          <p:nvPr/>
        </p:nvSpPr>
        <p:spPr>
          <a:xfrm>
            <a:off x="1019174" y="1130300"/>
            <a:ext cx="4380139" cy="5003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75E2EDE-2E34-459F-B86D-283B33284271}"/>
              </a:ext>
            </a:extLst>
          </p:cNvPr>
          <p:cNvSpPr/>
          <p:nvPr/>
        </p:nvSpPr>
        <p:spPr>
          <a:xfrm>
            <a:off x="6809265" y="1130300"/>
            <a:ext cx="4380139" cy="5003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860BBA5-5314-4118-B97A-461AAABB4272}"/>
              </a:ext>
            </a:extLst>
          </p:cNvPr>
          <p:cNvSpPr/>
          <p:nvPr/>
        </p:nvSpPr>
        <p:spPr>
          <a:xfrm>
            <a:off x="1019174" y="5988050"/>
            <a:ext cx="4380138" cy="146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E8A9C65-2484-44C6-B4F0-614F4D490095}"/>
              </a:ext>
            </a:extLst>
          </p:cNvPr>
          <p:cNvSpPr/>
          <p:nvPr/>
        </p:nvSpPr>
        <p:spPr>
          <a:xfrm>
            <a:off x="6809265" y="5988050"/>
            <a:ext cx="4380138" cy="146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E2D20B4-91D0-40DD-A7A5-35AB794A90AE}"/>
              </a:ext>
            </a:extLst>
          </p:cNvPr>
          <p:cNvSpPr/>
          <p:nvPr/>
        </p:nvSpPr>
        <p:spPr>
          <a:xfrm>
            <a:off x="8684511" y="1474090"/>
            <a:ext cx="629646" cy="699504"/>
          </a:xfrm>
          <a:custGeom>
            <a:avLst/>
            <a:gdLst>
              <a:gd name="connsiteX0" fmla="*/ 1540726 w 2449641"/>
              <a:gd name="connsiteY0" fmla="*/ 1451075 h 2721429"/>
              <a:gd name="connsiteX1" fmla="*/ 1199484 w 2449641"/>
              <a:gd name="connsiteY1" fmla="*/ 1642426 h 2721429"/>
              <a:gd name="connsiteX2" fmla="*/ 1168301 w 2449641"/>
              <a:gd name="connsiteY2" fmla="*/ 1693453 h 2721429"/>
              <a:gd name="connsiteX3" fmla="*/ 1109124 w 2449641"/>
              <a:gd name="connsiteY3" fmla="*/ 1684948 h 2721429"/>
              <a:gd name="connsiteX4" fmla="*/ 808633 w 2449641"/>
              <a:gd name="connsiteY4" fmla="*/ 1772828 h 2721429"/>
              <a:gd name="connsiteX5" fmla="*/ 678231 w 2449641"/>
              <a:gd name="connsiteY5" fmla="*/ 2057373 h 2721429"/>
              <a:gd name="connsiteX6" fmla="*/ 1054908 w 2449641"/>
              <a:gd name="connsiteY6" fmla="*/ 2434050 h 2721429"/>
              <a:gd name="connsiteX7" fmla="*/ 1964886 w 2449641"/>
              <a:gd name="connsiteY7" fmla="*/ 2434050 h 2721429"/>
              <a:gd name="connsiteX8" fmla="*/ 2267858 w 2449641"/>
              <a:gd name="connsiteY8" fmla="*/ 2179979 h 2721429"/>
              <a:gd name="connsiteX9" fmla="*/ 2018039 w 2449641"/>
              <a:gd name="connsiteY9" fmla="*/ 1930161 h 2721429"/>
              <a:gd name="connsiteX10" fmla="*/ 1942207 w 2449641"/>
              <a:gd name="connsiteY10" fmla="*/ 1918821 h 2721429"/>
              <a:gd name="connsiteX11" fmla="*/ 1940436 w 2449641"/>
              <a:gd name="connsiteY11" fmla="*/ 1842281 h 2721429"/>
              <a:gd name="connsiteX12" fmla="*/ 1540726 w 2449641"/>
              <a:gd name="connsiteY12" fmla="*/ 1451075 h 2721429"/>
              <a:gd name="connsiteX13" fmla="*/ 1540726 w 2449641"/>
              <a:gd name="connsiteY13" fmla="*/ 1270000 h 2721429"/>
              <a:gd name="connsiteX14" fmla="*/ 2115840 w 2449641"/>
              <a:gd name="connsiteY14" fmla="*/ 1766804 h 2721429"/>
              <a:gd name="connsiteX15" fmla="*/ 2449641 w 2449641"/>
              <a:gd name="connsiteY15" fmla="*/ 2180334 h 2721429"/>
              <a:gd name="connsiteX16" fmla="*/ 1965240 w 2449641"/>
              <a:gd name="connsiteY16" fmla="*/ 2615479 h 2721429"/>
              <a:gd name="connsiteX17" fmla="*/ 1056680 w 2449641"/>
              <a:gd name="connsiteY17" fmla="*/ 2615479 h 2721429"/>
              <a:gd name="connsiteX18" fmla="*/ 497157 w 2449641"/>
              <a:gd name="connsiteY18" fmla="*/ 2057373 h 2721429"/>
              <a:gd name="connsiteX19" fmla="*/ 668664 w 2449641"/>
              <a:gd name="connsiteY19" fmla="*/ 1655183 h 2721429"/>
              <a:gd name="connsiteX20" fmla="*/ 1077587 w 2449641"/>
              <a:gd name="connsiteY20" fmla="*/ 1499975 h 2721429"/>
              <a:gd name="connsiteX21" fmla="*/ 1540726 w 2449641"/>
              <a:gd name="connsiteY21" fmla="*/ 1270000 h 2721429"/>
              <a:gd name="connsiteX22" fmla="*/ 544286 w 2449641"/>
              <a:gd name="connsiteY22" fmla="*/ 907144 h 2721429"/>
              <a:gd name="connsiteX23" fmla="*/ 1088572 w 2449641"/>
              <a:gd name="connsiteY23" fmla="*/ 907144 h 2721429"/>
              <a:gd name="connsiteX24" fmla="*/ 1179286 w 2449641"/>
              <a:gd name="connsiteY24" fmla="*/ 997858 h 2721429"/>
              <a:gd name="connsiteX25" fmla="*/ 1088572 w 2449641"/>
              <a:gd name="connsiteY25" fmla="*/ 1088572 h 2721429"/>
              <a:gd name="connsiteX26" fmla="*/ 544286 w 2449641"/>
              <a:gd name="connsiteY26" fmla="*/ 1088572 h 2721429"/>
              <a:gd name="connsiteX27" fmla="*/ 453572 w 2449641"/>
              <a:gd name="connsiteY27" fmla="*/ 997858 h 2721429"/>
              <a:gd name="connsiteX28" fmla="*/ 544286 w 2449641"/>
              <a:gd name="connsiteY28" fmla="*/ 907144 h 2721429"/>
              <a:gd name="connsiteX29" fmla="*/ 544286 w 2449641"/>
              <a:gd name="connsiteY29" fmla="*/ 453572 h 2721429"/>
              <a:gd name="connsiteX30" fmla="*/ 1542144 w 2449641"/>
              <a:gd name="connsiteY30" fmla="*/ 453572 h 2721429"/>
              <a:gd name="connsiteX31" fmla="*/ 1632858 w 2449641"/>
              <a:gd name="connsiteY31" fmla="*/ 544286 h 2721429"/>
              <a:gd name="connsiteX32" fmla="*/ 1542144 w 2449641"/>
              <a:gd name="connsiteY32" fmla="*/ 635001 h 2721429"/>
              <a:gd name="connsiteX33" fmla="*/ 544286 w 2449641"/>
              <a:gd name="connsiteY33" fmla="*/ 635001 h 2721429"/>
              <a:gd name="connsiteX34" fmla="*/ 453572 w 2449641"/>
              <a:gd name="connsiteY34" fmla="*/ 544286 h 2721429"/>
              <a:gd name="connsiteX35" fmla="*/ 544286 w 2449641"/>
              <a:gd name="connsiteY35" fmla="*/ 453572 h 2721429"/>
              <a:gd name="connsiteX36" fmla="*/ 280647 w 2449641"/>
              <a:gd name="connsiteY36" fmla="*/ 0 h 2721429"/>
              <a:gd name="connsiteX37" fmla="*/ 2077571 w 2449641"/>
              <a:gd name="connsiteY37" fmla="*/ 0 h 2721429"/>
              <a:gd name="connsiteX38" fmla="*/ 2358573 w 2449641"/>
              <a:gd name="connsiteY38" fmla="*/ 285963 h 2721429"/>
              <a:gd name="connsiteX39" fmla="*/ 2358573 w 2449641"/>
              <a:gd name="connsiteY39" fmla="*/ 1451075 h 2721429"/>
              <a:gd name="connsiteX40" fmla="*/ 2267859 w 2449641"/>
              <a:gd name="connsiteY40" fmla="*/ 1541789 h 2721429"/>
              <a:gd name="connsiteX41" fmla="*/ 2177144 w 2449641"/>
              <a:gd name="connsiteY41" fmla="*/ 1451075 h 2721429"/>
              <a:gd name="connsiteX42" fmla="*/ 2177144 w 2449641"/>
              <a:gd name="connsiteY42" fmla="*/ 285963 h 2721429"/>
              <a:gd name="connsiteX43" fmla="*/ 2077571 w 2449641"/>
              <a:gd name="connsiteY43" fmla="*/ 181429 h 2721429"/>
              <a:gd name="connsiteX44" fmla="*/ 280647 w 2449641"/>
              <a:gd name="connsiteY44" fmla="*/ 181429 h 2721429"/>
              <a:gd name="connsiteX45" fmla="*/ 181429 w 2449641"/>
              <a:gd name="connsiteY45" fmla="*/ 285963 h 2721429"/>
              <a:gd name="connsiteX46" fmla="*/ 181429 w 2449641"/>
              <a:gd name="connsiteY46" fmla="*/ 2435466 h 2721429"/>
              <a:gd name="connsiteX47" fmla="*/ 280647 w 2449641"/>
              <a:gd name="connsiteY47" fmla="*/ 2540000 h 2721429"/>
              <a:gd name="connsiteX48" fmla="*/ 447548 w 2449641"/>
              <a:gd name="connsiteY48" fmla="*/ 2540000 h 2721429"/>
              <a:gd name="connsiteX49" fmla="*/ 537908 w 2449641"/>
              <a:gd name="connsiteY49" fmla="*/ 2630715 h 2721429"/>
              <a:gd name="connsiteX50" fmla="*/ 447193 w 2449641"/>
              <a:gd name="connsiteY50" fmla="*/ 2721429 h 2721429"/>
              <a:gd name="connsiteX51" fmla="*/ 280647 w 2449641"/>
              <a:gd name="connsiteY51" fmla="*/ 2721429 h 2721429"/>
              <a:gd name="connsiteX52" fmla="*/ 0 w 2449641"/>
              <a:gd name="connsiteY52" fmla="*/ 2435112 h 2721429"/>
              <a:gd name="connsiteX53" fmla="*/ 0 w 2449641"/>
              <a:gd name="connsiteY53" fmla="*/ 285963 h 2721429"/>
              <a:gd name="connsiteX54" fmla="*/ 280647 w 2449641"/>
              <a:gd name="connsiteY54" fmla="*/ 0 h 272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449641" h="2721429">
                <a:moveTo>
                  <a:pt x="1540726" y="1451075"/>
                </a:moveTo>
                <a:cubicBezTo>
                  <a:pt x="1401111" y="1450720"/>
                  <a:pt x="1271772" y="1523363"/>
                  <a:pt x="1199484" y="1642426"/>
                </a:cubicBezTo>
                <a:lnTo>
                  <a:pt x="1168301" y="1693453"/>
                </a:lnTo>
                <a:lnTo>
                  <a:pt x="1109124" y="1684948"/>
                </a:lnTo>
                <a:cubicBezTo>
                  <a:pt x="1001047" y="1669357"/>
                  <a:pt x="891197" y="1701249"/>
                  <a:pt x="808633" y="1772828"/>
                </a:cubicBezTo>
                <a:cubicBezTo>
                  <a:pt x="726069" y="1844053"/>
                  <a:pt x="678231" y="1947878"/>
                  <a:pt x="678231" y="2057373"/>
                </a:cubicBezTo>
                <a:cubicBezTo>
                  <a:pt x="678586" y="2265378"/>
                  <a:pt x="846903" y="2433696"/>
                  <a:pt x="1054908" y="2434050"/>
                </a:cubicBezTo>
                <a:lnTo>
                  <a:pt x="1964886" y="2434050"/>
                </a:lnTo>
                <a:cubicBezTo>
                  <a:pt x="2132141" y="2434050"/>
                  <a:pt x="2267858" y="2320303"/>
                  <a:pt x="2267858" y="2179979"/>
                </a:cubicBezTo>
                <a:cubicBezTo>
                  <a:pt x="2267858" y="2056665"/>
                  <a:pt x="2162969" y="1951776"/>
                  <a:pt x="2018039" y="1930161"/>
                </a:cubicBezTo>
                <a:lnTo>
                  <a:pt x="1942207" y="1918821"/>
                </a:lnTo>
                <a:lnTo>
                  <a:pt x="1940436" y="1842281"/>
                </a:lnTo>
                <a:cubicBezTo>
                  <a:pt x="1936184" y="1626835"/>
                  <a:pt x="1756881" y="1451075"/>
                  <a:pt x="1540726" y="1451075"/>
                </a:cubicBezTo>
                <a:close/>
                <a:moveTo>
                  <a:pt x="1540726" y="1270000"/>
                </a:moveTo>
                <a:cubicBezTo>
                  <a:pt x="1830232" y="1270000"/>
                  <a:pt x="2074381" y="1487219"/>
                  <a:pt x="2115840" y="1766804"/>
                </a:cubicBezTo>
                <a:cubicBezTo>
                  <a:pt x="2312861" y="1824209"/>
                  <a:pt x="2449286" y="1988983"/>
                  <a:pt x="2449641" y="2180334"/>
                </a:cubicBezTo>
                <a:cubicBezTo>
                  <a:pt x="2449641" y="2420230"/>
                  <a:pt x="2232422" y="2615479"/>
                  <a:pt x="1965240" y="2615479"/>
                </a:cubicBezTo>
                <a:lnTo>
                  <a:pt x="1056680" y="2615479"/>
                </a:lnTo>
                <a:cubicBezTo>
                  <a:pt x="747330" y="2615479"/>
                  <a:pt x="497157" y="2364951"/>
                  <a:pt x="497157" y="2057373"/>
                </a:cubicBezTo>
                <a:cubicBezTo>
                  <a:pt x="497157" y="1905710"/>
                  <a:pt x="559169" y="1760426"/>
                  <a:pt x="668664" y="1655183"/>
                </a:cubicBezTo>
                <a:cubicBezTo>
                  <a:pt x="778159" y="1549939"/>
                  <a:pt x="925924" y="1493951"/>
                  <a:pt x="1077587" y="1499975"/>
                </a:cubicBezTo>
                <a:cubicBezTo>
                  <a:pt x="1187082" y="1354691"/>
                  <a:pt x="1358589" y="1269292"/>
                  <a:pt x="1540726" y="1270000"/>
                </a:cubicBezTo>
                <a:close/>
                <a:moveTo>
                  <a:pt x="544286" y="907144"/>
                </a:moveTo>
                <a:lnTo>
                  <a:pt x="1088572" y="907144"/>
                </a:lnTo>
                <a:cubicBezTo>
                  <a:pt x="1138536" y="907144"/>
                  <a:pt x="1179286" y="947894"/>
                  <a:pt x="1179286" y="997858"/>
                </a:cubicBezTo>
                <a:cubicBezTo>
                  <a:pt x="1179286" y="1047822"/>
                  <a:pt x="1138536" y="1088572"/>
                  <a:pt x="1088572" y="1088572"/>
                </a:cubicBezTo>
                <a:lnTo>
                  <a:pt x="544286" y="1088572"/>
                </a:lnTo>
                <a:cubicBezTo>
                  <a:pt x="494323" y="1088572"/>
                  <a:pt x="453572" y="1047822"/>
                  <a:pt x="453572" y="997858"/>
                </a:cubicBezTo>
                <a:cubicBezTo>
                  <a:pt x="453572" y="947894"/>
                  <a:pt x="494323" y="907144"/>
                  <a:pt x="544286" y="907144"/>
                </a:cubicBezTo>
                <a:close/>
                <a:moveTo>
                  <a:pt x="544286" y="453572"/>
                </a:moveTo>
                <a:lnTo>
                  <a:pt x="1542144" y="453572"/>
                </a:lnTo>
                <a:cubicBezTo>
                  <a:pt x="1592107" y="453572"/>
                  <a:pt x="1632858" y="494323"/>
                  <a:pt x="1632858" y="544286"/>
                </a:cubicBezTo>
                <a:cubicBezTo>
                  <a:pt x="1632858" y="594250"/>
                  <a:pt x="1592107" y="635001"/>
                  <a:pt x="1542144" y="635001"/>
                </a:cubicBezTo>
                <a:lnTo>
                  <a:pt x="544286" y="635001"/>
                </a:lnTo>
                <a:cubicBezTo>
                  <a:pt x="494323" y="635001"/>
                  <a:pt x="453572" y="594250"/>
                  <a:pt x="453572" y="544286"/>
                </a:cubicBezTo>
                <a:cubicBezTo>
                  <a:pt x="453572" y="494323"/>
                  <a:pt x="494323" y="453572"/>
                  <a:pt x="544286" y="453572"/>
                </a:cubicBezTo>
                <a:close/>
                <a:moveTo>
                  <a:pt x="280647" y="0"/>
                </a:moveTo>
                <a:lnTo>
                  <a:pt x="2077571" y="0"/>
                </a:lnTo>
                <a:cubicBezTo>
                  <a:pt x="2232423" y="0"/>
                  <a:pt x="2358573" y="128276"/>
                  <a:pt x="2358573" y="285963"/>
                </a:cubicBezTo>
                <a:lnTo>
                  <a:pt x="2358573" y="1451075"/>
                </a:lnTo>
                <a:cubicBezTo>
                  <a:pt x="2358573" y="1501038"/>
                  <a:pt x="2317822" y="1541789"/>
                  <a:pt x="2267859" y="1541789"/>
                </a:cubicBezTo>
                <a:cubicBezTo>
                  <a:pt x="2217895" y="1541789"/>
                  <a:pt x="2177144" y="1501038"/>
                  <a:pt x="2177144" y="1451075"/>
                </a:cubicBezTo>
                <a:lnTo>
                  <a:pt x="2177144" y="285963"/>
                </a:lnTo>
                <a:cubicBezTo>
                  <a:pt x="2177144" y="228558"/>
                  <a:pt x="2132496" y="181429"/>
                  <a:pt x="2077571" y="181429"/>
                </a:cubicBezTo>
                <a:lnTo>
                  <a:pt x="280647" y="181429"/>
                </a:lnTo>
                <a:cubicBezTo>
                  <a:pt x="226077" y="181429"/>
                  <a:pt x="181429" y="228203"/>
                  <a:pt x="181429" y="285963"/>
                </a:cubicBezTo>
                <a:lnTo>
                  <a:pt x="181429" y="2435466"/>
                </a:lnTo>
                <a:cubicBezTo>
                  <a:pt x="181429" y="2492872"/>
                  <a:pt x="225723" y="2540000"/>
                  <a:pt x="280647" y="2540000"/>
                </a:cubicBezTo>
                <a:lnTo>
                  <a:pt x="447548" y="2540000"/>
                </a:lnTo>
                <a:cubicBezTo>
                  <a:pt x="497511" y="2540000"/>
                  <a:pt x="538262" y="2580751"/>
                  <a:pt x="537908" y="2630715"/>
                </a:cubicBezTo>
                <a:cubicBezTo>
                  <a:pt x="537908" y="2681033"/>
                  <a:pt x="497157" y="2721429"/>
                  <a:pt x="447193" y="2721429"/>
                </a:cubicBezTo>
                <a:lnTo>
                  <a:pt x="280647" y="2721429"/>
                </a:lnTo>
                <a:cubicBezTo>
                  <a:pt x="126150" y="2721429"/>
                  <a:pt x="0" y="2593153"/>
                  <a:pt x="0" y="2435112"/>
                </a:cubicBezTo>
                <a:lnTo>
                  <a:pt x="0" y="285963"/>
                </a:lnTo>
                <a:cubicBezTo>
                  <a:pt x="0" y="128276"/>
                  <a:pt x="126150" y="0"/>
                  <a:pt x="280647" y="0"/>
                </a:cubicBezTo>
                <a:close/>
              </a:path>
            </a:pathLst>
          </a:custGeom>
          <a:solidFill>
            <a:schemeClr val="accent1"/>
          </a:solidFill>
          <a:ln w="35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2DFB0491-D4CE-4AC9-85AD-4C12A402C83D}"/>
              </a:ext>
            </a:extLst>
          </p:cNvPr>
          <p:cNvSpPr/>
          <p:nvPr/>
        </p:nvSpPr>
        <p:spPr>
          <a:xfrm>
            <a:off x="2905897" y="1474089"/>
            <a:ext cx="606692" cy="699506"/>
          </a:xfrm>
          <a:custGeom>
            <a:avLst/>
            <a:gdLst>
              <a:gd name="connsiteX0" fmla="*/ 137750 w 597368"/>
              <a:gd name="connsiteY0" fmla="*/ 482128 h 688754"/>
              <a:gd name="connsiteX1" fmla="*/ 229584 w 597368"/>
              <a:gd name="connsiteY1" fmla="*/ 482128 h 688754"/>
              <a:gd name="connsiteX2" fmla="*/ 252544 w 597368"/>
              <a:gd name="connsiteY2" fmla="*/ 505086 h 688754"/>
              <a:gd name="connsiteX3" fmla="*/ 229584 w 597368"/>
              <a:gd name="connsiteY3" fmla="*/ 528044 h 688754"/>
              <a:gd name="connsiteX4" fmla="*/ 137750 w 597368"/>
              <a:gd name="connsiteY4" fmla="*/ 528044 h 688754"/>
              <a:gd name="connsiteX5" fmla="*/ 114792 w 597368"/>
              <a:gd name="connsiteY5" fmla="*/ 505086 h 688754"/>
              <a:gd name="connsiteX6" fmla="*/ 137750 w 597368"/>
              <a:gd name="connsiteY6" fmla="*/ 482128 h 688754"/>
              <a:gd name="connsiteX7" fmla="*/ 137750 w 597368"/>
              <a:gd name="connsiteY7" fmla="*/ 321418 h 688754"/>
              <a:gd name="connsiteX8" fmla="*/ 459170 w 597368"/>
              <a:gd name="connsiteY8" fmla="*/ 321418 h 688754"/>
              <a:gd name="connsiteX9" fmla="*/ 482128 w 597368"/>
              <a:gd name="connsiteY9" fmla="*/ 344377 h 688754"/>
              <a:gd name="connsiteX10" fmla="*/ 459170 w 597368"/>
              <a:gd name="connsiteY10" fmla="*/ 367335 h 688754"/>
              <a:gd name="connsiteX11" fmla="*/ 137750 w 597368"/>
              <a:gd name="connsiteY11" fmla="*/ 367335 h 688754"/>
              <a:gd name="connsiteX12" fmla="*/ 114792 w 597368"/>
              <a:gd name="connsiteY12" fmla="*/ 344377 h 688754"/>
              <a:gd name="connsiteX13" fmla="*/ 137750 w 597368"/>
              <a:gd name="connsiteY13" fmla="*/ 321418 h 688754"/>
              <a:gd name="connsiteX14" fmla="*/ 137750 w 597368"/>
              <a:gd name="connsiteY14" fmla="*/ 160709 h 688754"/>
              <a:gd name="connsiteX15" fmla="*/ 459170 w 597368"/>
              <a:gd name="connsiteY15" fmla="*/ 160709 h 688754"/>
              <a:gd name="connsiteX16" fmla="*/ 482128 w 597368"/>
              <a:gd name="connsiteY16" fmla="*/ 183667 h 688754"/>
              <a:gd name="connsiteX17" fmla="*/ 459170 w 597368"/>
              <a:gd name="connsiteY17" fmla="*/ 206626 h 688754"/>
              <a:gd name="connsiteX18" fmla="*/ 137750 w 597368"/>
              <a:gd name="connsiteY18" fmla="*/ 206626 h 688754"/>
              <a:gd name="connsiteX19" fmla="*/ 114792 w 597368"/>
              <a:gd name="connsiteY19" fmla="*/ 183667 h 688754"/>
              <a:gd name="connsiteX20" fmla="*/ 137750 w 597368"/>
              <a:gd name="connsiteY20" fmla="*/ 160709 h 688754"/>
              <a:gd name="connsiteX21" fmla="*/ 71028 w 597368"/>
              <a:gd name="connsiteY21" fmla="*/ 45917 h 688754"/>
              <a:gd name="connsiteX22" fmla="*/ 45917 w 597368"/>
              <a:gd name="connsiteY22" fmla="*/ 72373 h 688754"/>
              <a:gd name="connsiteX23" fmla="*/ 45917 w 597368"/>
              <a:gd name="connsiteY23" fmla="*/ 616291 h 688754"/>
              <a:gd name="connsiteX24" fmla="*/ 71028 w 597368"/>
              <a:gd name="connsiteY24" fmla="*/ 642747 h 688754"/>
              <a:gd name="connsiteX25" fmla="*/ 390294 w 597368"/>
              <a:gd name="connsiteY25" fmla="*/ 642747 h 688754"/>
              <a:gd name="connsiteX26" fmla="*/ 390294 w 597368"/>
              <a:gd name="connsiteY26" fmla="*/ 531542 h 688754"/>
              <a:gd name="connsiteX27" fmla="*/ 461322 w 597368"/>
              <a:gd name="connsiteY27" fmla="*/ 459169 h 688754"/>
              <a:gd name="connsiteX28" fmla="*/ 550913 w 597368"/>
              <a:gd name="connsiteY28" fmla="*/ 459169 h 688754"/>
              <a:gd name="connsiteX29" fmla="*/ 550913 w 597368"/>
              <a:gd name="connsiteY29" fmla="*/ 72373 h 688754"/>
              <a:gd name="connsiteX30" fmla="*/ 525802 w 597368"/>
              <a:gd name="connsiteY30" fmla="*/ 45917 h 688754"/>
              <a:gd name="connsiteX31" fmla="*/ 71028 w 597368"/>
              <a:gd name="connsiteY31" fmla="*/ 0 h 688754"/>
              <a:gd name="connsiteX32" fmla="*/ 525802 w 597368"/>
              <a:gd name="connsiteY32" fmla="*/ 0 h 688754"/>
              <a:gd name="connsiteX33" fmla="*/ 596830 w 597368"/>
              <a:gd name="connsiteY33" fmla="*/ 72373 h 688754"/>
              <a:gd name="connsiteX34" fmla="*/ 596830 w 597368"/>
              <a:gd name="connsiteY34" fmla="*/ 477285 h 688754"/>
              <a:gd name="connsiteX35" fmla="*/ 596094 w 597368"/>
              <a:gd name="connsiteY35" fmla="*/ 479058 h 688754"/>
              <a:gd name="connsiteX36" fmla="*/ 597368 w 597368"/>
              <a:gd name="connsiteY36" fmla="*/ 482127 h 688754"/>
              <a:gd name="connsiteX37" fmla="*/ 574410 w 597368"/>
              <a:gd name="connsiteY37" fmla="*/ 505086 h 688754"/>
              <a:gd name="connsiteX38" fmla="*/ 461322 w 597368"/>
              <a:gd name="connsiteY38" fmla="*/ 505086 h 688754"/>
              <a:gd name="connsiteX39" fmla="*/ 436211 w 597368"/>
              <a:gd name="connsiteY39" fmla="*/ 531542 h 688754"/>
              <a:gd name="connsiteX40" fmla="*/ 436211 w 597368"/>
              <a:gd name="connsiteY40" fmla="*/ 617318 h 688754"/>
              <a:gd name="connsiteX41" fmla="*/ 510825 w 597368"/>
              <a:gd name="connsiteY41" fmla="*/ 552618 h 688754"/>
              <a:gd name="connsiteX42" fmla="*/ 543200 w 597368"/>
              <a:gd name="connsiteY42" fmla="*/ 554860 h 688754"/>
              <a:gd name="connsiteX43" fmla="*/ 540958 w 597368"/>
              <a:gd name="connsiteY43" fmla="*/ 587235 h 688754"/>
              <a:gd name="connsiteX44" fmla="*/ 430560 w 597368"/>
              <a:gd name="connsiteY44" fmla="*/ 683104 h 688754"/>
              <a:gd name="connsiteX45" fmla="*/ 415494 w 597368"/>
              <a:gd name="connsiteY45" fmla="*/ 688754 h 688754"/>
              <a:gd name="connsiteX46" fmla="*/ 71028 w 597368"/>
              <a:gd name="connsiteY46" fmla="*/ 688754 h 688754"/>
              <a:gd name="connsiteX47" fmla="*/ 0 w 597368"/>
              <a:gd name="connsiteY47" fmla="*/ 616381 h 688754"/>
              <a:gd name="connsiteX48" fmla="*/ 0 w 597368"/>
              <a:gd name="connsiteY48" fmla="*/ 72373 h 688754"/>
              <a:gd name="connsiteX49" fmla="*/ 71028 w 597368"/>
              <a:gd name="connsiteY49" fmla="*/ 0 h 688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97368" h="688754">
                <a:moveTo>
                  <a:pt x="137750" y="482128"/>
                </a:moveTo>
                <a:lnTo>
                  <a:pt x="229584" y="482128"/>
                </a:lnTo>
                <a:cubicBezTo>
                  <a:pt x="242229" y="482128"/>
                  <a:pt x="252544" y="492441"/>
                  <a:pt x="252544" y="505086"/>
                </a:cubicBezTo>
                <a:cubicBezTo>
                  <a:pt x="252544" y="517731"/>
                  <a:pt x="242229" y="528044"/>
                  <a:pt x="229584" y="528044"/>
                </a:cubicBezTo>
                <a:lnTo>
                  <a:pt x="137750" y="528044"/>
                </a:lnTo>
                <a:cubicBezTo>
                  <a:pt x="125105" y="528044"/>
                  <a:pt x="114792" y="517731"/>
                  <a:pt x="114792" y="505086"/>
                </a:cubicBezTo>
                <a:cubicBezTo>
                  <a:pt x="114792" y="492441"/>
                  <a:pt x="125105" y="482128"/>
                  <a:pt x="137750" y="482128"/>
                </a:cubicBezTo>
                <a:close/>
                <a:moveTo>
                  <a:pt x="137750" y="321418"/>
                </a:moveTo>
                <a:lnTo>
                  <a:pt x="459170" y="321418"/>
                </a:lnTo>
                <a:cubicBezTo>
                  <a:pt x="471815" y="321418"/>
                  <a:pt x="482128" y="331732"/>
                  <a:pt x="482128" y="344377"/>
                </a:cubicBezTo>
                <a:cubicBezTo>
                  <a:pt x="482128" y="357022"/>
                  <a:pt x="471815" y="367335"/>
                  <a:pt x="459170" y="367335"/>
                </a:cubicBezTo>
                <a:lnTo>
                  <a:pt x="137750" y="367335"/>
                </a:lnTo>
                <a:cubicBezTo>
                  <a:pt x="125105" y="367335"/>
                  <a:pt x="114792" y="357022"/>
                  <a:pt x="114792" y="344377"/>
                </a:cubicBezTo>
                <a:cubicBezTo>
                  <a:pt x="114792" y="331732"/>
                  <a:pt x="125105" y="321418"/>
                  <a:pt x="137750" y="321418"/>
                </a:cubicBezTo>
                <a:close/>
                <a:moveTo>
                  <a:pt x="137750" y="160709"/>
                </a:moveTo>
                <a:lnTo>
                  <a:pt x="459170" y="160709"/>
                </a:lnTo>
                <a:cubicBezTo>
                  <a:pt x="471815" y="160709"/>
                  <a:pt x="482128" y="171022"/>
                  <a:pt x="482128" y="183667"/>
                </a:cubicBezTo>
                <a:cubicBezTo>
                  <a:pt x="482128" y="196313"/>
                  <a:pt x="471815" y="206626"/>
                  <a:pt x="459170" y="206626"/>
                </a:cubicBezTo>
                <a:lnTo>
                  <a:pt x="137750" y="206626"/>
                </a:lnTo>
                <a:cubicBezTo>
                  <a:pt x="125105" y="206626"/>
                  <a:pt x="114792" y="196313"/>
                  <a:pt x="114792" y="183667"/>
                </a:cubicBezTo>
                <a:cubicBezTo>
                  <a:pt x="114792" y="171022"/>
                  <a:pt x="125105" y="160709"/>
                  <a:pt x="137750" y="160709"/>
                </a:cubicBezTo>
                <a:close/>
                <a:moveTo>
                  <a:pt x="71028" y="45917"/>
                </a:moveTo>
                <a:cubicBezTo>
                  <a:pt x="57306" y="45917"/>
                  <a:pt x="45917" y="57665"/>
                  <a:pt x="45917" y="72373"/>
                </a:cubicBezTo>
                <a:lnTo>
                  <a:pt x="45917" y="616291"/>
                </a:lnTo>
                <a:cubicBezTo>
                  <a:pt x="45917" y="631089"/>
                  <a:pt x="57306" y="642747"/>
                  <a:pt x="71028" y="642747"/>
                </a:cubicBezTo>
                <a:lnTo>
                  <a:pt x="390294" y="642747"/>
                </a:lnTo>
                <a:lnTo>
                  <a:pt x="390294" y="531542"/>
                </a:lnTo>
                <a:cubicBezTo>
                  <a:pt x="390294" y="491723"/>
                  <a:pt x="421952" y="459169"/>
                  <a:pt x="461322" y="459169"/>
                </a:cubicBezTo>
                <a:lnTo>
                  <a:pt x="550913" y="459169"/>
                </a:lnTo>
                <a:lnTo>
                  <a:pt x="550913" y="72373"/>
                </a:lnTo>
                <a:cubicBezTo>
                  <a:pt x="550913" y="57576"/>
                  <a:pt x="539523" y="45917"/>
                  <a:pt x="525802" y="45917"/>
                </a:cubicBezTo>
                <a:close/>
                <a:moveTo>
                  <a:pt x="71028" y="0"/>
                </a:moveTo>
                <a:lnTo>
                  <a:pt x="525802" y="0"/>
                </a:lnTo>
                <a:cubicBezTo>
                  <a:pt x="565172" y="0"/>
                  <a:pt x="596830" y="32554"/>
                  <a:pt x="596830" y="72373"/>
                </a:cubicBezTo>
                <a:lnTo>
                  <a:pt x="596830" y="477285"/>
                </a:lnTo>
                <a:lnTo>
                  <a:pt x="596094" y="479058"/>
                </a:lnTo>
                <a:lnTo>
                  <a:pt x="597368" y="482127"/>
                </a:lnTo>
                <a:cubicBezTo>
                  <a:pt x="597368" y="494773"/>
                  <a:pt x="587055" y="505086"/>
                  <a:pt x="574410" y="505086"/>
                </a:cubicBezTo>
                <a:lnTo>
                  <a:pt x="461322" y="505086"/>
                </a:lnTo>
                <a:cubicBezTo>
                  <a:pt x="447600" y="505086"/>
                  <a:pt x="436211" y="516834"/>
                  <a:pt x="436211" y="531542"/>
                </a:cubicBezTo>
                <a:lnTo>
                  <a:pt x="436211" y="617318"/>
                </a:lnTo>
                <a:lnTo>
                  <a:pt x="510825" y="552618"/>
                </a:lnTo>
                <a:cubicBezTo>
                  <a:pt x="520421" y="544277"/>
                  <a:pt x="534860" y="545353"/>
                  <a:pt x="543200" y="554860"/>
                </a:cubicBezTo>
                <a:cubicBezTo>
                  <a:pt x="551541" y="564455"/>
                  <a:pt x="550465" y="578894"/>
                  <a:pt x="540958" y="587235"/>
                </a:cubicBezTo>
                <a:lnTo>
                  <a:pt x="430560" y="683104"/>
                </a:lnTo>
                <a:cubicBezTo>
                  <a:pt x="426345" y="686691"/>
                  <a:pt x="421054" y="688754"/>
                  <a:pt x="415494" y="688754"/>
                </a:cubicBezTo>
                <a:lnTo>
                  <a:pt x="71028" y="688754"/>
                </a:lnTo>
                <a:cubicBezTo>
                  <a:pt x="31658" y="688754"/>
                  <a:pt x="0" y="656200"/>
                  <a:pt x="0" y="616381"/>
                </a:cubicBezTo>
                <a:lnTo>
                  <a:pt x="0" y="72373"/>
                </a:lnTo>
                <a:cubicBezTo>
                  <a:pt x="0" y="32554"/>
                  <a:pt x="31658" y="0"/>
                  <a:pt x="71028" y="0"/>
                </a:cubicBezTo>
                <a:close/>
              </a:path>
            </a:pathLst>
          </a:custGeom>
          <a:solidFill>
            <a:schemeClr val="accent1"/>
          </a:solidFill>
          <a:ln w="8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150C7B3-293B-4A57-838D-DB383E3D6864}"/>
              </a:ext>
            </a:extLst>
          </p:cNvPr>
          <p:cNvSpPr txBox="1"/>
          <p:nvPr/>
        </p:nvSpPr>
        <p:spPr>
          <a:xfrm>
            <a:off x="1495945" y="2286551"/>
            <a:ext cx="3426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2BFDC2E-6E22-4C04-A670-588A21893431}"/>
              </a:ext>
            </a:extLst>
          </p:cNvPr>
          <p:cNvSpPr txBox="1"/>
          <p:nvPr/>
        </p:nvSpPr>
        <p:spPr>
          <a:xfrm>
            <a:off x="7286036" y="2286551"/>
            <a:ext cx="3426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15E5471-9A4E-4838-97CA-51C88EF9AC85}"/>
              </a:ext>
            </a:extLst>
          </p:cNvPr>
          <p:cNvCxnSpPr/>
          <p:nvPr/>
        </p:nvCxnSpPr>
        <p:spPr>
          <a:xfrm>
            <a:off x="2635929" y="2801259"/>
            <a:ext cx="11466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2A44CA-F8F1-4C59-8B81-7B3F0C043EBF}"/>
              </a:ext>
            </a:extLst>
          </p:cNvPr>
          <p:cNvCxnSpPr/>
          <p:nvPr/>
        </p:nvCxnSpPr>
        <p:spPr>
          <a:xfrm>
            <a:off x="8426020" y="2801259"/>
            <a:ext cx="11466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24F0B20-7344-499B-805F-3B8A72FA7AF7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74B98FF-D3A2-437C-BC98-42CCC1E81EF9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C2D5D2D-E857-4FEC-B07F-9F7FA8ED7A93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CE8D956-58BA-43A1-9A83-BF9EF16B1CB6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725163B8-3BDD-4653-A54F-FEFE2DE3A9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B04CD982-EB49-477F-BBB6-5834EC14B0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A2041B27-9814-43F8-B5F4-660892D2BDEA}"/>
              </a:ext>
            </a:extLst>
          </p:cNvPr>
          <p:cNvSpPr/>
          <p:nvPr/>
        </p:nvSpPr>
        <p:spPr>
          <a:xfrm>
            <a:off x="1019174" y="3007223"/>
            <a:ext cx="4380139" cy="261137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请在这输入两段的文本内容</a:t>
            </a:r>
            <a:endParaRPr lang="en-US" altLang="zh-CN" spc="120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请在这输入两段的文本内容</a:t>
            </a:r>
            <a:endParaRPr lang="zh-CN" altLang="en-US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请在这输入两段的文本内容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请在这输入两段的文本内容</a:t>
            </a:r>
            <a:endParaRPr lang="zh-CN" altLang="en-US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请在这输入两段的文本内容</a:t>
            </a:r>
            <a:endParaRPr lang="zh-CN" altLang="en-US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请在这输入两段的文本内容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请在这输入两段的文本内容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D263001-642B-4597-801C-972F65C54B14}"/>
              </a:ext>
            </a:extLst>
          </p:cNvPr>
          <p:cNvSpPr/>
          <p:nvPr/>
        </p:nvSpPr>
        <p:spPr>
          <a:xfrm>
            <a:off x="6809265" y="3007223"/>
            <a:ext cx="4380139" cy="261137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请在这输入两段的文本内容</a:t>
            </a:r>
            <a:endParaRPr lang="en-US" altLang="zh-CN" spc="120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请在这输入两段的文本内容</a:t>
            </a:r>
            <a:endParaRPr lang="zh-CN" altLang="en-US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请在这输入两段的文本内容</a:t>
            </a:r>
            <a:endParaRPr lang="zh-CN" altLang="en-US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请在这输入两段的文本内容</a:t>
            </a:r>
            <a:endParaRPr lang="zh-CN" altLang="en-US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请在这输入两段的文本内容</a:t>
            </a:r>
            <a:endParaRPr lang="zh-CN" altLang="en-US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请在这输入两段的文本内容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 spc="120">
                <a:solidFill>
                  <a:schemeClr val="tx1"/>
                </a:solidFill>
              </a:rPr>
              <a:t>请在这输入两段的文本内容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9486B4E2-C185-498B-82E6-787E5D56AF06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7E6E6C-FFFC-4C56-8398-96FBC9478B28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48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287FA89-3ACE-46B9-9336-00C217CEB3E5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两个方面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DCA9183D-374E-4577-816A-638EB1BC8712}"/>
              </a:ext>
            </a:extLst>
          </p:cNvPr>
          <p:cNvSpPr/>
          <p:nvPr/>
        </p:nvSpPr>
        <p:spPr>
          <a:xfrm>
            <a:off x="3334657" y="2072141"/>
            <a:ext cx="2761344" cy="3120572"/>
          </a:xfrm>
          <a:custGeom>
            <a:avLst/>
            <a:gdLst>
              <a:gd name="connsiteX0" fmla="*/ 1560286 w 2761344"/>
              <a:gd name="connsiteY0" fmla="*/ 0 h 3120572"/>
              <a:gd name="connsiteX1" fmla="*/ 2663575 w 2761344"/>
              <a:gd name="connsiteY1" fmla="*/ 456997 h 3120572"/>
              <a:gd name="connsiteX2" fmla="*/ 2761344 w 2761344"/>
              <a:gd name="connsiteY2" fmla="*/ 564570 h 3120572"/>
              <a:gd name="connsiteX3" fmla="*/ 2758409 w 2761344"/>
              <a:gd name="connsiteY3" fmla="*/ 567799 h 3120572"/>
              <a:gd name="connsiteX4" fmla="*/ 2402115 w 2761344"/>
              <a:gd name="connsiteY4" fmla="*/ 1560286 h 3120572"/>
              <a:gd name="connsiteX5" fmla="*/ 2758409 w 2761344"/>
              <a:gd name="connsiteY5" fmla="*/ 2552773 h 3120572"/>
              <a:gd name="connsiteX6" fmla="*/ 2761344 w 2761344"/>
              <a:gd name="connsiteY6" fmla="*/ 2556002 h 3120572"/>
              <a:gd name="connsiteX7" fmla="*/ 2663575 w 2761344"/>
              <a:gd name="connsiteY7" fmla="*/ 2663575 h 3120572"/>
              <a:gd name="connsiteX8" fmla="*/ 1560286 w 2761344"/>
              <a:gd name="connsiteY8" fmla="*/ 3120572 h 3120572"/>
              <a:gd name="connsiteX9" fmla="*/ 0 w 2761344"/>
              <a:gd name="connsiteY9" fmla="*/ 1560286 h 3120572"/>
              <a:gd name="connsiteX10" fmla="*/ 1560286 w 2761344"/>
              <a:gd name="connsiteY10" fmla="*/ 0 h 3120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61344" h="3120572">
                <a:moveTo>
                  <a:pt x="1560286" y="0"/>
                </a:moveTo>
                <a:cubicBezTo>
                  <a:pt x="1991147" y="0"/>
                  <a:pt x="2381218" y="174641"/>
                  <a:pt x="2663575" y="456997"/>
                </a:cubicBezTo>
                <a:lnTo>
                  <a:pt x="2761344" y="564570"/>
                </a:lnTo>
                <a:lnTo>
                  <a:pt x="2758409" y="567799"/>
                </a:lnTo>
                <a:cubicBezTo>
                  <a:pt x="2535825" y="837509"/>
                  <a:pt x="2402115" y="1183283"/>
                  <a:pt x="2402115" y="1560286"/>
                </a:cubicBezTo>
                <a:cubicBezTo>
                  <a:pt x="2402115" y="1937290"/>
                  <a:pt x="2535825" y="2283064"/>
                  <a:pt x="2758409" y="2552773"/>
                </a:cubicBezTo>
                <a:lnTo>
                  <a:pt x="2761344" y="2556002"/>
                </a:lnTo>
                <a:lnTo>
                  <a:pt x="2663575" y="2663575"/>
                </a:lnTo>
                <a:cubicBezTo>
                  <a:pt x="2381218" y="2945931"/>
                  <a:pt x="1991147" y="3120572"/>
                  <a:pt x="1560286" y="3120572"/>
                </a:cubicBezTo>
                <a:cubicBezTo>
                  <a:pt x="698564" y="3120572"/>
                  <a:pt x="0" y="2422008"/>
                  <a:pt x="0" y="1560286"/>
                </a:cubicBezTo>
                <a:cubicBezTo>
                  <a:pt x="0" y="698564"/>
                  <a:pt x="698564" y="0"/>
                  <a:pt x="1560286" y="0"/>
                </a:cubicBezTo>
                <a:close/>
              </a:path>
            </a:pathLst>
          </a:cu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E8BECBFD-77B0-44D8-9A96-A6B976103DB8}"/>
              </a:ext>
            </a:extLst>
          </p:cNvPr>
          <p:cNvSpPr/>
          <p:nvPr/>
        </p:nvSpPr>
        <p:spPr>
          <a:xfrm>
            <a:off x="6096001" y="2072141"/>
            <a:ext cx="2761343" cy="3120572"/>
          </a:xfrm>
          <a:custGeom>
            <a:avLst/>
            <a:gdLst>
              <a:gd name="connsiteX0" fmla="*/ 1201057 w 2761343"/>
              <a:gd name="connsiteY0" fmla="*/ 0 h 3120572"/>
              <a:gd name="connsiteX1" fmla="*/ 2761343 w 2761343"/>
              <a:gd name="connsiteY1" fmla="*/ 1560286 h 3120572"/>
              <a:gd name="connsiteX2" fmla="*/ 1201057 w 2761343"/>
              <a:gd name="connsiteY2" fmla="*/ 3120572 h 3120572"/>
              <a:gd name="connsiteX3" fmla="*/ 97768 w 2761343"/>
              <a:gd name="connsiteY3" fmla="*/ 2663575 h 3120572"/>
              <a:gd name="connsiteX4" fmla="*/ 0 w 2761343"/>
              <a:gd name="connsiteY4" fmla="*/ 2556002 h 3120572"/>
              <a:gd name="connsiteX5" fmla="*/ 2934 w 2761343"/>
              <a:gd name="connsiteY5" fmla="*/ 2552773 h 3120572"/>
              <a:gd name="connsiteX6" fmla="*/ 359228 w 2761343"/>
              <a:gd name="connsiteY6" fmla="*/ 1560286 h 3120572"/>
              <a:gd name="connsiteX7" fmla="*/ 2934 w 2761343"/>
              <a:gd name="connsiteY7" fmla="*/ 567799 h 3120572"/>
              <a:gd name="connsiteX8" fmla="*/ 0 w 2761343"/>
              <a:gd name="connsiteY8" fmla="*/ 564570 h 3120572"/>
              <a:gd name="connsiteX9" fmla="*/ 97768 w 2761343"/>
              <a:gd name="connsiteY9" fmla="*/ 456997 h 3120572"/>
              <a:gd name="connsiteX10" fmla="*/ 1201057 w 2761343"/>
              <a:gd name="connsiteY10" fmla="*/ 0 h 3120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61343" h="3120572">
                <a:moveTo>
                  <a:pt x="1201057" y="0"/>
                </a:moveTo>
                <a:cubicBezTo>
                  <a:pt x="2062779" y="0"/>
                  <a:pt x="2761343" y="698564"/>
                  <a:pt x="2761343" y="1560286"/>
                </a:cubicBezTo>
                <a:cubicBezTo>
                  <a:pt x="2761343" y="2422008"/>
                  <a:pt x="2062779" y="3120572"/>
                  <a:pt x="1201057" y="3120572"/>
                </a:cubicBezTo>
                <a:cubicBezTo>
                  <a:pt x="770196" y="3120572"/>
                  <a:pt x="380125" y="2945931"/>
                  <a:pt x="97768" y="2663575"/>
                </a:cubicBezTo>
                <a:lnTo>
                  <a:pt x="0" y="2556002"/>
                </a:lnTo>
                <a:lnTo>
                  <a:pt x="2934" y="2552773"/>
                </a:lnTo>
                <a:cubicBezTo>
                  <a:pt x="225519" y="2283064"/>
                  <a:pt x="359228" y="1937290"/>
                  <a:pt x="359228" y="1560286"/>
                </a:cubicBezTo>
                <a:cubicBezTo>
                  <a:pt x="359228" y="1183283"/>
                  <a:pt x="225519" y="837509"/>
                  <a:pt x="2934" y="567799"/>
                </a:cubicBezTo>
                <a:lnTo>
                  <a:pt x="0" y="564570"/>
                </a:lnTo>
                <a:lnTo>
                  <a:pt x="97768" y="456997"/>
                </a:lnTo>
                <a:cubicBezTo>
                  <a:pt x="380125" y="174641"/>
                  <a:pt x="770196" y="0"/>
                  <a:pt x="1201057" y="0"/>
                </a:cubicBezTo>
                <a:close/>
              </a:path>
            </a:pathLst>
          </a:custGeom>
          <a:noFill/>
          <a:ln w="222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5753D3F-9CC0-46AD-B448-C83D9CAD448C}"/>
              </a:ext>
            </a:extLst>
          </p:cNvPr>
          <p:cNvSpPr txBox="1"/>
          <p:nvPr/>
        </p:nvSpPr>
        <p:spPr>
          <a:xfrm>
            <a:off x="3448050" y="3401594"/>
            <a:ext cx="2190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7" name="弧形 26">
            <a:extLst>
              <a:ext uri="{FF2B5EF4-FFF2-40B4-BE49-F238E27FC236}">
                <a16:creationId xmlns:a16="http://schemas.microsoft.com/office/drawing/2014/main" id="{D1250483-CFC5-4218-A2A4-1B316B627502}"/>
              </a:ext>
            </a:extLst>
          </p:cNvPr>
          <p:cNvSpPr/>
          <p:nvPr/>
        </p:nvSpPr>
        <p:spPr>
          <a:xfrm>
            <a:off x="2817587" y="1555070"/>
            <a:ext cx="4154714" cy="4154712"/>
          </a:xfrm>
          <a:prstGeom prst="arc">
            <a:avLst>
              <a:gd name="adj1" fmla="val 6308956"/>
              <a:gd name="adj2" fmla="val 15305191"/>
            </a:avLst>
          </a:prstGeom>
          <a:ln w="222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弧形 27">
            <a:extLst>
              <a:ext uri="{FF2B5EF4-FFF2-40B4-BE49-F238E27FC236}">
                <a16:creationId xmlns:a16="http://schemas.microsoft.com/office/drawing/2014/main" id="{10CD87BA-BA8E-4AFB-A7DC-7EFA43C23DEB}"/>
              </a:ext>
            </a:extLst>
          </p:cNvPr>
          <p:cNvSpPr/>
          <p:nvPr/>
        </p:nvSpPr>
        <p:spPr>
          <a:xfrm flipH="1">
            <a:off x="5219699" y="1555070"/>
            <a:ext cx="4154714" cy="4154712"/>
          </a:xfrm>
          <a:prstGeom prst="arc">
            <a:avLst>
              <a:gd name="adj1" fmla="val 6308956"/>
              <a:gd name="adj2" fmla="val 15305191"/>
            </a:avLst>
          </a:prstGeom>
          <a:ln w="2222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DC022E1-C74A-466D-8ECE-DD8E7D73AB39}"/>
              </a:ext>
            </a:extLst>
          </p:cNvPr>
          <p:cNvSpPr txBox="1"/>
          <p:nvPr/>
        </p:nvSpPr>
        <p:spPr>
          <a:xfrm>
            <a:off x="6553200" y="3401594"/>
            <a:ext cx="2190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A8CBDFB2-E084-4AFF-AF8B-EF44983A6CBE}"/>
              </a:ext>
            </a:extLst>
          </p:cNvPr>
          <p:cNvSpPr/>
          <p:nvPr/>
        </p:nvSpPr>
        <p:spPr>
          <a:xfrm>
            <a:off x="3591263" y="1864177"/>
            <a:ext cx="163968" cy="16396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2BBB75FF-CB1D-42A4-AEE1-C2515ABAC46B}"/>
              </a:ext>
            </a:extLst>
          </p:cNvPr>
          <p:cNvSpPr/>
          <p:nvPr/>
        </p:nvSpPr>
        <p:spPr>
          <a:xfrm>
            <a:off x="2732538" y="3526404"/>
            <a:ext cx="163968" cy="16396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8A125685-ED32-4F08-BA70-152DCFA5A1B3}"/>
              </a:ext>
            </a:extLst>
          </p:cNvPr>
          <p:cNvSpPr/>
          <p:nvPr/>
        </p:nvSpPr>
        <p:spPr>
          <a:xfrm>
            <a:off x="3611785" y="5236709"/>
            <a:ext cx="163968" cy="16396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F4214335-DE0E-4720-9DA3-07EABF71335E}"/>
              </a:ext>
            </a:extLst>
          </p:cNvPr>
          <p:cNvSpPr/>
          <p:nvPr/>
        </p:nvSpPr>
        <p:spPr>
          <a:xfrm>
            <a:off x="9292429" y="3526404"/>
            <a:ext cx="163968" cy="16396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4B1FB84B-7649-4DD9-8053-B8F5589BFB67}"/>
              </a:ext>
            </a:extLst>
          </p:cNvPr>
          <p:cNvSpPr/>
          <p:nvPr/>
        </p:nvSpPr>
        <p:spPr>
          <a:xfrm>
            <a:off x="8416247" y="1864177"/>
            <a:ext cx="163968" cy="16396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1DDF823-D064-464B-A0C6-2D406D06E2D7}"/>
              </a:ext>
            </a:extLst>
          </p:cNvPr>
          <p:cNvSpPr/>
          <p:nvPr/>
        </p:nvSpPr>
        <p:spPr>
          <a:xfrm>
            <a:off x="8436769" y="5236709"/>
            <a:ext cx="163968" cy="16396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9D2209E-F61F-47FA-A249-979502740226}"/>
              </a:ext>
            </a:extLst>
          </p:cNvPr>
          <p:cNvSpPr/>
          <p:nvPr/>
        </p:nvSpPr>
        <p:spPr>
          <a:xfrm>
            <a:off x="9096184" y="2697395"/>
            <a:ext cx="163968" cy="16396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C3CD9B-3635-4459-8E29-60C7C67993C0}"/>
              </a:ext>
            </a:extLst>
          </p:cNvPr>
          <p:cNvSpPr txBox="1"/>
          <p:nvPr/>
        </p:nvSpPr>
        <p:spPr>
          <a:xfrm>
            <a:off x="646823" y="342372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/>
              <a:t>标题的概括性内容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6B623F6B-1224-4438-BF88-4F0705B03FC6}"/>
              </a:ext>
            </a:extLst>
          </p:cNvPr>
          <p:cNvSpPr/>
          <p:nvPr/>
        </p:nvSpPr>
        <p:spPr>
          <a:xfrm>
            <a:off x="3589985" y="1864177"/>
            <a:ext cx="163968" cy="16396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4215D0D-3495-4A39-9B95-308E3C4AE04D}"/>
              </a:ext>
            </a:extLst>
          </p:cNvPr>
          <p:cNvSpPr txBox="1"/>
          <p:nvPr/>
        </p:nvSpPr>
        <p:spPr>
          <a:xfrm>
            <a:off x="1504270" y="176149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/>
              <a:t>标题的概括性内容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E48052A1-AB0E-4675-A438-10CC82DC68AF}"/>
              </a:ext>
            </a:extLst>
          </p:cNvPr>
          <p:cNvSpPr/>
          <p:nvPr/>
        </p:nvSpPr>
        <p:spPr>
          <a:xfrm>
            <a:off x="2931848" y="2697395"/>
            <a:ext cx="163968" cy="16396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1351B69-8339-46C8-8681-2E436F888B2C}"/>
              </a:ext>
            </a:extLst>
          </p:cNvPr>
          <p:cNvSpPr txBox="1"/>
          <p:nvPr/>
        </p:nvSpPr>
        <p:spPr>
          <a:xfrm>
            <a:off x="846133" y="2594713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/>
              <a:t>标题的概括性内容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6F1EA473-6CA6-4AF5-9864-4018611CD9E4}"/>
              </a:ext>
            </a:extLst>
          </p:cNvPr>
          <p:cNvSpPr/>
          <p:nvPr/>
        </p:nvSpPr>
        <p:spPr>
          <a:xfrm>
            <a:off x="2931848" y="4453800"/>
            <a:ext cx="163968" cy="16396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B5FE168-B0B1-42DE-BC0F-13A1C2C252DB}"/>
              </a:ext>
            </a:extLst>
          </p:cNvPr>
          <p:cNvSpPr txBox="1"/>
          <p:nvPr/>
        </p:nvSpPr>
        <p:spPr>
          <a:xfrm>
            <a:off x="846133" y="435111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/>
              <a:t>标题的概括性内容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2B6043A-1323-49D4-8984-7DC8FA920D76}"/>
              </a:ext>
            </a:extLst>
          </p:cNvPr>
          <p:cNvSpPr txBox="1"/>
          <p:nvPr/>
        </p:nvSpPr>
        <p:spPr>
          <a:xfrm>
            <a:off x="1526190" y="513402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/>
              <a:t>标题的概括性内容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103E12B-7D24-4E1C-9488-B138AA9C79E8}"/>
              </a:ext>
            </a:extLst>
          </p:cNvPr>
          <p:cNvSpPr txBox="1"/>
          <p:nvPr/>
        </p:nvSpPr>
        <p:spPr>
          <a:xfrm>
            <a:off x="8639980" y="175690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标题的概括性内容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3E56147-F1FD-405C-BB3B-066A39AE7D26}"/>
              </a:ext>
            </a:extLst>
          </p:cNvPr>
          <p:cNvSpPr txBox="1"/>
          <p:nvPr/>
        </p:nvSpPr>
        <p:spPr>
          <a:xfrm>
            <a:off x="9319917" y="258910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标题的概括性内容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6A0BD970-F76E-4336-9678-B41A715AF016}"/>
              </a:ext>
            </a:extLst>
          </p:cNvPr>
          <p:cNvSpPr txBox="1"/>
          <p:nvPr/>
        </p:nvSpPr>
        <p:spPr>
          <a:xfrm>
            <a:off x="9513852" y="342130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标题的概括性内容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EB5B608C-1A4A-49EE-9CF6-F9E523DFC3E1}"/>
              </a:ext>
            </a:extLst>
          </p:cNvPr>
          <p:cNvSpPr/>
          <p:nvPr/>
        </p:nvSpPr>
        <p:spPr>
          <a:xfrm>
            <a:off x="9096184" y="4451794"/>
            <a:ext cx="163968" cy="16396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959CEDD0-A0B6-4401-ACB9-A9305ACE1140}"/>
              </a:ext>
            </a:extLst>
          </p:cNvPr>
          <p:cNvSpPr txBox="1"/>
          <p:nvPr/>
        </p:nvSpPr>
        <p:spPr>
          <a:xfrm>
            <a:off x="9317607" y="435111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标题的概括性内容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4D45C774-BA6F-46BA-89D6-D6659C13B743}"/>
              </a:ext>
            </a:extLst>
          </p:cNvPr>
          <p:cNvSpPr txBox="1"/>
          <p:nvPr/>
        </p:nvSpPr>
        <p:spPr>
          <a:xfrm>
            <a:off x="8658192" y="514109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标题的概括性内容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E2EBE76-593E-4DDA-B66C-0F44A213EBFA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20654D8-A361-4D1A-A7FE-005B8F01EB3B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B3F6550-F3B0-4F02-8BF8-3FE7BC92B07A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D846308-DDAB-4984-A7A6-91EF7306E1E7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67" name="图形 66">
              <a:extLst>
                <a:ext uri="{FF2B5EF4-FFF2-40B4-BE49-F238E27FC236}">
                  <a16:creationId xmlns:a16="http://schemas.microsoft.com/office/drawing/2014/main" id="{408A04B1-087A-4F98-8125-A08D394C590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68" name="图形 67">
              <a:extLst>
                <a:ext uri="{FF2B5EF4-FFF2-40B4-BE49-F238E27FC236}">
                  <a16:creationId xmlns:a16="http://schemas.microsoft.com/office/drawing/2014/main" id="{C33BA375-CF97-4915-8284-B984F3C89D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40" name="椭圆 39">
            <a:extLst>
              <a:ext uri="{FF2B5EF4-FFF2-40B4-BE49-F238E27FC236}">
                <a16:creationId xmlns:a16="http://schemas.microsoft.com/office/drawing/2014/main" id="{5284BBEF-86DA-44E6-B9BE-EC4FF77409B2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23E92979-D89F-4500-B67F-04FE6F58FB34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140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38FCADE3-690A-4FB5-A7E7-416B76656651}"/>
              </a:ext>
            </a:extLst>
          </p:cNvPr>
          <p:cNvSpPr/>
          <p:nvPr/>
        </p:nvSpPr>
        <p:spPr>
          <a:xfrm>
            <a:off x="3256442" y="1668829"/>
            <a:ext cx="8262458" cy="18303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2BF73BD-57CF-424C-A1B3-64B77070F9BF}"/>
              </a:ext>
            </a:extLst>
          </p:cNvPr>
          <p:cNvSpPr/>
          <p:nvPr/>
        </p:nvSpPr>
        <p:spPr>
          <a:xfrm>
            <a:off x="3256442" y="3889762"/>
            <a:ext cx="8262458" cy="18303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209A02-961B-43DA-A6D3-804E9ABA7582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优势与劣势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DAA943F-B74C-4924-8249-CC26A61C62E0}"/>
              </a:ext>
            </a:extLst>
          </p:cNvPr>
          <p:cNvSpPr/>
          <p:nvPr/>
        </p:nvSpPr>
        <p:spPr>
          <a:xfrm>
            <a:off x="663156" y="1603732"/>
            <a:ext cx="3019844" cy="4181475"/>
          </a:xfrm>
          <a:custGeom>
            <a:avLst/>
            <a:gdLst>
              <a:gd name="connsiteX0" fmla="*/ 0 w 3019844"/>
              <a:gd name="connsiteY0" fmla="*/ 0 h 4181475"/>
              <a:gd name="connsiteX1" fmla="*/ 3019844 w 3019844"/>
              <a:gd name="connsiteY1" fmla="*/ 0 h 4181475"/>
              <a:gd name="connsiteX2" fmla="*/ 3019844 w 3019844"/>
              <a:gd name="connsiteY2" fmla="*/ 1932368 h 4181475"/>
              <a:gd name="connsiteX3" fmla="*/ 2746793 w 3019844"/>
              <a:gd name="connsiteY3" fmla="*/ 2090738 h 4181475"/>
              <a:gd name="connsiteX4" fmla="*/ 3019844 w 3019844"/>
              <a:gd name="connsiteY4" fmla="*/ 2249107 h 4181475"/>
              <a:gd name="connsiteX5" fmla="*/ 3019844 w 3019844"/>
              <a:gd name="connsiteY5" fmla="*/ 4181475 h 4181475"/>
              <a:gd name="connsiteX6" fmla="*/ 0 w 3019844"/>
              <a:gd name="connsiteY6" fmla="*/ 4181475 h 4181475"/>
              <a:gd name="connsiteX7" fmla="*/ 0 w 3019844"/>
              <a:gd name="connsiteY7" fmla="*/ 2247508 h 4181475"/>
              <a:gd name="connsiteX8" fmla="*/ 270294 w 3019844"/>
              <a:gd name="connsiteY8" fmla="*/ 2090738 h 4181475"/>
              <a:gd name="connsiteX9" fmla="*/ 0 w 3019844"/>
              <a:gd name="connsiteY9" fmla="*/ 1933967 h 418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9844" h="4181475">
                <a:moveTo>
                  <a:pt x="0" y="0"/>
                </a:moveTo>
                <a:lnTo>
                  <a:pt x="3019844" y="0"/>
                </a:lnTo>
                <a:lnTo>
                  <a:pt x="3019844" y="1932368"/>
                </a:lnTo>
                <a:lnTo>
                  <a:pt x="2746793" y="2090738"/>
                </a:lnTo>
                <a:lnTo>
                  <a:pt x="3019844" y="2249107"/>
                </a:lnTo>
                <a:lnTo>
                  <a:pt x="3019844" y="4181475"/>
                </a:lnTo>
                <a:lnTo>
                  <a:pt x="0" y="4181475"/>
                </a:lnTo>
                <a:lnTo>
                  <a:pt x="0" y="2247508"/>
                </a:lnTo>
                <a:lnTo>
                  <a:pt x="270294" y="2090738"/>
                </a:lnTo>
                <a:lnTo>
                  <a:pt x="0" y="19339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88B2BDF1-5757-4AAC-BF3F-090E9ADD463F}"/>
              </a:ext>
            </a:extLst>
          </p:cNvPr>
          <p:cNvCxnSpPr/>
          <p:nvPr/>
        </p:nvCxnSpPr>
        <p:spPr>
          <a:xfrm>
            <a:off x="1252328" y="3694469"/>
            <a:ext cx="1841500" cy="0"/>
          </a:xfrm>
          <a:prstGeom prst="line">
            <a:avLst/>
          </a:prstGeom>
          <a:ln w="1587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548A0012-3D7B-4108-A82E-26695834AC23}"/>
              </a:ext>
            </a:extLst>
          </p:cNvPr>
          <p:cNvSpPr txBox="1"/>
          <p:nvPr/>
        </p:nvSpPr>
        <p:spPr>
          <a:xfrm>
            <a:off x="977879" y="2458249"/>
            <a:ext cx="2390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bg1">
                    <a:alpha val="21000"/>
                  </a:schemeClr>
                </a:solidFill>
              </a:rPr>
              <a:t>Advantage</a:t>
            </a:r>
            <a:endParaRPr lang="zh-CN" altLang="en-US" sz="3600">
              <a:solidFill>
                <a:schemeClr val="bg1">
                  <a:alpha val="21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297647C-D962-47A9-885E-2DD02DB5056E}"/>
              </a:ext>
            </a:extLst>
          </p:cNvPr>
          <p:cNvSpPr txBox="1"/>
          <p:nvPr/>
        </p:nvSpPr>
        <p:spPr>
          <a:xfrm>
            <a:off x="1567784" y="219278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+mj-ea"/>
                <a:ea typeface="+mj-ea"/>
              </a:rPr>
              <a:t>优势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B71F12B-0873-4DC8-8468-1C99E813064C}"/>
              </a:ext>
            </a:extLst>
          </p:cNvPr>
          <p:cNvSpPr txBox="1"/>
          <p:nvPr/>
        </p:nvSpPr>
        <p:spPr>
          <a:xfrm>
            <a:off x="657804" y="4549400"/>
            <a:ext cx="30059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bg1">
                    <a:alpha val="21000"/>
                  </a:schemeClr>
                </a:solidFill>
              </a:rPr>
              <a:t>Disadvantage</a:t>
            </a:r>
            <a:endParaRPr lang="zh-CN" altLang="en-US" sz="3600">
              <a:solidFill>
                <a:schemeClr val="bg1">
                  <a:alpha val="21000"/>
                </a:schemeClr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E0CE562-8807-4DAB-8F99-4B918BA3D4C4}"/>
              </a:ext>
            </a:extLst>
          </p:cNvPr>
          <p:cNvSpPr txBox="1"/>
          <p:nvPr/>
        </p:nvSpPr>
        <p:spPr>
          <a:xfrm>
            <a:off x="1567784" y="428393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+mj-ea"/>
                <a:ea typeface="+mj-ea"/>
              </a:rPr>
              <a:t>劣势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D672C46-6D59-4ACC-9519-E4A43876EBE1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B1208E5E-D6DD-4104-8A1A-E74B0CBBB055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50D5DB3-1540-449C-805A-7CBF9558581E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04BD9D2-9BA3-4CCB-9D09-35AC6E164846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75" name="图形 74">
              <a:extLst>
                <a:ext uri="{FF2B5EF4-FFF2-40B4-BE49-F238E27FC236}">
                  <a16:creationId xmlns:a16="http://schemas.microsoft.com/office/drawing/2014/main" id="{7DEFDBDB-D2FC-4E44-BDE4-2D1DEF9E84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76" name="图形 75">
              <a:extLst>
                <a:ext uri="{FF2B5EF4-FFF2-40B4-BE49-F238E27FC236}">
                  <a16:creationId xmlns:a16="http://schemas.microsoft.com/office/drawing/2014/main" id="{CBCDD26D-0422-4A0C-BA37-9F737E1CAC1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A6EE543-C099-48DF-8CE2-DF4E1043C49E}"/>
              </a:ext>
            </a:extLst>
          </p:cNvPr>
          <p:cNvSpPr/>
          <p:nvPr/>
        </p:nvSpPr>
        <p:spPr>
          <a:xfrm>
            <a:off x="9730451" y="1669053"/>
            <a:ext cx="1280951" cy="1830118"/>
          </a:xfrm>
          <a:custGeom>
            <a:avLst/>
            <a:gdLst>
              <a:gd name="connsiteX0" fmla="*/ 1409725 w 2819448"/>
              <a:gd name="connsiteY0" fmla="*/ 0 h 4028195"/>
              <a:gd name="connsiteX1" fmla="*/ 1552085 w 2819448"/>
              <a:gd name="connsiteY1" fmla="*/ 58839 h 4028195"/>
              <a:gd name="connsiteX2" fmla="*/ 2760609 w 2819448"/>
              <a:gd name="connsiteY2" fmla="*/ 1267365 h 4028195"/>
              <a:gd name="connsiteX3" fmla="*/ 2760609 w 2819448"/>
              <a:gd name="connsiteY3" fmla="*/ 1552086 h 4028195"/>
              <a:gd name="connsiteX4" fmla="*/ 2617808 w 2819448"/>
              <a:gd name="connsiteY4" fmla="*/ 1611146 h 4028195"/>
              <a:gd name="connsiteX5" fmla="*/ 2475888 w 2819448"/>
              <a:gd name="connsiteY5" fmla="*/ 1552086 h 4028195"/>
              <a:gd name="connsiteX6" fmla="*/ 1611146 w 2819448"/>
              <a:gd name="connsiteY6" fmla="*/ 687344 h 4028195"/>
              <a:gd name="connsiteX7" fmla="*/ 1611146 w 2819448"/>
              <a:gd name="connsiteY7" fmla="*/ 3827215 h 4028195"/>
              <a:gd name="connsiteX8" fmla="*/ 1410165 w 2819448"/>
              <a:gd name="connsiteY8" fmla="*/ 4028195 h 4028195"/>
              <a:gd name="connsiteX9" fmla="*/ 1209185 w 2819448"/>
              <a:gd name="connsiteY9" fmla="*/ 3827215 h 4028195"/>
              <a:gd name="connsiteX10" fmla="*/ 1209185 w 2819448"/>
              <a:gd name="connsiteY10" fmla="*/ 687177 h 4028195"/>
              <a:gd name="connsiteX11" fmla="*/ 343561 w 2819448"/>
              <a:gd name="connsiteY11" fmla="*/ 1552086 h 4028195"/>
              <a:gd name="connsiteX12" fmla="*/ 58840 w 2819448"/>
              <a:gd name="connsiteY12" fmla="*/ 1552086 h 4028195"/>
              <a:gd name="connsiteX13" fmla="*/ 58840 w 2819448"/>
              <a:gd name="connsiteY13" fmla="*/ 1267365 h 4028195"/>
              <a:gd name="connsiteX14" fmla="*/ 1267364 w 2819448"/>
              <a:gd name="connsiteY14" fmla="*/ 58839 h 4028195"/>
              <a:gd name="connsiteX15" fmla="*/ 1409725 w 2819448"/>
              <a:gd name="connsiteY15" fmla="*/ 0 h 4028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819448" h="4028195">
                <a:moveTo>
                  <a:pt x="1409725" y="0"/>
                </a:moveTo>
                <a:cubicBezTo>
                  <a:pt x="1461292" y="0"/>
                  <a:pt x="1512859" y="19613"/>
                  <a:pt x="1552085" y="58839"/>
                </a:cubicBezTo>
                <a:lnTo>
                  <a:pt x="2760609" y="1267365"/>
                </a:lnTo>
                <a:cubicBezTo>
                  <a:pt x="2839062" y="1345818"/>
                  <a:pt x="2839062" y="1473634"/>
                  <a:pt x="2760609" y="1552086"/>
                </a:cubicBezTo>
                <a:cubicBezTo>
                  <a:pt x="2720942" y="1591753"/>
                  <a:pt x="2669816" y="1611146"/>
                  <a:pt x="2617808" y="1611146"/>
                </a:cubicBezTo>
                <a:cubicBezTo>
                  <a:pt x="2566681" y="1611146"/>
                  <a:pt x="2515555" y="1591753"/>
                  <a:pt x="2475888" y="1552086"/>
                </a:cubicBezTo>
                <a:lnTo>
                  <a:pt x="1611146" y="687344"/>
                </a:lnTo>
                <a:lnTo>
                  <a:pt x="1611146" y="3827215"/>
                </a:lnTo>
                <a:cubicBezTo>
                  <a:pt x="1611146" y="3938282"/>
                  <a:pt x="1521234" y="4028195"/>
                  <a:pt x="1410165" y="4028195"/>
                </a:cubicBezTo>
                <a:cubicBezTo>
                  <a:pt x="1299097" y="4028195"/>
                  <a:pt x="1209185" y="3938282"/>
                  <a:pt x="1209185" y="3827215"/>
                </a:cubicBezTo>
                <a:lnTo>
                  <a:pt x="1209185" y="687177"/>
                </a:lnTo>
                <a:lnTo>
                  <a:pt x="343561" y="1552086"/>
                </a:lnTo>
                <a:cubicBezTo>
                  <a:pt x="265108" y="1630539"/>
                  <a:pt x="137292" y="1630539"/>
                  <a:pt x="58840" y="1552086"/>
                </a:cubicBezTo>
                <a:cubicBezTo>
                  <a:pt x="-19613" y="1473634"/>
                  <a:pt x="-19613" y="1345818"/>
                  <a:pt x="58840" y="1267365"/>
                </a:cubicBezTo>
                <a:lnTo>
                  <a:pt x="1267364" y="58839"/>
                </a:lnTo>
                <a:cubicBezTo>
                  <a:pt x="1306590" y="19613"/>
                  <a:pt x="1358157" y="0"/>
                  <a:pt x="1409725" y="0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 w="881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7F71D730-36FC-446D-A78F-50C0FB502CF0}"/>
              </a:ext>
            </a:extLst>
          </p:cNvPr>
          <p:cNvSpPr/>
          <p:nvPr/>
        </p:nvSpPr>
        <p:spPr>
          <a:xfrm flipV="1">
            <a:off x="9730451" y="3889986"/>
            <a:ext cx="1280951" cy="1830118"/>
          </a:xfrm>
          <a:custGeom>
            <a:avLst/>
            <a:gdLst>
              <a:gd name="connsiteX0" fmla="*/ 1409725 w 2819448"/>
              <a:gd name="connsiteY0" fmla="*/ 0 h 4028195"/>
              <a:gd name="connsiteX1" fmla="*/ 1552085 w 2819448"/>
              <a:gd name="connsiteY1" fmla="*/ 58839 h 4028195"/>
              <a:gd name="connsiteX2" fmla="*/ 2760609 w 2819448"/>
              <a:gd name="connsiteY2" fmla="*/ 1267365 h 4028195"/>
              <a:gd name="connsiteX3" fmla="*/ 2760609 w 2819448"/>
              <a:gd name="connsiteY3" fmla="*/ 1552086 h 4028195"/>
              <a:gd name="connsiteX4" fmla="*/ 2617808 w 2819448"/>
              <a:gd name="connsiteY4" fmla="*/ 1611146 h 4028195"/>
              <a:gd name="connsiteX5" fmla="*/ 2475888 w 2819448"/>
              <a:gd name="connsiteY5" fmla="*/ 1552086 h 4028195"/>
              <a:gd name="connsiteX6" fmla="*/ 1611146 w 2819448"/>
              <a:gd name="connsiteY6" fmla="*/ 687344 h 4028195"/>
              <a:gd name="connsiteX7" fmla="*/ 1611146 w 2819448"/>
              <a:gd name="connsiteY7" fmla="*/ 3827215 h 4028195"/>
              <a:gd name="connsiteX8" fmla="*/ 1410165 w 2819448"/>
              <a:gd name="connsiteY8" fmla="*/ 4028195 h 4028195"/>
              <a:gd name="connsiteX9" fmla="*/ 1209185 w 2819448"/>
              <a:gd name="connsiteY9" fmla="*/ 3827215 h 4028195"/>
              <a:gd name="connsiteX10" fmla="*/ 1209185 w 2819448"/>
              <a:gd name="connsiteY10" fmla="*/ 687177 h 4028195"/>
              <a:gd name="connsiteX11" fmla="*/ 343561 w 2819448"/>
              <a:gd name="connsiteY11" fmla="*/ 1552086 h 4028195"/>
              <a:gd name="connsiteX12" fmla="*/ 58840 w 2819448"/>
              <a:gd name="connsiteY12" fmla="*/ 1552086 h 4028195"/>
              <a:gd name="connsiteX13" fmla="*/ 58840 w 2819448"/>
              <a:gd name="connsiteY13" fmla="*/ 1267365 h 4028195"/>
              <a:gd name="connsiteX14" fmla="*/ 1267364 w 2819448"/>
              <a:gd name="connsiteY14" fmla="*/ 58839 h 4028195"/>
              <a:gd name="connsiteX15" fmla="*/ 1409725 w 2819448"/>
              <a:gd name="connsiteY15" fmla="*/ 0 h 4028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819448" h="4028195">
                <a:moveTo>
                  <a:pt x="1409725" y="0"/>
                </a:moveTo>
                <a:cubicBezTo>
                  <a:pt x="1461292" y="0"/>
                  <a:pt x="1512859" y="19613"/>
                  <a:pt x="1552085" y="58839"/>
                </a:cubicBezTo>
                <a:lnTo>
                  <a:pt x="2760609" y="1267365"/>
                </a:lnTo>
                <a:cubicBezTo>
                  <a:pt x="2839062" y="1345818"/>
                  <a:pt x="2839062" y="1473634"/>
                  <a:pt x="2760609" y="1552086"/>
                </a:cubicBezTo>
                <a:cubicBezTo>
                  <a:pt x="2720942" y="1591753"/>
                  <a:pt x="2669816" y="1611146"/>
                  <a:pt x="2617808" y="1611146"/>
                </a:cubicBezTo>
                <a:cubicBezTo>
                  <a:pt x="2566681" y="1611146"/>
                  <a:pt x="2515555" y="1591753"/>
                  <a:pt x="2475888" y="1552086"/>
                </a:cubicBezTo>
                <a:lnTo>
                  <a:pt x="1611146" y="687344"/>
                </a:lnTo>
                <a:lnTo>
                  <a:pt x="1611146" y="3827215"/>
                </a:lnTo>
                <a:cubicBezTo>
                  <a:pt x="1611146" y="3938282"/>
                  <a:pt x="1521234" y="4028195"/>
                  <a:pt x="1410165" y="4028195"/>
                </a:cubicBezTo>
                <a:cubicBezTo>
                  <a:pt x="1299097" y="4028195"/>
                  <a:pt x="1209185" y="3938282"/>
                  <a:pt x="1209185" y="3827215"/>
                </a:cubicBezTo>
                <a:lnTo>
                  <a:pt x="1209185" y="687177"/>
                </a:lnTo>
                <a:lnTo>
                  <a:pt x="343561" y="1552086"/>
                </a:lnTo>
                <a:cubicBezTo>
                  <a:pt x="265108" y="1630539"/>
                  <a:pt x="137292" y="1630539"/>
                  <a:pt x="58840" y="1552086"/>
                </a:cubicBezTo>
                <a:cubicBezTo>
                  <a:pt x="-19613" y="1473634"/>
                  <a:pt x="-19613" y="1345818"/>
                  <a:pt x="58840" y="1267365"/>
                </a:cubicBezTo>
                <a:lnTo>
                  <a:pt x="1267364" y="58839"/>
                </a:lnTo>
                <a:cubicBezTo>
                  <a:pt x="1306590" y="19613"/>
                  <a:pt x="1358157" y="0"/>
                  <a:pt x="1409725" y="0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 w="881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D7FDC5B-020A-4873-8CB4-B3CD025B0A20}"/>
              </a:ext>
            </a:extLst>
          </p:cNvPr>
          <p:cNvSpPr/>
          <p:nvPr/>
        </p:nvSpPr>
        <p:spPr>
          <a:xfrm>
            <a:off x="4161070" y="1668829"/>
            <a:ext cx="5414486" cy="183034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20000"/>
              </a:lnSpc>
              <a:buBlip>
                <a:blip r:embed="rId7"/>
              </a:buBlip>
            </a:pPr>
            <a:r>
              <a:rPr lang="zh-CN" altLang="en-US">
                <a:solidFill>
                  <a:schemeClr val="tx1"/>
                </a:solidFill>
              </a:rPr>
              <a:t>请在这输入文本内容，请在这输入文本内容</a:t>
            </a:r>
            <a:endParaRPr lang="en-US" altLang="zh-CN">
              <a:solidFill>
                <a:schemeClr val="tx1"/>
              </a:solidFill>
            </a:endParaRPr>
          </a:p>
          <a:p>
            <a:pPr marL="285750" indent="-285750">
              <a:lnSpc>
                <a:spcPct val="120000"/>
              </a:lnSpc>
              <a:buBlip>
                <a:blip r:embed="rId7"/>
              </a:buBlip>
            </a:pPr>
            <a:r>
              <a:rPr lang="zh-CN" altLang="en-US">
                <a:solidFill>
                  <a:schemeClr val="tx1"/>
                </a:solidFill>
              </a:rPr>
              <a:t>请在这输入文本内容，请在这输入文本内容</a:t>
            </a:r>
          </a:p>
          <a:p>
            <a:pPr marL="285750" indent="-285750">
              <a:lnSpc>
                <a:spcPct val="120000"/>
              </a:lnSpc>
              <a:buBlip>
                <a:blip r:embed="rId7"/>
              </a:buBlip>
            </a:pPr>
            <a:r>
              <a:rPr lang="zh-CN" altLang="en-US">
                <a:solidFill>
                  <a:schemeClr val="tx1"/>
                </a:solidFill>
              </a:rPr>
              <a:t>请在这输入文本内容，请在这输入文本内容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46999BF9-DC23-441F-A420-91C6FA46E9CA}"/>
              </a:ext>
            </a:extLst>
          </p:cNvPr>
          <p:cNvSpPr/>
          <p:nvPr/>
        </p:nvSpPr>
        <p:spPr>
          <a:xfrm>
            <a:off x="4161070" y="3889762"/>
            <a:ext cx="5414486" cy="183034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20000"/>
              </a:lnSpc>
              <a:buBlip>
                <a:blip r:embed="rId8"/>
              </a:buBlip>
            </a:pPr>
            <a:r>
              <a:rPr lang="zh-CN" altLang="en-US">
                <a:solidFill>
                  <a:schemeClr val="tx1"/>
                </a:solidFill>
              </a:rPr>
              <a:t>请在这输入文本内容，请在这输入文本内容</a:t>
            </a:r>
            <a:endParaRPr lang="en-US" altLang="zh-CN">
              <a:solidFill>
                <a:schemeClr val="tx1"/>
              </a:solidFill>
            </a:endParaRPr>
          </a:p>
          <a:p>
            <a:pPr marL="285750" indent="-285750">
              <a:lnSpc>
                <a:spcPct val="120000"/>
              </a:lnSpc>
              <a:buBlip>
                <a:blip r:embed="rId8"/>
              </a:buBlip>
            </a:pPr>
            <a:r>
              <a:rPr lang="zh-CN" altLang="en-US">
                <a:solidFill>
                  <a:schemeClr val="tx1"/>
                </a:solidFill>
              </a:rPr>
              <a:t>请在这输入文本内容，请在这输入文本内容</a:t>
            </a:r>
          </a:p>
          <a:p>
            <a:pPr marL="285750" indent="-285750">
              <a:lnSpc>
                <a:spcPct val="120000"/>
              </a:lnSpc>
              <a:buBlip>
                <a:blip r:embed="rId8"/>
              </a:buBlip>
            </a:pPr>
            <a:r>
              <a:rPr lang="zh-CN" altLang="en-US">
                <a:solidFill>
                  <a:schemeClr val="tx1"/>
                </a:solidFill>
              </a:rPr>
              <a:t>请在这输入文本内容，请在这输入文本内容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88BE0E08-7DC2-44C7-B003-D3C52B19EA83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4893156-4453-46E7-AE32-D6EEC2C8F5E6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1016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7E070C5-18F5-428E-8133-FA8327E5BB1F}"/>
              </a:ext>
            </a:extLst>
          </p:cNvPr>
          <p:cNvSpPr/>
          <p:nvPr/>
        </p:nvSpPr>
        <p:spPr>
          <a:xfrm>
            <a:off x="5168899" y="1028700"/>
            <a:ext cx="6335712" cy="5105400"/>
          </a:xfrm>
          <a:custGeom>
            <a:avLst/>
            <a:gdLst>
              <a:gd name="connsiteX0" fmla="*/ 1809762 w 6335712"/>
              <a:gd name="connsiteY0" fmla="*/ 0 h 5105400"/>
              <a:gd name="connsiteX1" fmla="*/ 6335712 w 6335712"/>
              <a:gd name="connsiteY1" fmla="*/ 0 h 5105400"/>
              <a:gd name="connsiteX2" fmla="*/ 6335712 w 6335712"/>
              <a:gd name="connsiteY2" fmla="*/ 5105400 h 5105400"/>
              <a:gd name="connsiteX3" fmla="*/ 0 w 6335712"/>
              <a:gd name="connsiteY3" fmla="*/ 5105400 h 510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5712" h="5105400">
                <a:moveTo>
                  <a:pt x="1809762" y="0"/>
                </a:moveTo>
                <a:lnTo>
                  <a:pt x="6335712" y="0"/>
                </a:lnTo>
                <a:lnTo>
                  <a:pt x="6335712" y="5105400"/>
                </a:lnTo>
                <a:lnTo>
                  <a:pt x="0" y="510540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762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B34C5A13-B49D-4ACD-B968-ECC7E2E054A3}"/>
              </a:ext>
            </a:extLst>
          </p:cNvPr>
          <p:cNvSpPr/>
          <p:nvPr/>
        </p:nvSpPr>
        <p:spPr>
          <a:xfrm flipH="1" flipV="1">
            <a:off x="673101" y="1028700"/>
            <a:ext cx="6335712" cy="5105400"/>
          </a:xfrm>
          <a:custGeom>
            <a:avLst/>
            <a:gdLst>
              <a:gd name="connsiteX0" fmla="*/ 1809762 w 6335712"/>
              <a:gd name="connsiteY0" fmla="*/ 0 h 5105400"/>
              <a:gd name="connsiteX1" fmla="*/ 6335712 w 6335712"/>
              <a:gd name="connsiteY1" fmla="*/ 0 h 5105400"/>
              <a:gd name="connsiteX2" fmla="*/ 6335712 w 6335712"/>
              <a:gd name="connsiteY2" fmla="*/ 5105400 h 5105400"/>
              <a:gd name="connsiteX3" fmla="*/ 0 w 6335712"/>
              <a:gd name="connsiteY3" fmla="*/ 5105400 h 510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5712" h="5105400">
                <a:moveTo>
                  <a:pt x="1809762" y="0"/>
                </a:moveTo>
                <a:lnTo>
                  <a:pt x="6335712" y="0"/>
                </a:lnTo>
                <a:lnTo>
                  <a:pt x="6335712" y="5105400"/>
                </a:lnTo>
                <a:lnTo>
                  <a:pt x="0" y="5105400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accent1"/>
            </a:solidFill>
          </a:ln>
          <a:effectLst>
            <a:outerShdw blurRad="762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D18C9FB-E3ED-4537-AB24-7C51D66FCC6D}"/>
              </a:ext>
            </a:extLst>
          </p:cNvPr>
          <p:cNvGrpSpPr/>
          <p:nvPr/>
        </p:nvGrpSpPr>
        <p:grpSpPr>
          <a:xfrm>
            <a:off x="2508250" y="1652826"/>
            <a:ext cx="852488" cy="852488"/>
            <a:chOff x="3705225" y="1687512"/>
            <a:chExt cx="1092200" cy="1092200"/>
          </a:xfrm>
        </p:grpSpPr>
        <p:sp>
          <p:nvSpPr>
            <p:cNvPr id="4" name="图形 16">
              <a:extLst>
                <a:ext uri="{FF2B5EF4-FFF2-40B4-BE49-F238E27FC236}">
                  <a16:creationId xmlns:a16="http://schemas.microsoft.com/office/drawing/2014/main" id="{D08C85C6-AFD8-4108-AA91-9DA985C3D758}"/>
                </a:ext>
              </a:extLst>
            </p:cNvPr>
            <p:cNvSpPr/>
            <p:nvPr/>
          </p:nvSpPr>
          <p:spPr>
            <a:xfrm>
              <a:off x="3898599" y="1879637"/>
              <a:ext cx="714979" cy="641269"/>
            </a:xfrm>
            <a:custGeom>
              <a:avLst/>
              <a:gdLst>
                <a:gd name="connsiteX0" fmla="*/ 190500 w 923925"/>
                <a:gd name="connsiteY0" fmla="*/ 308047 h 828675"/>
                <a:gd name="connsiteX1" fmla="*/ 35719 w 923925"/>
                <a:gd name="connsiteY1" fmla="*/ 308047 h 828675"/>
                <a:gd name="connsiteX2" fmla="*/ 7144 w 923925"/>
                <a:gd name="connsiteY2" fmla="*/ 336622 h 828675"/>
                <a:gd name="connsiteX3" fmla="*/ 7144 w 923925"/>
                <a:gd name="connsiteY3" fmla="*/ 795012 h 828675"/>
                <a:gd name="connsiteX4" fmla="*/ 35719 w 923925"/>
                <a:gd name="connsiteY4" fmla="*/ 823587 h 828675"/>
                <a:gd name="connsiteX5" fmla="*/ 190500 w 923925"/>
                <a:gd name="connsiteY5" fmla="*/ 823587 h 828675"/>
                <a:gd name="connsiteX6" fmla="*/ 219075 w 923925"/>
                <a:gd name="connsiteY6" fmla="*/ 795012 h 828675"/>
                <a:gd name="connsiteX7" fmla="*/ 219075 w 923925"/>
                <a:gd name="connsiteY7" fmla="*/ 336622 h 828675"/>
                <a:gd name="connsiteX8" fmla="*/ 190500 w 923925"/>
                <a:gd name="connsiteY8" fmla="*/ 308047 h 828675"/>
                <a:gd name="connsiteX9" fmla="*/ 112890 w 923925"/>
                <a:gd name="connsiteY9" fmla="*/ 773819 h 828675"/>
                <a:gd name="connsiteX10" fmla="*/ 64865 w 923925"/>
                <a:gd name="connsiteY10" fmla="*/ 725794 h 828675"/>
                <a:gd name="connsiteX11" fmla="*/ 112890 w 923925"/>
                <a:gd name="connsiteY11" fmla="*/ 677769 h 828675"/>
                <a:gd name="connsiteX12" fmla="*/ 160915 w 923925"/>
                <a:gd name="connsiteY12" fmla="*/ 725794 h 828675"/>
                <a:gd name="connsiteX13" fmla="*/ 112890 w 923925"/>
                <a:gd name="connsiteY13" fmla="*/ 773819 h 828675"/>
                <a:gd name="connsiteX14" fmla="*/ 917553 w 923925"/>
                <a:gd name="connsiteY14" fmla="*/ 369302 h 828675"/>
                <a:gd name="connsiteX15" fmla="*/ 839695 w 923925"/>
                <a:gd name="connsiteY15" fmla="*/ 286444 h 828675"/>
                <a:gd name="connsiteX16" fmla="*/ 563737 w 923925"/>
                <a:gd name="connsiteY16" fmla="*/ 286368 h 828675"/>
                <a:gd name="connsiteX17" fmla="*/ 572786 w 923925"/>
                <a:gd name="connsiteY17" fmla="*/ 75894 h 828675"/>
                <a:gd name="connsiteX18" fmla="*/ 508921 w 923925"/>
                <a:gd name="connsiteY18" fmla="*/ 7152 h 828675"/>
                <a:gd name="connsiteX19" fmla="*/ 457124 w 923925"/>
                <a:gd name="connsiteY19" fmla="*/ 51253 h 828675"/>
                <a:gd name="connsiteX20" fmla="*/ 441627 w 923925"/>
                <a:gd name="connsiteY20" fmla="*/ 141778 h 828675"/>
                <a:gd name="connsiteX21" fmla="*/ 248841 w 923925"/>
                <a:gd name="connsiteY21" fmla="*/ 372436 h 828675"/>
                <a:gd name="connsiteX22" fmla="*/ 248841 w 923925"/>
                <a:gd name="connsiteY22" fmla="*/ 777620 h 828675"/>
                <a:gd name="connsiteX23" fmla="*/ 396231 w 923925"/>
                <a:gd name="connsiteY23" fmla="*/ 811300 h 828675"/>
                <a:gd name="connsiteX24" fmla="*/ 760038 w 923925"/>
                <a:gd name="connsiteY24" fmla="*/ 810814 h 828675"/>
                <a:gd name="connsiteX25" fmla="*/ 835504 w 923925"/>
                <a:gd name="connsiteY25" fmla="*/ 759294 h 828675"/>
                <a:gd name="connsiteX26" fmla="*/ 804005 w 923925"/>
                <a:gd name="connsiteY26" fmla="*/ 683970 h 828675"/>
                <a:gd name="connsiteX27" fmla="*/ 873223 w 923925"/>
                <a:gd name="connsiteY27" fmla="*/ 636211 h 828675"/>
                <a:gd name="connsiteX28" fmla="*/ 834600 w 923925"/>
                <a:gd name="connsiteY28" fmla="*/ 563812 h 828675"/>
                <a:gd name="connsiteX29" fmla="*/ 900579 w 923925"/>
                <a:gd name="connsiteY29" fmla="*/ 519264 h 828675"/>
                <a:gd name="connsiteX30" fmla="*/ 848725 w 923925"/>
                <a:gd name="connsiteY30" fmla="*/ 437930 h 828675"/>
                <a:gd name="connsiteX31" fmla="*/ 917553 w 923925"/>
                <a:gd name="connsiteY31" fmla="*/ 369302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23925" h="828675">
                  <a:moveTo>
                    <a:pt x="190500" y="308047"/>
                  </a:moveTo>
                  <a:lnTo>
                    <a:pt x="35719" y="308047"/>
                  </a:lnTo>
                  <a:cubicBezTo>
                    <a:pt x="19936" y="308047"/>
                    <a:pt x="7144" y="320839"/>
                    <a:pt x="7144" y="336622"/>
                  </a:cubicBezTo>
                  <a:lnTo>
                    <a:pt x="7144" y="795012"/>
                  </a:lnTo>
                  <a:cubicBezTo>
                    <a:pt x="7144" y="810795"/>
                    <a:pt x="19936" y="823587"/>
                    <a:pt x="35719" y="823587"/>
                  </a:cubicBezTo>
                  <a:lnTo>
                    <a:pt x="190500" y="823587"/>
                  </a:lnTo>
                  <a:cubicBezTo>
                    <a:pt x="206283" y="823587"/>
                    <a:pt x="219075" y="810795"/>
                    <a:pt x="219075" y="795012"/>
                  </a:cubicBezTo>
                  <a:lnTo>
                    <a:pt x="219075" y="336622"/>
                  </a:lnTo>
                  <a:cubicBezTo>
                    <a:pt x="219075" y="320848"/>
                    <a:pt x="206292" y="308047"/>
                    <a:pt x="190500" y="308047"/>
                  </a:cubicBezTo>
                  <a:close/>
                  <a:moveTo>
                    <a:pt x="112890" y="773819"/>
                  </a:moveTo>
                  <a:cubicBezTo>
                    <a:pt x="86373" y="773819"/>
                    <a:pt x="64865" y="752321"/>
                    <a:pt x="64865" y="725794"/>
                  </a:cubicBezTo>
                  <a:cubicBezTo>
                    <a:pt x="64865" y="699276"/>
                    <a:pt x="86373" y="677769"/>
                    <a:pt x="112890" y="677769"/>
                  </a:cubicBezTo>
                  <a:cubicBezTo>
                    <a:pt x="139408" y="677769"/>
                    <a:pt x="160915" y="699267"/>
                    <a:pt x="160915" y="725794"/>
                  </a:cubicBezTo>
                  <a:cubicBezTo>
                    <a:pt x="160915" y="752312"/>
                    <a:pt x="139408" y="773819"/>
                    <a:pt x="112890" y="773819"/>
                  </a:cubicBezTo>
                  <a:close/>
                  <a:moveTo>
                    <a:pt x="917553" y="369302"/>
                  </a:moveTo>
                  <a:cubicBezTo>
                    <a:pt x="923220" y="305161"/>
                    <a:pt x="863422" y="286444"/>
                    <a:pt x="839695" y="286444"/>
                  </a:cubicBezTo>
                  <a:cubicBezTo>
                    <a:pt x="747722" y="286425"/>
                    <a:pt x="655720" y="286453"/>
                    <a:pt x="563737" y="286368"/>
                  </a:cubicBezTo>
                  <a:cubicBezTo>
                    <a:pt x="576977" y="257555"/>
                    <a:pt x="593122" y="181155"/>
                    <a:pt x="572786" y="75894"/>
                  </a:cubicBezTo>
                  <a:cubicBezTo>
                    <a:pt x="564756" y="34279"/>
                    <a:pt x="540201" y="6599"/>
                    <a:pt x="508921" y="7152"/>
                  </a:cubicBezTo>
                  <a:cubicBezTo>
                    <a:pt x="483718" y="7590"/>
                    <a:pt x="459648" y="27021"/>
                    <a:pt x="457124" y="51253"/>
                  </a:cubicBezTo>
                  <a:cubicBezTo>
                    <a:pt x="454362" y="77894"/>
                    <a:pt x="447818" y="115832"/>
                    <a:pt x="441627" y="141778"/>
                  </a:cubicBezTo>
                  <a:cubicBezTo>
                    <a:pt x="421815" y="224722"/>
                    <a:pt x="315849" y="334231"/>
                    <a:pt x="248841" y="372436"/>
                  </a:cubicBezTo>
                  <a:lnTo>
                    <a:pt x="248841" y="777620"/>
                  </a:lnTo>
                  <a:cubicBezTo>
                    <a:pt x="294294" y="803309"/>
                    <a:pt x="343586" y="812300"/>
                    <a:pt x="396231" y="811300"/>
                  </a:cubicBezTo>
                  <a:cubicBezTo>
                    <a:pt x="479403" y="809709"/>
                    <a:pt x="716985" y="811100"/>
                    <a:pt x="760038" y="810814"/>
                  </a:cubicBezTo>
                  <a:cubicBezTo>
                    <a:pt x="790508" y="810614"/>
                    <a:pt x="820893" y="796079"/>
                    <a:pt x="835504" y="759294"/>
                  </a:cubicBezTo>
                  <a:cubicBezTo>
                    <a:pt x="855469" y="709087"/>
                    <a:pt x="804005" y="683970"/>
                    <a:pt x="804005" y="683970"/>
                  </a:cubicBezTo>
                  <a:cubicBezTo>
                    <a:pt x="804005" y="683970"/>
                    <a:pt x="860346" y="686751"/>
                    <a:pt x="873223" y="636211"/>
                  </a:cubicBezTo>
                  <a:cubicBezTo>
                    <a:pt x="886435" y="584338"/>
                    <a:pt x="834600" y="563812"/>
                    <a:pt x="834600" y="563812"/>
                  </a:cubicBezTo>
                  <a:cubicBezTo>
                    <a:pt x="869652" y="559983"/>
                    <a:pt x="892092" y="550858"/>
                    <a:pt x="900579" y="519264"/>
                  </a:cubicBezTo>
                  <a:cubicBezTo>
                    <a:pt x="910552" y="482049"/>
                    <a:pt x="886616" y="454103"/>
                    <a:pt x="848725" y="437930"/>
                  </a:cubicBezTo>
                  <a:cubicBezTo>
                    <a:pt x="854469" y="437368"/>
                    <a:pt x="912352" y="428014"/>
                    <a:pt x="917553" y="36930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142288F-94F6-4D20-96D8-98E1FC873865}"/>
                </a:ext>
              </a:extLst>
            </p:cNvPr>
            <p:cNvSpPr/>
            <p:nvPr/>
          </p:nvSpPr>
          <p:spPr>
            <a:xfrm>
              <a:off x="3705225" y="1687512"/>
              <a:ext cx="1092200" cy="109220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91E59EE-EB8E-4FD7-9E16-2EFE1352D947}"/>
              </a:ext>
            </a:extLst>
          </p:cNvPr>
          <p:cNvGrpSpPr/>
          <p:nvPr/>
        </p:nvGrpSpPr>
        <p:grpSpPr>
          <a:xfrm>
            <a:off x="8843962" y="1652826"/>
            <a:ext cx="852488" cy="852488"/>
            <a:chOff x="9177112" y="1295626"/>
            <a:chExt cx="852488" cy="852488"/>
          </a:xfrm>
        </p:grpSpPr>
        <p:sp>
          <p:nvSpPr>
            <p:cNvPr id="26" name="图形 16">
              <a:extLst>
                <a:ext uri="{FF2B5EF4-FFF2-40B4-BE49-F238E27FC236}">
                  <a16:creationId xmlns:a16="http://schemas.microsoft.com/office/drawing/2014/main" id="{BA7C64DD-4817-45B9-B7EA-17FAEA1F62E5}"/>
                </a:ext>
              </a:extLst>
            </p:cNvPr>
            <p:cNvSpPr/>
            <p:nvPr/>
          </p:nvSpPr>
          <p:spPr>
            <a:xfrm rot="10800000">
              <a:off x="9328045" y="1512259"/>
              <a:ext cx="558058" cy="500526"/>
            </a:xfrm>
            <a:custGeom>
              <a:avLst/>
              <a:gdLst>
                <a:gd name="connsiteX0" fmla="*/ 190500 w 923925"/>
                <a:gd name="connsiteY0" fmla="*/ 308047 h 828675"/>
                <a:gd name="connsiteX1" fmla="*/ 35719 w 923925"/>
                <a:gd name="connsiteY1" fmla="*/ 308047 h 828675"/>
                <a:gd name="connsiteX2" fmla="*/ 7144 w 923925"/>
                <a:gd name="connsiteY2" fmla="*/ 336622 h 828675"/>
                <a:gd name="connsiteX3" fmla="*/ 7144 w 923925"/>
                <a:gd name="connsiteY3" fmla="*/ 795012 h 828675"/>
                <a:gd name="connsiteX4" fmla="*/ 35719 w 923925"/>
                <a:gd name="connsiteY4" fmla="*/ 823587 h 828675"/>
                <a:gd name="connsiteX5" fmla="*/ 190500 w 923925"/>
                <a:gd name="connsiteY5" fmla="*/ 823587 h 828675"/>
                <a:gd name="connsiteX6" fmla="*/ 219075 w 923925"/>
                <a:gd name="connsiteY6" fmla="*/ 795012 h 828675"/>
                <a:gd name="connsiteX7" fmla="*/ 219075 w 923925"/>
                <a:gd name="connsiteY7" fmla="*/ 336622 h 828675"/>
                <a:gd name="connsiteX8" fmla="*/ 190500 w 923925"/>
                <a:gd name="connsiteY8" fmla="*/ 308047 h 828675"/>
                <a:gd name="connsiteX9" fmla="*/ 112890 w 923925"/>
                <a:gd name="connsiteY9" fmla="*/ 773819 h 828675"/>
                <a:gd name="connsiteX10" fmla="*/ 64865 w 923925"/>
                <a:gd name="connsiteY10" fmla="*/ 725794 h 828675"/>
                <a:gd name="connsiteX11" fmla="*/ 112890 w 923925"/>
                <a:gd name="connsiteY11" fmla="*/ 677769 h 828675"/>
                <a:gd name="connsiteX12" fmla="*/ 160915 w 923925"/>
                <a:gd name="connsiteY12" fmla="*/ 725794 h 828675"/>
                <a:gd name="connsiteX13" fmla="*/ 112890 w 923925"/>
                <a:gd name="connsiteY13" fmla="*/ 773819 h 828675"/>
                <a:gd name="connsiteX14" fmla="*/ 917553 w 923925"/>
                <a:gd name="connsiteY14" fmla="*/ 369302 h 828675"/>
                <a:gd name="connsiteX15" fmla="*/ 839695 w 923925"/>
                <a:gd name="connsiteY15" fmla="*/ 286444 h 828675"/>
                <a:gd name="connsiteX16" fmla="*/ 563737 w 923925"/>
                <a:gd name="connsiteY16" fmla="*/ 286368 h 828675"/>
                <a:gd name="connsiteX17" fmla="*/ 572786 w 923925"/>
                <a:gd name="connsiteY17" fmla="*/ 75894 h 828675"/>
                <a:gd name="connsiteX18" fmla="*/ 508921 w 923925"/>
                <a:gd name="connsiteY18" fmla="*/ 7152 h 828675"/>
                <a:gd name="connsiteX19" fmla="*/ 457124 w 923925"/>
                <a:gd name="connsiteY19" fmla="*/ 51253 h 828675"/>
                <a:gd name="connsiteX20" fmla="*/ 441627 w 923925"/>
                <a:gd name="connsiteY20" fmla="*/ 141778 h 828675"/>
                <a:gd name="connsiteX21" fmla="*/ 248841 w 923925"/>
                <a:gd name="connsiteY21" fmla="*/ 372436 h 828675"/>
                <a:gd name="connsiteX22" fmla="*/ 248841 w 923925"/>
                <a:gd name="connsiteY22" fmla="*/ 777620 h 828675"/>
                <a:gd name="connsiteX23" fmla="*/ 396231 w 923925"/>
                <a:gd name="connsiteY23" fmla="*/ 811300 h 828675"/>
                <a:gd name="connsiteX24" fmla="*/ 760038 w 923925"/>
                <a:gd name="connsiteY24" fmla="*/ 810814 h 828675"/>
                <a:gd name="connsiteX25" fmla="*/ 835504 w 923925"/>
                <a:gd name="connsiteY25" fmla="*/ 759294 h 828675"/>
                <a:gd name="connsiteX26" fmla="*/ 804005 w 923925"/>
                <a:gd name="connsiteY26" fmla="*/ 683970 h 828675"/>
                <a:gd name="connsiteX27" fmla="*/ 873223 w 923925"/>
                <a:gd name="connsiteY27" fmla="*/ 636211 h 828675"/>
                <a:gd name="connsiteX28" fmla="*/ 834600 w 923925"/>
                <a:gd name="connsiteY28" fmla="*/ 563812 h 828675"/>
                <a:gd name="connsiteX29" fmla="*/ 900579 w 923925"/>
                <a:gd name="connsiteY29" fmla="*/ 519264 h 828675"/>
                <a:gd name="connsiteX30" fmla="*/ 848725 w 923925"/>
                <a:gd name="connsiteY30" fmla="*/ 437930 h 828675"/>
                <a:gd name="connsiteX31" fmla="*/ 917553 w 923925"/>
                <a:gd name="connsiteY31" fmla="*/ 369302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23925" h="828675">
                  <a:moveTo>
                    <a:pt x="190500" y="308047"/>
                  </a:moveTo>
                  <a:lnTo>
                    <a:pt x="35719" y="308047"/>
                  </a:lnTo>
                  <a:cubicBezTo>
                    <a:pt x="19936" y="308047"/>
                    <a:pt x="7144" y="320839"/>
                    <a:pt x="7144" y="336622"/>
                  </a:cubicBezTo>
                  <a:lnTo>
                    <a:pt x="7144" y="795012"/>
                  </a:lnTo>
                  <a:cubicBezTo>
                    <a:pt x="7144" y="810795"/>
                    <a:pt x="19936" y="823587"/>
                    <a:pt x="35719" y="823587"/>
                  </a:cubicBezTo>
                  <a:lnTo>
                    <a:pt x="190500" y="823587"/>
                  </a:lnTo>
                  <a:cubicBezTo>
                    <a:pt x="206283" y="823587"/>
                    <a:pt x="219075" y="810795"/>
                    <a:pt x="219075" y="795012"/>
                  </a:cubicBezTo>
                  <a:lnTo>
                    <a:pt x="219075" y="336622"/>
                  </a:lnTo>
                  <a:cubicBezTo>
                    <a:pt x="219075" y="320848"/>
                    <a:pt x="206292" y="308047"/>
                    <a:pt x="190500" y="308047"/>
                  </a:cubicBezTo>
                  <a:close/>
                  <a:moveTo>
                    <a:pt x="112890" y="773819"/>
                  </a:moveTo>
                  <a:cubicBezTo>
                    <a:pt x="86373" y="773819"/>
                    <a:pt x="64865" y="752321"/>
                    <a:pt x="64865" y="725794"/>
                  </a:cubicBezTo>
                  <a:cubicBezTo>
                    <a:pt x="64865" y="699276"/>
                    <a:pt x="86373" y="677769"/>
                    <a:pt x="112890" y="677769"/>
                  </a:cubicBezTo>
                  <a:cubicBezTo>
                    <a:pt x="139408" y="677769"/>
                    <a:pt x="160915" y="699267"/>
                    <a:pt x="160915" y="725794"/>
                  </a:cubicBezTo>
                  <a:cubicBezTo>
                    <a:pt x="160915" y="752312"/>
                    <a:pt x="139408" y="773819"/>
                    <a:pt x="112890" y="773819"/>
                  </a:cubicBezTo>
                  <a:close/>
                  <a:moveTo>
                    <a:pt x="917553" y="369302"/>
                  </a:moveTo>
                  <a:cubicBezTo>
                    <a:pt x="923220" y="305161"/>
                    <a:pt x="863422" y="286444"/>
                    <a:pt x="839695" y="286444"/>
                  </a:cubicBezTo>
                  <a:cubicBezTo>
                    <a:pt x="747722" y="286425"/>
                    <a:pt x="655720" y="286453"/>
                    <a:pt x="563737" y="286368"/>
                  </a:cubicBezTo>
                  <a:cubicBezTo>
                    <a:pt x="576977" y="257555"/>
                    <a:pt x="593122" y="181155"/>
                    <a:pt x="572786" y="75894"/>
                  </a:cubicBezTo>
                  <a:cubicBezTo>
                    <a:pt x="564756" y="34279"/>
                    <a:pt x="540201" y="6599"/>
                    <a:pt x="508921" y="7152"/>
                  </a:cubicBezTo>
                  <a:cubicBezTo>
                    <a:pt x="483718" y="7590"/>
                    <a:pt x="459648" y="27021"/>
                    <a:pt x="457124" y="51253"/>
                  </a:cubicBezTo>
                  <a:cubicBezTo>
                    <a:pt x="454362" y="77894"/>
                    <a:pt x="447818" y="115832"/>
                    <a:pt x="441627" y="141778"/>
                  </a:cubicBezTo>
                  <a:cubicBezTo>
                    <a:pt x="421815" y="224722"/>
                    <a:pt x="315849" y="334231"/>
                    <a:pt x="248841" y="372436"/>
                  </a:cubicBezTo>
                  <a:lnTo>
                    <a:pt x="248841" y="777620"/>
                  </a:lnTo>
                  <a:cubicBezTo>
                    <a:pt x="294294" y="803309"/>
                    <a:pt x="343586" y="812300"/>
                    <a:pt x="396231" y="811300"/>
                  </a:cubicBezTo>
                  <a:cubicBezTo>
                    <a:pt x="479403" y="809709"/>
                    <a:pt x="716985" y="811100"/>
                    <a:pt x="760038" y="810814"/>
                  </a:cubicBezTo>
                  <a:cubicBezTo>
                    <a:pt x="790508" y="810614"/>
                    <a:pt x="820893" y="796079"/>
                    <a:pt x="835504" y="759294"/>
                  </a:cubicBezTo>
                  <a:cubicBezTo>
                    <a:pt x="855469" y="709087"/>
                    <a:pt x="804005" y="683970"/>
                    <a:pt x="804005" y="683970"/>
                  </a:cubicBezTo>
                  <a:cubicBezTo>
                    <a:pt x="804005" y="683970"/>
                    <a:pt x="860346" y="686751"/>
                    <a:pt x="873223" y="636211"/>
                  </a:cubicBezTo>
                  <a:cubicBezTo>
                    <a:pt x="886435" y="584338"/>
                    <a:pt x="834600" y="563812"/>
                    <a:pt x="834600" y="563812"/>
                  </a:cubicBezTo>
                  <a:cubicBezTo>
                    <a:pt x="869652" y="559983"/>
                    <a:pt x="892092" y="550858"/>
                    <a:pt x="900579" y="519264"/>
                  </a:cubicBezTo>
                  <a:cubicBezTo>
                    <a:pt x="910552" y="482049"/>
                    <a:pt x="886616" y="454103"/>
                    <a:pt x="848725" y="437930"/>
                  </a:cubicBezTo>
                  <a:cubicBezTo>
                    <a:pt x="854469" y="437368"/>
                    <a:pt x="912352" y="428014"/>
                    <a:pt x="917553" y="36930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31EB0534-3B13-4415-A1FE-CFC88C3165BD}"/>
                </a:ext>
              </a:extLst>
            </p:cNvPr>
            <p:cNvSpPr/>
            <p:nvPr/>
          </p:nvSpPr>
          <p:spPr>
            <a:xfrm>
              <a:off x="9177112" y="1295626"/>
              <a:ext cx="852488" cy="852488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E27B3A89-F572-4C37-8C9B-4A223F4EEB68}"/>
              </a:ext>
            </a:extLst>
          </p:cNvPr>
          <p:cNvSpPr txBox="1"/>
          <p:nvPr/>
        </p:nvSpPr>
        <p:spPr>
          <a:xfrm>
            <a:off x="2195830" y="2643948"/>
            <a:ext cx="1477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20">
                <a:solidFill>
                  <a:schemeClr val="bg1"/>
                </a:solidFill>
                <a:latin typeface="+mj-ea"/>
                <a:ea typeface="+mj-ea"/>
              </a:rPr>
              <a:t>赞成观点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E12548E-2221-4F06-BE1C-7E47D9A55EDE}"/>
              </a:ext>
            </a:extLst>
          </p:cNvPr>
          <p:cNvSpPr txBox="1"/>
          <p:nvPr/>
        </p:nvSpPr>
        <p:spPr>
          <a:xfrm>
            <a:off x="8531542" y="2643948"/>
            <a:ext cx="1477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20">
                <a:solidFill>
                  <a:schemeClr val="accent1"/>
                </a:solidFill>
                <a:latin typeface="+mj-ea"/>
                <a:ea typeface="+mj-ea"/>
              </a:rPr>
              <a:t>反对观点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57CB986-8DEC-48B4-9C27-E3F9D3A8CDD6}"/>
              </a:ext>
            </a:extLst>
          </p:cNvPr>
          <p:cNvSpPr txBox="1"/>
          <p:nvPr/>
        </p:nvSpPr>
        <p:spPr>
          <a:xfrm>
            <a:off x="1457167" y="3213923"/>
            <a:ext cx="2954655" cy="17271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对于赞成观点的解释说明</a:t>
            </a:r>
            <a:endParaRPr lang="en-US" altLang="zh-CN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请输入相关内容的文字内容</a:t>
            </a:r>
            <a:endParaRPr lang="en-US" altLang="zh-CN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请输入相关内容的文字内容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请输入相关内容的文字内容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请输入相关内容的文字内容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91DAFF3-C154-48DE-9EBE-818651DEC48D}"/>
              </a:ext>
            </a:extLst>
          </p:cNvPr>
          <p:cNvSpPr txBox="1"/>
          <p:nvPr/>
        </p:nvSpPr>
        <p:spPr>
          <a:xfrm>
            <a:off x="7792879" y="3213923"/>
            <a:ext cx="2954655" cy="17271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accent1"/>
                </a:solidFill>
              </a:rPr>
              <a:t>对于反对观点的解释说明</a:t>
            </a:r>
            <a:endParaRPr lang="en-US" altLang="zh-CN">
              <a:solidFill>
                <a:schemeClr val="accent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accent1"/>
                </a:solidFill>
              </a:rPr>
              <a:t>请输入相关内容的文字内容</a:t>
            </a:r>
            <a:endParaRPr lang="en-US" altLang="zh-CN">
              <a:solidFill>
                <a:schemeClr val="accent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accent1"/>
                </a:solidFill>
              </a:rPr>
              <a:t>请输入相关内容的文字内容</a:t>
            </a:r>
            <a:endParaRPr lang="en-US" altLang="zh-CN">
              <a:solidFill>
                <a:schemeClr val="accent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accent1"/>
                </a:solidFill>
              </a:rPr>
              <a:t>请输入相关内容的文字内容</a:t>
            </a:r>
            <a:endParaRPr lang="en-US" altLang="zh-CN">
              <a:solidFill>
                <a:schemeClr val="accent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accent1"/>
                </a:solidFill>
              </a:rPr>
              <a:t>请输入相关内容的文字内容</a:t>
            </a:r>
            <a:endParaRPr lang="en-US" altLang="zh-CN">
              <a:solidFill>
                <a:schemeClr val="accent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871E225-F455-491D-AB71-D4DE2052BF84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两种观点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6E6E611-0229-45DD-A327-9786F46DC18F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1CF4329-A4B8-4B66-8E5A-590104850E4B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D15FAA7-E8F8-47F3-BB42-261403F08D97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046E093-3F3E-4746-B41F-1EB552CBCC7E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33" name="图形 32">
              <a:extLst>
                <a:ext uri="{FF2B5EF4-FFF2-40B4-BE49-F238E27FC236}">
                  <a16:creationId xmlns:a16="http://schemas.microsoft.com/office/drawing/2014/main" id="{32FDD502-18A9-4E81-967E-57F641340F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34" name="图形 33">
              <a:extLst>
                <a:ext uri="{FF2B5EF4-FFF2-40B4-BE49-F238E27FC236}">
                  <a16:creationId xmlns:a16="http://schemas.microsoft.com/office/drawing/2014/main" id="{8862B75C-B3DF-4EC7-B97E-5297784BA40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35" name="椭圆 34">
            <a:extLst>
              <a:ext uri="{FF2B5EF4-FFF2-40B4-BE49-F238E27FC236}">
                <a16:creationId xmlns:a16="http://schemas.microsoft.com/office/drawing/2014/main" id="{BD59B8DB-6642-41C9-B621-BF6EB5DA0FD9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8E43ECE-B9D9-4F77-BE0C-8F808FBC07F5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121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:a16="http://schemas.microsoft.com/office/drawing/2014/main" id="{E7CF2C56-0F2F-41E3-9C77-865B16A605C0}"/>
              </a:ext>
            </a:extLst>
          </p:cNvPr>
          <p:cNvSpPr/>
          <p:nvPr/>
        </p:nvSpPr>
        <p:spPr>
          <a:xfrm>
            <a:off x="1110805" y="4490799"/>
            <a:ext cx="954318" cy="95431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latin typeface="+mj-ea"/>
                <a:ea typeface="+mj-ea"/>
              </a:rPr>
              <a:t>1</a:t>
            </a:r>
            <a:endParaRPr lang="zh-CN" altLang="en-US" sz="3600" b="1">
              <a:latin typeface="+mj-ea"/>
              <a:ea typeface="+mj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8C83D47-4CF6-4683-8DF7-28F994D9F1BB}"/>
              </a:ext>
            </a:extLst>
          </p:cNvPr>
          <p:cNvSpPr/>
          <p:nvPr/>
        </p:nvSpPr>
        <p:spPr>
          <a:xfrm>
            <a:off x="655213" y="3328983"/>
            <a:ext cx="1294492" cy="129449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>
                <a:latin typeface="+mj-ea"/>
                <a:ea typeface="+mj-ea"/>
              </a:rPr>
              <a:t>2</a:t>
            </a:r>
            <a:endParaRPr lang="zh-CN" altLang="en-US" sz="4800" b="1">
              <a:latin typeface="+mj-ea"/>
              <a:ea typeface="+mj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5B1880A-A3D4-4EAF-BB27-1F65E24197C2}"/>
              </a:ext>
            </a:extLst>
          </p:cNvPr>
          <p:cNvSpPr/>
          <p:nvPr/>
        </p:nvSpPr>
        <p:spPr>
          <a:xfrm>
            <a:off x="0" y="1"/>
            <a:ext cx="12192000" cy="1771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B16CEBC-7FEE-4428-A8ED-7DFA80341321}"/>
              </a:ext>
            </a:extLst>
          </p:cNvPr>
          <p:cNvSpPr/>
          <p:nvPr/>
        </p:nvSpPr>
        <p:spPr>
          <a:xfrm>
            <a:off x="1151163" y="2180771"/>
            <a:ext cx="1607458" cy="160745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>
                <a:latin typeface="+mj-ea"/>
                <a:ea typeface="+mj-ea"/>
              </a:rPr>
              <a:t>3</a:t>
            </a:r>
            <a:endParaRPr lang="zh-CN" altLang="en-US" sz="5400" b="1"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E7B486-354B-4CA6-A794-B0A523312E44}"/>
              </a:ext>
            </a:extLst>
          </p:cNvPr>
          <p:cNvSpPr txBox="1"/>
          <p:nvPr/>
        </p:nvSpPr>
        <p:spPr>
          <a:xfrm>
            <a:off x="4579922" y="464852"/>
            <a:ext cx="30321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+mj-ea"/>
                <a:ea typeface="+mj-ea"/>
              </a:rPr>
              <a:t>三段文本</a:t>
            </a: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C87BC4F8-9B04-4549-92E9-F9CF63AD86A8}"/>
              </a:ext>
            </a:extLst>
          </p:cNvPr>
          <p:cNvSpPr/>
          <p:nvPr/>
        </p:nvSpPr>
        <p:spPr>
          <a:xfrm flipV="1">
            <a:off x="6007608" y="1154401"/>
            <a:ext cx="176784" cy="1524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185BDAF-C135-4C84-8CFA-ABCBB5A6F83C}"/>
              </a:ext>
            </a:extLst>
          </p:cNvPr>
          <p:cNvCxnSpPr/>
          <p:nvPr/>
        </p:nvCxnSpPr>
        <p:spPr>
          <a:xfrm>
            <a:off x="2917371" y="2984500"/>
            <a:ext cx="1233715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6795D29-5CE2-42EA-9C46-808240569257}"/>
              </a:ext>
            </a:extLst>
          </p:cNvPr>
          <p:cNvCxnSpPr>
            <a:cxnSpLocks/>
          </p:cNvCxnSpPr>
          <p:nvPr/>
        </p:nvCxnSpPr>
        <p:spPr>
          <a:xfrm>
            <a:off x="2113193" y="3976229"/>
            <a:ext cx="2037893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B2DAD10-9A17-4F09-AD1B-69A9ED6D0841}"/>
              </a:ext>
            </a:extLst>
          </p:cNvPr>
          <p:cNvCxnSpPr>
            <a:cxnSpLocks/>
          </p:cNvCxnSpPr>
          <p:nvPr/>
        </p:nvCxnSpPr>
        <p:spPr>
          <a:xfrm>
            <a:off x="2223873" y="4967958"/>
            <a:ext cx="1927213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68B04E9E-B74F-4FE6-8040-A46CEA8D8945}"/>
              </a:ext>
            </a:extLst>
          </p:cNvPr>
          <p:cNvSpPr txBox="1"/>
          <p:nvPr/>
        </p:nvSpPr>
        <p:spPr>
          <a:xfrm>
            <a:off x="4309836" y="278444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65C9CD6-F6A7-4E9F-88BD-48D6F35F8BAA}"/>
              </a:ext>
            </a:extLst>
          </p:cNvPr>
          <p:cNvSpPr txBox="1"/>
          <p:nvPr/>
        </p:nvSpPr>
        <p:spPr>
          <a:xfrm>
            <a:off x="4309836" y="377617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DCBB2DA-161F-4F09-9001-38CB50B50575}"/>
              </a:ext>
            </a:extLst>
          </p:cNvPr>
          <p:cNvSpPr txBox="1"/>
          <p:nvPr/>
        </p:nvSpPr>
        <p:spPr>
          <a:xfrm>
            <a:off x="4309836" y="4767903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C39AEC6-BBF9-42C6-BF0A-A0C2968DB555}"/>
              </a:ext>
            </a:extLst>
          </p:cNvPr>
          <p:cNvSpPr txBox="1"/>
          <p:nvPr/>
        </p:nvSpPr>
        <p:spPr>
          <a:xfrm>
            <a:off x="6184391" y="2619111"/>
            <a:ext cx="5334508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请输入文本内容，请输入文本内容</a:t>
            </a:r>
            <a:endParaRPr lang="en-US" altLang="zh-CN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请输入文本内容，请输入文本内容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78F6739-6E65-4E85-B061-F61C55302DE5}"/>
              </a:ext>
            </a:extLst>
          </p:cNvPr>
          <p:cNvSpPr txBox="1"/>
          <p:nvPr/>
        </p:nvSpPr>
        <p:spPr>
          <a:xfrm>
            <a:off x="6184391" y="3610840"/>
            <a:ext cx="5334507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请输入文本内容，请输入文本内容</a:t>
            </a:r>
            <a:endParaRPr lang="en-US" altLang="zh-CN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请输入文本内容，请输入文本内容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96989F1-DD03-41CA-B281-C149FBABA309}"/>
              </a:ext>
            </a:extLst>
          </p:cNvPr>
          <p:cNvSpPr txBox="1"/>
          <p:nvPr/>
        </p:nvSpPr>
        <p:spPr>
          <a:xfrm>
            <a:off x="6184391" y="4602548"/>
            <a:ext cx="5334507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请输入文本内容，请输入文本内容</a:t>
            </a:r>
            <a:endParaRPr lang="en-US" altLang="zh-CN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请输入文本内容，请输入文本内容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38592236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54977EB6-DC65-4F9D-9459-FA601C1EEE90}"/>
              </a:ext>
            </a:extLst>
          </p:cNvPr>
          <p:cNvSpPr/>
          <p:nvPr/>
        </p:nvSpPr>
        <p:spPr>
          <a:xfrm>
            <a:off x="3373438" y="0"/>
            <a:ext cx="2722562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1000" sy="101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4AA1FCB-A22E-4E44-A1C3-B767AB0D4D8C}"/>
              </a:ext>
            </a:extLst>
          </p:cNvPr>
          <p:cNvSpPr/>
          <p:nvPr/>
        </p:nvSpPr>
        <p:spPr>
          <a:xfrm>
            <a:off x="6092826" y="0"/>
            <a:ext cx="2722562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1000" sy="101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A544044-16AC-4958-B2DA-D1458281602D}"/>
              </a:ext>
            </a:extLst>
          </p:cNvPr>
          <p:cNvSpPr/>
          <p:nvPr/>
        </p:nvSpPr>
        <p:spPr>
          <a:xfrm>
            <a:off x="8815388" y="0"/>
            <a:ext cx="2722562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63500" sx="101000" sy="101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0A690F8-588B-4F0D-9FF7-1525461DADF2}"/>
              </a:ext>
            </a:extLst>
          </p:cNvPr>
          <p:cNvGrpSpPr/>
          <p:nvPr/>
        </p:nvGrpSpPr>
        <p:grpSpPr>
          <a:xfrm>
            <a:off x="5883954" y="3216954"/>
            <a:ext cx="424091" cy="424091"/>
            <a:chOff x="5883954" y="3216954"/>
            <a:chExt cx="424091" cy="424091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9F4C2D7-D04B-440B-923E-E07A34233780}"/>
                </a:ext>
              </a:extLst>
            </p:cNvPr>
            <p:cNvSpPr/>
            <p:nvPr/>
          </p:nvSpPr>
          <p:spPr>
            <a:xfrm>
              <a:off x="5883954" y="3216954"/>
              <a:ext cx="424091" cy="424091"/>
            </a:xfrm>
            <a:prstGeom prst="ellipse">
              <a:avLst/>
            </a:prstGeom>
            <a:solidFill>
              <a:schemeClr val="bg1"/>
            </a:solidFill>
            <a:ln w="222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图形 17">
              <a:extLst>
                <a:ext uri="{FF2B5EF4-FFF2-40B4-BE49-F238E27FC236}">
                  <a16:creationId xmlns:a16="http://schemas.microsoft.com/office/drawing/2014/main" id="{E2EFDFA0-0A5E-46FB-955A-16F7C3554E0C}"/>
                </a:ext>
              </a:extLst>
            </p:cNvPr>
            <p:cNvSpPr/>
            <p:nvPr/>
          </p:nvSpPr>
          <p:spPr>
            <a:xfrm>
              <a:off x="5945452" y="3316089"/>
              <a:ext cx="301095" cy="225821"/>
            </a:xfrm>
            <a:custGeom>
              <a:avLst/>
              <a:gdLst>
                <a:gd name="connsiteX0" fmla="*/ 5228273 w 7810500"/>
                <a:gd name="connsiteY0" fmla="*/ 5715953 h 5857875"/>
                <a:gd name="connsiteX1" fmla="*/ 7669530 w 7810500"/>
                <a:gd name="connsiteY1" fmla="*/ 3274695 h 5857875"/>
                <a:gd name="connsiteX2" fmla="*/ 7669530 w 7810500"/>
                <a:gd name="connsiteY2" fmla="*/ 2584133 h 5857875"/>
                <a:gd name="connsiteX3" fmla="*/ 5228273 w 7810500"/>
                <a:gd name="connsiteY3" fmla="*/ 142875 h 5857875"/>
                <a:gd name="connsiteX4" fmla="*/ 4537710 w 7810500"/>
                <a:gd name="connsiteY4" fmla="*/ 142875 h 5857875"/>
                <a:gd name="connsiteX5" fmla="*/ 4537710 w 7810500"/>
                <a:gd name="connsiteY5" fmla="*/ 833438 h 5857875"/>
                <a:gd name="connsiteX6" fmla="*/ 6145530 w 7810500"/>
                <a:gd name="connsiteY6" fmla="*/ 2441258 h 5857875"/>
                <a:gd name="connsiteX7" fmla="*/ 488633 w 7810500"/>
                <a:gd name="connsiteY7" fmla="*/ 2441258 h 5857875"/>
                <a:gd name="connsiteX8" fmla="*/ 0 w 7810500"/>
                <a:gd name="connsiteY8" fmla="*/ 2929890 h 5857875"/>
                <a:gd name="connsiteX9" fmla="*/ 488633 w 7810500"/>
                <a:gd name="connsiteY9" fmla="*/ 3418523 h 5857875"/>
                <a:gd name="connsiteX10" fmla="*/ 6145530 w 7810500"/>
                <a:gd name="connsiteY10" fmla="*/ 3418523 h 5857875"/>
                <a:gd name="connsiteX11" fmla="*/ 4537710 w 7810500"/>
                <a:gd name="connsiteY11" fmla="*/ 5025390 h 5857875"/>
                <a:gd name="connsiteX12" fmla="*/ 4394835 w 7810500"/>
                <a:gd name="connsiteY12" fmla="*/ 5370195 h 5857875"/>
                <a:gd name="connsiteX13" fmla="*/ 4537710 w 7810500"/>
                <a:gd name="connsiteY13" fmla="*/ 5715000 h 5857875"/>
                <a:gd name="connsiteX14" fmla="*/ 5228273 w 7810500"/>
                <a:gd name="connsiteY14" fmla="*/ 5715953 h 5857875"/>
                <a:gd name="connsiteX15" fmla="*/ 5228273 w 7810500"/>
                <a:gd name="connsiteY15" fmla="*/ 5715953 h 585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10500" h="5857875">
                  <a:moveTo>
                    <a:pt x="5228273" y="5715953"/>
                  </a:moveTo>
                  <a:lnTo>
                    <a:pt x="7669530" y="3274695"/>
                  </a:lnTo>
                  <a:cubicBezTo>
                    <a:pt x="7860030" y="3084195"/>
                    <a:pt x="7860030" y="2774633"/>
                    <a:pt x="7669530" y="2584133"/>
                  </a:cubicBezTo>
                  <a:lnTo>
                    <a:pt x="5228273" y="142875"/>
                  </a:lnTo>
                  <a:cubicBezTo>
                    <a:pt x="5037773" y="-47625"/>
                    <a:pt x="4728210" y="-47625"/>
                    <a:pt x="4537710" y="142875"/>
                  </a:cubicBezTo>
                  <a:cubicBezTo>
                    <a:pt x="4347210" y="333375"/>
                    <a:pt x="4347210" y="642938"/>
                    <a:pt x="4537710" y="833438"/>
                  </a:cubicBezTo>
                  <a:lnTo>
                    <a:pt x="6145530" y="2441258"/>
                  </a:lnTo>
                  <a:lnTo>
                    <a:pt x="488633" y="2441258"/>
                  </a:lnTo>
                  <a:cubicBezTo>
                    <a:pt x="218123" y="2441258"/>
                    <a:pt x="0" y="2660333"/>
                    <a:pt x="0" y="2929890"/>
                  </a:cubicBezTo>
                  <a:cubicBezTo>
                    <a:pt x="0" y="3199448"/>
                    <a:pt x="218123" y="3418523"/>
                    <a:pt x="488633" y="3418523"/>
                  </a:cubicBezTo>
                  <a:lnTo>
                    <a:pt x="6145530" y="3418523"/>
                  </a:lnTo>
                  <a:lnTo>
                    <a:pt x="4537710" y="5025390"/>
                  </a:lnTo>
                  <a:cubicBezTo>
                    <a:pt x="4442460" y="5120640"/>
                    <a:pt x="4394835" y="5245418"/>
                    <a:pt x="4394835" y="5370195"/>
                  </a:cubicBezTo>
                  <a:cubicBezTo>
                    <a:pt x="4394835" y="5494973"/>
                    <a:pt x="4442460" y="5619750"/>
                    <a:pt x="4537710" y="5715000"/>
                  </a:cubicBezTo>
                  <a:cubicBezTo>
                    <a:pt x="4728210" y="5906453"/>
                    <a:pt x="5036820" y="5906453"/>
                    <a:pt x="5228273" y="5715953"/>
                  </a:cubicBezTo>
                  <a:lnTo>
                    <a:pt x="5228273" y="5715953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07EBCED-00D6-45BE-ADFC-BE151575CCF4}"/>
              </a:ext>
            </a:extLst>
          </p:cNvPr>
          <p:cNvGrpSpPr/>
          <p:nvPr/>
        </p:nvGrpSpPr>
        <p:grpSpPr>
          <a:xfrm>
            <a:off x="8584292" y="3216954"/>
            <a:ext cx="424091" cy="424091"/>
            <a:chOff x="5883954" y="3216954"/>
            <a:chExt cx="424091" cy="424091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C0C44CA-976E-4B37-9211-802EA1FB253D}"/>
                </a:ext>
              </a:extLst>
            </p:cNvPr>
            <p:cNvSpPr/>
            <p:nvPr/>
          </p:nvSpPr>
          <p:spPr>
            <a:xfrm>
              <a:off x="5883954" y="3216954"/>
              <a:ext cx="424091" cy="424091"/>
            </a:xfrm>
            <a:prstGeom prst="ellipse">
              <a:avLst/>
            </a:prstGeom>
            <a:solidFill>
              <a:schemeClr val="bg1"/>
            </a:solidFill>
            <a:ln w="222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图形 17">
              <a:extLst>
                <a:ext uri="{FF2B5EF4-FFF2-40B4-BE49-F238E27FC236}">
                  <a16:creationId xmlns:a16="http://schemas.microsoft.com/office/drawing/2014/main" id="{F01AE5A0-3F75-4130-975C-C582C0B1FCE5}"/>
                </a:ext>
              </a:extLst>
            </p:cNvPr>
            <p:cNvSpPr/>
            <p:nvPr/>
          </p:nvSpPr>
          <p:spPr>
            <a:xfrm>
              <a:off x="5945452" y="3316089"/>
              <a:ext cx="301095" cy="225821"/>
            </a:xfrm>
            <a:custGeom>
              <a:avLst/>
              <a:gdLst>
                <a:gd name="connsiteX0" fmla="*/ 5228273 w 7810500"/>
                <a:gd name="connsiteY0" fmla="*/ 5715953 h 5857875"/>
                <a:gd name="connsiteX1" fmla="*/ 7669530 w 7810500"/>
                <a:gd name="connsiteY1" fmla="*/ 3274695 h 5857875"/>
                <a:gd name="connsiteX2" fmla="*/ 7669530 w 7810500"/>
                <a:gd name="connsiteY2" fmla="*/ 2584133 h 5857875"/>
                <a:gd name="connsiteX3" fmla="*/ 5228273 w 7810500"/>
                <a:gd name="connsiteY3" fmla="*/ 142875 h 5857875"/>
                <a:gd name="connsiteX4" fmla="*/ 4537710 w 7810500"/>
                <a:gd name="connsiteY4" fmla="*/ 142875 h 5857875"/>
                <a:gd name="connsiteX5" fmla="*/ 4537710 w 7810500"/>
                <a:gd name="connsiteY5" fmla="*/ 833438 h 5857875"/>
                <a:gd name="connsiteX6" fmla="*/ 6145530 w 7810500"/>
                <a:gd name="connsiteY6" fmla="*/ 2441258 h 5857875"/>
                <a:gd name="connsiteX7" fmla="*/ 488633 w 7810500"/>
                <a:gd name="connsiteY7" fmla="*/ 2441258 h 5857875"/>
                <a:gd name="connsiteX8" fmla="*/ 0 w 7810500"/>
                <a:gd name="connsiteY8" fmla="*/ 2929890 h 5857875"/>
                <a:gd name="connsiteX9" fmla="*/ 488633 w 7810500"/>
                <a:gd name="connsiteY9" fmla="*/ 3418523 h 5857875"/>
                <a:gd name="connsiteX10" fmla="*/ 6145530 w 7810500"/>
                <a:gd name="connsiteY10" fmla="*/ 3418523 h 5857875"/>
                <a:gd name="connsiteX11" fmla="*/ 4537710 w 7810500"/>
                <a:gd name="connsiteY11" fmla="*/ 5025390 h 5857875"/>
                <a:gd name="connsiteX12" fmla="*/ 4394835 w 7810500"/>
                <a:gd name="connsiteY12" fmla="*/ 5370195 h 5857875"/>
                <a:gd name="connsiteX13" fmla="*/ 4537710 w 7810500"/>
                <a:gd name="connsiteY13" fmla="*/ 5715000 h 5857875"/>
                <a:gd name="connsiteX14" fmla="*/ 5228273 w 7810500"/>
                <a:gd name="connsiteY14" fmla="*/ 5715953 h 5857875"/>
                <a:gd name="connsiteX15" fmla="*/ 5228273 w 7810500"/>
                <a:gd name="connsiteY15" fmla="*/ 5715953 h 585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10500" h="5857875">
                  <a:moveTo>
                    <a:pt x="5228273" y="5715953"/>
                  </a:moveTo>
                  <a:lnTo>
                    <a:pt x="7669530" y="3274695"/>
                  </a:lnTo>
                  <a:cubicBezTo>
                    <a:pt x="7860030" y="3084195"/>
                    <a:pt x="7860030" y="2774633"/>
                    <a:pt x="7669530" y="2584133"/>
                  </a:cubicBezTo>
                  <a:lnTo>
                    <a:pt x="5228273" y="142875"/>
                  </a:lnTo>
                  <a:cubicBezTo>
                    <a:pt x="5037773" y="-47625"/>
                    <a:pt x="4728210" y="-47625"/>
                    <a:pt x="4537710" y="142875"/>
                  </a:cubicBezTo>
                  <a:cubicBezTo>
                    <a:pt x="4347210" y="333375"/>
                    <a:pt x="4347210" y="642938"/>
                    <a:pt x="4537710" y="833438"/>
                  </a:cubicBezTo>
                  <a:lnTo>
                    <a:pt x="6145530" y="2441258"/>
                  </a:lnTo>
                  <a:lnTo>
                    <a:pt x="488633" y="2441258"/>
                  </a:lnTo>
                  <a:cubicBezTo>
                    <a:pt x="218123" y="2441258"/>
                    <a:pt x="0" y="2660333"/>
                    <a:pt x="0" y="2929890"/>
                  </a:cubicBezTo>
                  <a:cubicBezTo>
                    <a:pt x="0" y="3199448"/>
                    <a:pt x="218123" y="3418523"/>
                    <a:pt x="488633" y="3418523"/>
                  </a:cubicBezTo>
                  <a:lnTo>
                    <a:pt x="6145530" y="3418523"/>
                  </a:lnTo>
                  <a:lnTo>
                    <a:pt x="4537710" y="5025390"/>
                  </a:lnTo>
                  <a:cubicBezTo>
                    <a:pt x="4442460" y="5120640"/>
                    <a:pt x="4394835" y="5245418"/>
                    <a:pt x="4394835" y="5370195"/>
                  </a:cubicBezTo>
                  <a:cubicBezTo>
                    <a:pt x="4394835" y="5494973"/>
                    <a:pt x="4442460" y="5619750"/>
                    <a:pt x="4537710" y="5715000"/>
                  </a:cubicBezTo>
                  <a:cubicBezTo>
                    <a:pt x="4728210" y="5906453"/>
                    <a:pt x="5036820" y="5906453"/>
                    <a:pt x="5228273" y="5715953"/>
                  </a:cubicBezTo>
                  <a:lnTo>
                    <a:pt x="5228273" y="5715953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756A07C4-662E-446A-9C98-2C88DBA08E98}"/>
              </a:ext>
            </a:extLst>
          </p:cNvPr>
          <p:cNvSpPr txBox="1"/>
          <p:nvPr/>
        </p:nvSpPr>
        <p:spPr>
          <a:xfrm>
            <a:off x="567796" y="307579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+mj-ea"/>
                <a:ea typeface="+mj-ea"/>
              </a:rPr>
              <a:t>三段内容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9FF8C75C-D6BC-4CE1-9D52-2FD1F9724E2B}"/>
              </a:ext>
            </a:extLst>
          </p:cNvPr>
          <p:cNvSpPr/>
          <p:nvPr/>
        </p:nvSpPr>
        <p:spPr>
          <a:xfrm>
            <a:off x="663156" y="3696477"/>
            <a:ext cx="446088" cy="85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5A0C764-5922-4FAF-8E6D-517027C9A6AE}"/>
              </a:ext>
            </a:extLst>
          </p:cNvPr>
          <p:cNvSpPr txBox="1"/>
          <p:nvPr/>
        </p:nvSpPr>
        <p:spPr>
          <a:xfrm>
            <a:off x="3631861" y="1776753"/>
            <a:ext cx="2205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15B01A4-E1F0-4138-9C7B-BC5FDF92A0DD}"/>
              </a:ext>
            </a:extLst>
          </p:cNvPr>
          <p:cNvSpPr txBox="1"/>
          <p:nvPr/>
        </p:nvSpPr>
        <p:spPr>
          <a:xfrm>
            <a:off x="6351249" y="1776753"/>
            <a:ext cx="2205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4E65DE-E821-41B7-93F1-67CAF286CD60}"/>
              </a:ext>
            </a:extLst>
          </p:cNvPr>
          <p:cNvSpPr txBox="1"/>
          <p:nvPr/>
        </p:nvSpPr>
        <p:spPr>
          <a:xfrm>
            <a:off x="9076516" y="1776753"/>
            <a:ext cx="2205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ED5840-BE0F-4B51-8EA3-516F58614D3B}"/>
              </a:ext>
            </a:extLst>
          </p:cNvPr>
          <p:cNvSpPr txBox="1"/>
          <p:nvPr/>
        </p:nvSpPr>
        <p:spPr>
          <a:xfrm>
            <a:off x="3686630" y="2828735"/>
            <a:ext cx="2096178" cy="2059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  <a:endParaRPr lang="en-US" altLang="zh-CN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811ACE5-D3FA-48A6-A07B-A2A8C27A7B7F}"/>
              </a:ext>
            </a:extLst>
          </p:cNvPr>
          <p:cNvSpPr txBox="1"/>
          <p:nvPr/>
        </p:nvSpPr>
        <p:spPr>
          <a:xfrm>
            <a:off x="6401986" y="2828735"/>
            <a:ext cx="2096178" cy="2059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  <a:endParaRPr lang="en-US" altLang="zh-CN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D4BC2EB-8749-4055-AA10-415E2E080547}"/>
              </a:ext>
            </a:extLst>
          </p:cNvPr>
          <p:cNvSpPr txBox="1"/>
          <p:nvPr/>
        </p:nvSpPr>
        <p:spPr>
          <a:xfrm>
            <a:off x="9131078" y="2828735"/>
            <a:ext cx="2096178" cy="2059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  <a:endParaRPr lang="en-US" altLang="zh-CN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</a:t>
            </a: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C272FB56-C734-467D-9AD1-617A2EDB5D3A}"/>
              </a:ext>
            </a:extLst>
          </p:cNvPr>
          <p:cNvSpPr/>
          <p:nvPr/>
        </p:nvSpPr>
        <p:spPr>
          <a:xfrm flipV="1">
            <a:off x="4675076" y="2336799"/>
            <a:ext cx="119286" cy="10283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40602A6F-D08D-4725-935E-AEB0786FF9F9}"/>
              </a:ext>
            </a:extLst>
          </p:cNvPr>
          <p:cNvSpPr/>
          <p:nvPr/>
        </p:nvSpPr>
        <p:spPr>
          <a:xfrm flipV="1">
            <a:off x="7395258" y="2336799"/>
            <a:ext cx="119286" cy="10283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A6277CBC-9881-4F4C-BC2E-006F8F581E39}"/>
              </a:ext>
            </a:extLst>
          </p:cNvPr>
          <p:cNvSpPr/>
          <p:nvPr/>
        </p:nvSpPr>
        <p:spPr>
          <a:xfrm flipV="1">
            <a:off x="10117026" y="2336799"/>
            <a:ext cx="119286" cy="10283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7942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041E9D6E-5DD3-484A-9B1D-46225ECA55DA}"/>
              </a:ext>
            </a:extLst>
          </p:cNvPr>
          <p:cNvSpPr/>
          <p:nvPr/>
        </p:nvSpPr>
        <p:spPr>
          <a:xfrm>
            <a:off x="660400" y="1585609"/>
            <a:ext cx="10858500" cy="4269168"/>
          </a:xfrm>
          <a:prstGeom prst="roundRect">
            <a:avLst>
              <a:gd name="adj" fmla="val 3068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493D99-32C5-4BC9-8215-9EB148E8BA40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三段内容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D10667D7-8006-4239-A057-BC4346C819C8}"/>
              </a:ext>
            </a:extLst>
          </p:cNvPr>
          <p:cNvSpPr/>
          <p:nvPr/>
        </p:nvSpPr>
        <p:spPr>
          <a:xfrm>
            <a:off x="4288631" y="1306286"/>
            <a:ext cx="3614738" cy="4827814"/>
          </a:xfrm>
          <a:prstGeom prst="roundRect">
            <a:avLst>
              <a:gd name="adj" fmla="val 3761"/>
            </a:avLst>
          </a:prstGeom>
          <a:solidFill>
            <a:schemeClr val="accent1"/>
          </a:solidFill>
          <a:ln>
            <a:noFill/>
          </a:ln>
          <a:effectLst>
            <a:outerShdw blurRad="1143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EE28FF3-EAFF-4EF4-844D-C46DC256ECE7}"/>
              </a:ext>
            </a:extLst>
          </p:cNvPr>
          <p:cNvSpPr txBox="1"/>
          <p:nvPr/>
        </p:nvSpPr>
        <p:spPr>
          <a:xfrm>
            <a:off x="8485473" y="2679215"/>
            <a:ext cx="2452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6497169-6265-4291-A7BB-8A0D914A06A7}"/>
              </a:ext>
            </a:extLst>
          </p:cNvPr>
          <p:cNvSpPr txBox="1"/>
          <p:nvPr/>
        </p:nvSpPr>
        <p:spPr>
          <a:xfrm>
            <a:off x="8811285" y="3304715"/>
            <a:ext cx="1800493" cy="2059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5665E35-887C-4494-AE66-037FD288F9C8}"/>
              </a:ext>
            </a:extLst>
          </p:cNvPr>
          <p:cNvSpPr/>
          <p:nvPr/>
        </p:nvSpPr>
        <p:spPr>
          <a:xfrm>
            <a:off x="9504570" y="3175349"/>
            <a:ext cx="41392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608304F-1B0A-47AE-BCAB-6EA37A1C56C8}"/>
              </a:ext>
            </a:extLst>
          </p:cNvPr>
          <p:cNvSpPr txBox="1"/>
          <p:nvPr/>
        </p:nvSpPr>
        <p:spPr>
          <a:xfrm>
            <a:off x="1241711" y="2676754"/>
            <a:ext cx="2452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2B0AEB1-A5B1-4802-B8A3-15EE3D2682BA}"/>
              </a:ext>
            </a:extLst>
          </p:cNvPr>
          <p:cNvSpPr txBox="1"/>
          <p:nvPr/>
        </p:nvSpPr>
        <p:spPr>
          <a:xfrm>
            <a:off x="1567523" y="3302254"/>
            <a:ext cx="1800493" cy="2059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7692C01-2C4F-4C64-8128-8BAECB4C3A7D}"/>
              </a:ext>
            </a:extLst>
          </p:cNvPr>
          <p:cNvSpPr/>
          <p:nvPr/>
        </p:nvSpPr>
        <p:spPr>
          <a:xfrm>
            <a:off x="2260808" y="3172888"/>
            <a:ext cx="41392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80DCCEB-80A4-495C-98CE-3FBBADF4AE2F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1970541-8B13-4C84-BF4C-28A80B272F76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85D59C2-CD69-4CEC-97C4-130979FE7ACF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94172F6-49BA-4C16-8017-6C268DEECA63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37" name="图形 36">
              <a:extLst>
                <a:ext uri="{FF2B5EF4-FFF2-40B4-BE49-F238E27FC236}">
                  <a16:creationId xmlns:a16="http://schemas.microsoft.com/office/drawing/2014/main" id="{2739452D-FAFD-4591-A243-A1630A2F0B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38" name="图形 37">
              <a:extLst>
                <a:ext uri="{FF2B5EF4-FFF2-40B4-BE49-F238E27FC236}">
                  <a16:creationId xmlns:a16="http://schemas.microsoft.com/office/drawing/2014/main" id="{B8465E05-22E5-4DC9-9D53-092228B29C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8FD27EFB-E4A9-4F58-9DAF-A43D94D63DE1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1DC3B85-44CB-4792-9357-FE454C1CA1AE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CD79B46-861A-4816-B0D3-A9DBCFDF9188}"/>
              </a:ext>
            </a:extLst>
          </p:cNvPr>
          <p:cNvSpPr txBox="1"/>
          <p:nvPr/>
        </p:nvSpPr>
        <p:spPr>
          <a:xfrm>
            <a:off x="4869942" y="2678376"/>
            <a:ext cx="2452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52C6260-76A9-4349-A048-AEA9FCDC7665}"/>
              </a:ext>
            </a:extLst>
          </p:cNvPr>
          <p:cNvSpPr txBox="1"/>
          <p:nvPr/>
        </p:nvSpPr>
        <p:spPr>
          <a:xfrm>
            <a:off x="5195754" y="3303876"/>
            <a:ext cx="1800493" cy="2059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0A88A94C-F5DE-4AEF-9EB6-E41B4B71444C}"/>
              </a:ext>
            </a:extLst>
          </p:cNvPr>
          <p:cNvSpPr/>
          <p:nvPr/>
        </p:nvSpPr>
        <p:spPr>
          <a:xfrm>
            <a:off x="5889039" y="3174510"/>
            <a:ext cx="41392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4753389-BE85-4A9C-BA70-9A54E372A3DB}"/>
              </a:ext>
            </a:extLst>
          </p:cNvPr>
          <p:cNvSpPr/>
          <p:nvPr/>
        </p:nvSpPr>
        <p:spPr>
          <a:xfrm>
            <a:off x="2243724" y="2074822"/>
            <a:ext cx="448091" cy="432640"/>
          </a:xfrm>
          <a:custGeom>
            <a:avLst/>
            <a:gdLst>
              <a:gd name="connsiteX0" fmla="*/ 4998720 w 7071360"/>
              <a:gd name="connsiteY0" fmla="*/ 4023360 h 6827520"/>
              <a:gd name="connsiteX1" fmla="*/ 5242560 w 7071360"/>
              <a:gd name="connsiteY1" fmla="*/ 4267200 h 6827520"/>
              <a:gd name="connsiteX2" fmla="*/ 5242560 w 7071360"/>
              <a:gd name="connsiteY2" fmla="*/ 4754880 h 6827520"/>
              <a:gd name="connsiteX3" fmla="*/ 5848350 w 7071360"/>
              <a:gd name="connsiteY3" fmla="*/ 4754880 h 6827520"/>
              <a:gd name="connsiteX4" fmla="*/ 6092190 w 7071360"/>
              <a:gd name="connsiteY4" fmla="*/ 4998720 h 6827520"/>
              <a:gd name="connsiteX5" fmla="*/ 5848350 w 7071360"/>
              <a:gd name="connsiteY5" fmla="*/ 5242560 h 6827520"/>
              <a:gd name="connsiteX6" fmla="*/ 4998720 w 7071360"/>
              <a:gd name="connsiteY6" fmla="*/ 5242560 h 6827520"/>
              <a:gd name="connsiteX7" fmla="*/ 4754880 w 7071360"/>
              <a:gd name="connsiteY7" fmla="*/ 4998720 h 6827520"/>
              <a:gd name="connsiteX8" fmla="*/ 4754880 w 7071360"/>
              <a:gd name="connsiteY8" fmla="*/ 4267200 h 6827520"/>
              <a:gd name="connsiteX9" fmla="*/ 4998720 w 7071360"/>
              <a:gd name="connsiteY9" fmla="*/ 4023360 h 6827520"/>
              <a:gd name="connsiteX10" fmla="*/ 1706880 w 7071360"/>
              <a:gd name="connsiteY10" fmla="*/ 3657600 h 6827520"/>
              <a:gd name="connsiteX11" fmla="*/ 2318385 w 7071360"/>
              <a:gd name="connsiteY11" fmla="*/ 3657600 h 6827520"/>
              <a:gd name="connsiteX12" fmla="*/ 2562225 w 7071360"/>
              <a:gd name="connsiteY12" fmla="*/ 3901440 h 6827520"/>
              <a:gd name="connsiteX13" fmla="*/ 2318385 w 7071360"/>
              <a:gd name="connsiteY13" fmla="*/ 4145280 h 6827520"/>
              <a:gd name="connsiteX14" fmla="*/ 1706880 w 7071360"/>
              <a:gd name="connsiteY14" fmla="*/ 4145280 h 6827520"/>
              <a:gd name="connsiteX15" fmla="*/ 1463040 w 7071360"/>
              <a:gd name="connsiteY15" fmla="*/ 3901440 h 6827520"/>
              <a:gd name="connsiteX16" fmla="*/ 1706880 w 7071360"/>
              <a:gd name="connsiteY16" fmla="*/ 3657600 h 6827520"/>
              <a:gd name="connsiteX17" fmla="*/ 5120640 w 7071360"/>
              <a:gd name="connsiteY17" fmla="*/ 3413760 h 6827520"/>
              <a:gd name="connsiteX18" fmla="*/ 3657600 w 7071360"/>
              <a:gd name="connsiteY18" fmla="*/ 4876800 h 6827520"/>
              <a:gd name="connsiteX19" fmla="*/ 5120640 w 7071360"/>
              <a:gd name="connsiteY19" fmla="*/ 6339840 h 6827520"/>
              <a:gd name="connsiteX20" fmla="*/ 6583680 w 7071360"/>
              <a:gd name="connsiteY20" fmla="*/ 4876800 h 6827520"/>
              <a:gd name="connsiteX21" fmla="*/ 5120640 w 7071360"/>
              <a:gd name="connsiteY21" fmla="*/ 3413760 h 6827520"/>
              <a:gd name="connsiteX22" fmla="*/ 5120640 w 7071360"/>
              <a:gd name="connsiteY22" fmla="*/ 2926080 h 6827520"/>
              <a:gd name="connsiteX23" fmla="*/ 7071360 w 7071360"/>
              <a:gd name="connsiteY23" fmla="*/ 4876800 h 6827520"/>
              <a:gd name="connsiteX24" fmla="*/ 5120640 w 7071360"/>
              <a:gd name="connsiteY24" fmla="*/ 6827520 h 6827520"/>
              <a:gd name="connsiteX25" fmla="*/ 3169920 w 7071360"/>
              <a:gd name="connsiteY25" fmla="*/ 4876800 h 6827520"/>
              <a:gd name="connsiteX26" fmla="*/ 5120640 w 7071360"/>
              <a:gd name="connsiteY26" fmla="*/ 2926080 h 6827520"/>
              <a:gd name="connsiteX27" fmla="*/ 1706880 w 7071360"/>
              <a:gd name="connsiteY27" fmla="*/ 1706880 h 6827520"/>
              <a:gd name="connsiteX28" fmla="*/ 4145280 w 7071360"/>
              <a:gd name="connsiteY28" fmla="*/ 1706880 h 6827520"/>
              <a:gd name="connsiteX29" fmla="*/ 4389120 w 7071360"/>
              <a:gd name="connsiteY29" fmla="*/ 1950720 h 6827520"/>
              <a:gd name="connsiteX30" fmla="*/ 4145280 w 7071360"/>
              <a:gd name="connsiteY30" fmla="*/ 2194560 h 6827520"/>
              <a:gd name="connsiteX31" fmla="*/ 1706880 w 7071360"/>
              <a:gd name="connsiteY31" fmla="*/ 2194560 h 6827520"/>
              <a:gd name="connsiteX32" fmla="*/ 1463040 w 7071360"/>
              <a:gd name="connsiteY32" fmla="*/ 1950720 h 6827520"/>
              <a:gd name="connsiteX33" fmla="*/ 1706880 w 7071360"/>
              <a:gd name="connsiteY33" fmla="*/ 1706880 h 6827520"/>
              <a:gd name="connsiteX34" fmla="*/ 754380 w 7071360"/>
              <a:gd name="connsiteY34" fmla="*/ 0 h 6827520"/>
              <a:gd name="connsiteX35" fmla="*/ 5096828 w 7071360"/>
              <a:gd name="connsiteY35" fmla="*/ 0 h 6827520"/>
              <a:gd name="connsiteX36" fmla="*/ 5851208 w 7071360"/>
              <a:gd name="connsiteY36" fmla="*/ 768668 h 6827520"/>
              <a:gd name="connsiteX37" fmla="*/ 5851208 w 7071360"/>
              <a:gd name="connsiteY37" fmla="*/ 2159318 h 6827520"/>
              <a:gd name="connsiteX38" fmla="*/ 5607368 w 7071360"/>
              <a:gd name="connsiteY38" fmla="*/ 2403158 h 6827520"/>
              <a:gd name="connsiteX39" fmla="*/ 5363528 w 7071360"/>
              <a:gd name="connsiteY39" fmla="*/ 2159318 h 6827520"/>
              <a:gd name="connsiteX40" fmla="*/ 5363528 w 7071360"/>
              <a:gd name="connsiteY40" fmla="*/ 768668 h 6827520"/>
              <a:gd name="connsiteX41" fmla="*/ 5096828 w 7071360"/>
              <a:gd name="connsiteY41" fmla="*/ 487680 h 6827520"/>
              <a:gd name="connsiteX42" fmla="*/ 754380 w 7071360"/>
              <a:gd name="connsiteY42" fmla="*/ 487680 h 6827520"/>
              <a:gd name="connsiteX43" fmla="*/ 487680 w 7071360"/>
              <a:gd name="connsiteY43" fmla="*/ 768668 h 6827520"/>
              <a:gd name="connsiteX44" fmla="*/ 487680 w 7071360"/>
              <a:gd name="connsiteY44" fmla="*/ 6058853 h 6827520"/>
              <a:gd name="connsiteX45" fmla="*/ 754380 w 7071360"/>
              <a:gd name="connsiteY45" fmla="*/ 6339840 h 6827520"/>
              <a:gd name="connsiteX46" fmla="*/ 2926080 w 7071360"/>
              <a:gd name="connsiteY46" fmla="*/ 6339840 h 6827520"/>
              <a:gd name="connsiteX47" fmla="*/ 3169920 w 7071360"/>
              <a:gd name="connsiteY47" fmla="*/ 6582728 h 6827520"/>
              <a:gd name="connsiteX48" fmla="*/ 2926080 w 7071360"/>
              <a:gd name="connsiteY48" fmla="*/ 6826568 h 6827520"/>
              <a:gd name="connsiteX49" fmla="*/ 754380 w 7071360"/>
              <a:gd name="connsiteY49" fmla="*/ 6826568 h 6827520"/>
              <a:gd name="connsiteX50" fmla="*/ 0 w 7071360"/>
              <a:gd name="connsiteY50" fmla="*/ 6057900 h 6827520"/>
              <a:gd name="connsiteX51" fmla="*/ 0 w 7071360"/>
              <a:gd name="connsiteY51" fmla="*/ 768668 h 6827520"/>
              <a:gd name="connsiteX52" fmla="*/ 754380 w 7071360"/>
              <a:gd name="connsiteY52" fmla="*/ 0 h 682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7071360" h="6827520">
                <a:moveTo>
                  <a:pt x="4998720" y="4023360"/>
                </a:moveTo>
                <a:cubicBezTo>
                  <a:pt x="5133023" y="4023360"/>
                  <a:pt x="5242560" y="4132898"/>
                  <a:pt x="5242560" y="4267200"/>
                </a:cubicBezTo>
                <a:lnTo>
                  <a:pt x="5242560" y="4754880"/>
                </a:lnTo>
                <a:lnTo>
                  <a:pt x="5848350" y="4754880"/>
                </a:lnTo>
                <a:cubicBezTo>
                  <a:pt x="5982652" y="4754880"/>
                  <a:pt x="6092190" y="4864418"/>
                  <a:pt x="6092190" y="4998720"/>
                </a:cubicBezTo>
                <a:cubicBezTo>
                  <a:pt x="6092190" y="5133023"/>
                  <a:pt x="5982652" y="5242560"/>
                  <a:pt x="5848350" y="5242560"/>
                </a:cubicBezTo>
                <a:lnTo>
                  <a:pt x="4998720" y="5242560"/>
                </a:lnTo>
                <a:cubicBezTo>
                  <a:pt x="4864418" y="5242560"/>
                  <a:pt x="4754880" y="5133023"/>
                  <a:pt x="4754880" y="4998720"/>
                </a:cubicBezTo>
                <a:lnTo>
                  <a:pt x="4754880" y="4267200"/>
                </a:lnTo>
                <a:cubicBezTo>
                  <a:pt x="4754880" y="4132898"/>
                  <a:pt x="4864418" y="4023360"/>
                  <a:pt x="4998720" y="4023360"/>
                </a:cubicBezTo>
                <a:close/>
                <a:moveTo>
                  <a:pt x="1706880" y="3657600"/>
                </a:moveTo>
                <a:lnTo>
                  <a:pt x="2318385" y="3657600"/>
                </a:lnTo>
                <a:cubicBezTo>
                  <a:pt x="2452687" y="3657600"/>
                  <a:pt x="2562225" y="3767138"/>
                  <a:pt x="2562225" y="3901440"/>
                </a:cubicBezTo>
                <a:cubicBezTo>
                  <a:pt x="2562225" y="4035743"/>
                  <a:pt x="2452687" y="4145280"/>
                  <a:pt x="2318385" y="4145280"/>
                </a:cubicBezTo>
                <a:lnTo>
                  <a:pt x="1706880" y="4145280"/>
                </a:lnTo>
                <a:cubicBezTo>
                  <a:pt x="1572578" y="4145280"/>
                  <a:pt x="1463040" y="4035743"/>
                  <a:pt x="1463040" y="3901440"/>
                </a:cubicBezTo>
                <a:cubicBezTo>
                  <a:pt x="1463040" y="3767138"/>
                  <a:pt x="1572578" y="3657600"/>
                  <a:pt x="1706880" y="3657600"/>
                </a:cubicBezTo>
                <a:close/>
                <a:moveTo>
                  <a:pt x="5120640" y="3413760"/>
                </a:moveTo>
                <a:cubicBezTo>
                  <a:pt x="4312920" y="3413760"/>
                  <a:pt x="3657600" y="4069080"/>
                  <a:pt x="3657600" y="4876800"/>
                </a:cubicBezTo>
                <a:cubicBezTo>
                  <a:pt x="3657600" y="5684520"/>
                  <a:pt x="4312920" y="6339840"/>
                  <a:pt x="5120640" y="6339840"/>
                </a:cubicBezTo>
                <a:cubicBezTo>
                  <a:pt x="5928360" y="6339840"/>
                  <a:pt x="6583680" y="5684520"/>
                  <a:pt x="6583680" y="4876800"/>
                </a:cubicBezTo>
                <a:cubicBezTo>
                  <a:pt x="6583680" y="4069080"/>
                  <a:pt x="5928360" y="3413760"/>
                  <a:pt x="5120640" y="3413760"/>
                </a:cubicBezTo>
                <a:close/>
                <a:moveTo>
                  <a:pt x="5120640" y="2926080"/>
                </a:moveTo>
                <a:cubicBezTo>
                  <a:pt x="6197918" y="2926080"/>
                  <a:pt x="7071360" y="3799522"/>
                  <a:pt x="7071360" y="4876800"/>
                </a:cubicBezTo>
                <a:cubicBezTo>
                  <a:pt x="7071360" y="5954077"/>
                  <a:pt x="6197918" y="6827520"/>
                  <a:pt x="5120640" y="6827520"/>
                </a:cubicBezTo>
                <a:cubicBezTo>
                  <a:pt x="4043363" y="6827520"/>
                  <a:pt x="3169920" y="5954077"/>
                  <a:pt x="3169920" y="4876800"/>
                </a:cubicBezTo>
                <a:cubicBezTo>
                  <a:pt x="3169920" y="3799522"/>
                  <a:pt x="4043363" y="2926080"/>
                  <a:pt x="5120640" y="2926080"/>
                </a:cubicBezTo>
                <a:close/>
                <a:moveTo>
                  <a:pt x="1706880" y="1706880"/>
                </a:moveTo>
                <a:lnTo>
                  <a:pt x="4145280" y="1706880"/>
                </a:lnTo>
                <a:cubicBezTo>
                  <a:pt x="4279582" y="1706880"/>
                  <a:pt x="4389120" y="1816418"/>
                  <a:pt x="4389120" y="1950720"/>
                </a:cubicBezTo>
                <a:cubicBezTo>
                  <a:pt x="4389120" y="2085022"/>
                  <a:pt x="4279582" y="2194560"/>
                  <a:pt x="4145280" y="2194560"/>
                </a:cubicBezTo>
                <a:lnTo>
                  <a:pt x="1706880" y="2194560"/>
                </a:lnTo>
                <a:cubicBezTo>
                  <a:pt x="1572578" y="2194560"/>
                  <a:pt x="1463040" y="2085022"/>
                  <a:pt x="1463040" y="1950720"/>
                </a:cubicBezTo>
                <a:cubicBezTo>
                  <a:pt x="1463040" y="1816418"/>
                  <a:pt x="1572578" y="1706880"/>
                  <a:pt x="1706880" y="1706880"/>
                </a:cubicBezTo>
                <a:close/>
                <a:moveTo>
                  <a:pt x="754380" y="0"/>
                </a:moveTo>
                <a:lnTo>
                  <a:pt x="5096828" y="0"/>
                </a:lnTo>
                <a:cubicBezTo>
                  <a:pt x="5514975" y="0"/>
                  <a:pt x="5851208" y="345758"/>
                  <a:pt x="5851208" y="768668"/>
                </a:cubicBezTo>
                <a:lnTo>
                  <a:pt x="5851208" y="2159318"/>
                </a:lnTo>
                <a:cubicBezTo>
                  <a:pt x="5851208" y="2293620"/>
                  <a:pt x="5741670" y="2403158"/>
                  <a:pt x="5607368" y="2403158"/>
                </a:cubicBezTo>
                <a:cubicBezTo>
                  <a:pt x="5473065" y="2403158"/>
                  <a:pt x="5363528" y="2293620"/>
                  <a:pt x="5363528" y="2159318"/>
                </a:cubicBezTo>
                <a:lnTo>
                  <a:pt x="5363528" y="768668"/>
                </a:lnTo>
                <a:cubicBezTo>
                  <a:pt x="5363528" y="612458"/>
                  <a:pt x="5242560" y="487680"/>
                  <a:pt x="5096828" y="487680"/>
                </a:cubicBezTo>
                <a:lnTo>
                  <a:pt x="754380" y="487680"/>
                </a:lnTo>
                <a:cubicBezTo>
                  <a:pt x="608648" y="487680"/>
                  <a:pt x="487680" y="611505"/>
                  <a:pt x="487680" y="768668"/>
                </a:cubicBezTo>
                <a:lnTo>
                  <a:pt x="487680" y="6058853"/>
                </a:lnTo>
                <a:cubicBezTo>
                  <a:pt x="487680" y="6215063"/>
                  <a:pt x="608648" y="6339840"/>
                  <a:pt x="754380" y="6339840"/>
                </a:cubicBezTo>
                <a:lnTo>
                  <a:pt x="2926080" y="6339840"/>
                </a:lnTo>
                <a:cubicBezTo>
                  <a:pt x="3060383" y="6339840"/>
                  <a:pt x="3169920" y="6449378"/>
                  <a:pt x="3169920" y="6582728"/>
                </a:cubicBezTo>
                <a:cubicBezTo>
                  <a:pt x="3169920" y="6717030"/>
                  <a:pt x="3060383" y="6826568"/>
                  <a:pt x="2926080" y="6826568"/>
                </a:cubicBezTo>
                <a:lnTo>
                  <a:pt x="754380" y="6826568"/>
                </a:lnTo>
                <a:cubicBezTo>
                  <a:pt x="336233" y="6826568"/>
                  <a:pt x="0" y="6480810"/>
                  <a:pt x="0" y="6057900"/>
                </a:cubicBezTo>
                <a:lnTo>
                  <a:pt x="0" y="768668"/>
                </a:lnTo>
                <a:cubicBezTo>
                  <a:pt x="0" y="345758"/>
                  <a:pt x="336233" y="0"/>
                  <a:pt x="754380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2" name="图形 41">
            <a:extLst>
              <a:ext uri="{FF2B5EF4-FFF2-40B4-BE49-F238E27FC236}">
                <a16:creationId xmlns:a16="http://schemas.microsoft.com/office/drawing/2014/main" id="{334D69F6-9326-4ABE-80D6-B802F6F8A0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91792" y="2074822"/>
            <a:ext cx="408416" cy="432640"/>
          </a:xfrm>
          <a:prstGeom prst="rect">
            <a:avLst/>
          </a:prstGeom>
        </p:spPr>
      </p:pic>
      <p:pic>
        <p:nvPicPr>
          <p:cNvPr id="43" name="图形 42">
            <a:extLst>
              <a:ext uri="{FF2B5EF4-FFF2-40B4-BE49-F238E27FC236}">
                <a16:creationId xmlns:a16="http://schemas.microsoft.com/office/drawing/2014/main" id="{02521503-28C1-4CDC-AAE7-1692608684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94792" y="2074403"/>
            <a:ext cx="433479" cy="43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976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457ABE7-2CFF-475B-ACD9-B699B3454A04}"/>
              </a:ext>
            </a:extLst>
          </p:cNvPr>
          <p:cNvSpPr/>
          <p:nvPr/>
        </p:nvSpPr>
        <p:spPr>
          <a:xfrm flipV="1">
            <a:off x="0" y="0"/>
            <a:ext cx="7344697" cy="6858001"/>
          </a:xfrm>
          <a:custGeom>
            <a:avLst/>
            <a:gdLst>
              <a:gd name="connsiteX0" fmla="*/ 0 w 7344697"/>
              <a:gd name="connsiteY0" fmla="*/ 0 h 6858001"/>
              <a:gd name="connsiteX1" fmla="*/ 4847130 w 7344697"/>
              <a:gd name="connsiteY1" fmla="*/ 0 h 6858001"/>
              <a:gd name="connsiteX2" fmla="*/ 7344697 w 7344697"/>
              <a:gd name="connsiteY2" fmla="*/ 6858001 h 6858001"/>
              <a:gd name="connsiteX3" fmla="*/ 0 w 7344697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44697" h="6858001">
                <a:moveTo>
                  <a:pt x="0" y="0"/>
                </a:moveTo>
                <a:lnTo>
                  <a:pt x="4847130" y="0"/>
                </a:lnTo>
                <a:lnTo>
                  <a:pt x="7344697" y="6858001"/>
                </a:lnTo>
                <a:lnTo>
                  <a:pt x="0" y="68580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+mj-ea"/>
              <a:ea typeface="+mj-ea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4B58575-854D-4474-A144-1784967937AD}"/>
              </a:ext>
            </a:extLst>
          </p:cNvPr>
          <p:cNvSpPr/>
          <p:nvPr/>
        </p:nvSpPr>
        <p:spPr>
          <a:xfrm flipH="1">
            <a:off x="4847303" y="1"/>
            <a:ext cx="7344697" cy="6858001"/>
          </a:xfrm>
          <a:custGeom>
            <a:avLst/>
            <a:gdLst>
              <a:gd name="connsiteX0" fmla="*/ 0 w 7344697"/>
              <a:gd name="connsiteY0" fmla="*/ 0 h 6858001"/>
              <a:gd name="connsiteX1" fmla="*/ 4847130 w 7344697"/>
              <a:gd name="connsiteY1" fmla="*/ 0 h 6858001"/>
              <a:gd name="connsiteX2" fmla="*/ 7344697 w 7344697"/>
              <a:gd name="connsiteY2" fmla="*/ 6858001 h 6858001"/>
              <a:gd name="connsiteX3" fmla="*/ 0 w 7344697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44697" h="6858001">
                <a:moveTo>
                  <a:pt x="0" y="0"/>
                </a:moveTo>
                <a:lnTo>
                  <a:pt x="4847130" y="0"/>
                </a:lnTo>
                <a:lnTo>
                  <a:pt x="7344697" y="6858001"/>
                </a:lnTo>
                <a:lnTo>
                  <a:pt x="0" y="6858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+mj-ea"/>
              <a:ea typeface="+mj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547F978-5635-4F90-90BE-BA4CF6D722D9}"/>
              </a:ext>
            </a:extLst>
          </p:cNvPr>
          <p:cNvSpPr/>
          <p:nvPr/>
        </p:nvSpPr>
        <p:spPr>
          <a:xfrm>
            <a:off x="342900" y="247650"/>
            <a:ext cx="11506200" cy="6362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+mj-ea"/>
              <a:ea typeface="+mj-ea"/>
            </a:endParaRP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3DD28906-F16D-449C-A0B0-13BC7C7A02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33850" y="855353"/>
            <a:ext cx="3924300" cy="5147294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B4F7BCA8-E3C6-463C-89A7-07978C084944}"/>
              </a:ext>
            </a:extLst>
          </p:cNvPr>
          <p:cNvSpPr/>
          <p:nvPr/>
        </p:nvSpPr>
        <p:spPr>
          <a:xfrm>
            <a:off x="2819400" y="1627512"/>
            <a:ext cx="6553200" cy="2726268"/>
          </a:xfrm>
          <a:custGeom>
            <a:avLst/>
            <a:gdLst>
              <a:gd name="connsiteX0" fmla="*/ 6457235 w 6553200"/>
              <a:gd name="connsiteY0" fmla="*/ 2144714 h 2726268"/>
              <a:gd name="connsiteX1" fmla="*/ 6553200 w 6553200"/>
              <a:gd name="connsiteY1" fmla="*/ 2144714 h 2726268"/>
              <a:gd name="connsiteX2" fmla="*/ 6553200 w 6553200"/>
              <a:gd name="connsiteY2" fmla="*/ 2726268 h 2726268"/>
              <a:gd name="connsiteX3" fmla="*/ 3422889 w 6553200"/>
              <a:gd name="connsiteY3" fmla="*/ 2726268 h 2726268"/>
              <a:gd name="connsiteX4" fmla="*/ 3367230 w 6553200"/>
              <a:gd name="connsiteY4" fmla="*/ 2630303 h 2726268"/>
              <a:gd name="connsiteX5" fmla="*/ 6457235 w 6553200"/>
              <a:gd name="connsiteY5" fmla="*/ 2630303 h 2726268"/>
              <a:gd name="connsiteX6" fmla="*/ 0 w 6553200"/>
              <a:gd name="connsiteY6" fmla="*/ 2144714 h 2726268"/>
              <a:gd name="connsiteX7" fmla="*/ 95965 w 6553200"/>
              <a:gd name="connsiteY7" fmla="*/ 2144714 h 2726268"/>
              <a:gd name="connsiteX8" fmla="*/ 95965 w 6553200"/>
              <a:gd name="connsiteY8" fmla="*/ 2630303 h 2726268"/>
              <a:gd name="connsiteX9" fmla="*/ 3185973 w 6553200"/>
              <a:gd name="connsiteY9" fmla="*/ 2630303 h 2726268"/>
              <a:gd name="connsiteX10" fmla="*/ 3130313 w 6553200"/>
              <a:gd name="connsiteY10" fmla="*/ 2726268 h 2726268"/>
              <a:gd name="connsiteX11" fmla="*/ 0 w 6553200"/>
              <a:gd name="connsiteY11" fmla="*/ 2726268 h 2726268"/>
              <a:gd name="connsiteX12" fmla="*/ 3424270 w 6553200"/>
              <a:gd name="connsiteY12" fmla="*/ 0 h 2726268"/>
              <a:gd name="connsiteX13" fmla="*/ 6553200 w 6553200"/>
              <a:gd name="connsiteY13" fmla="*/ 0 h 2726268"/>
              <a:gd name="connsiteX14" fmla="*/ 6553200 w 6553200"/>
              <a:gd name="connsiteY14" fmla="*/ 581554 h 2726268"/>
              <a:gd name="connsiteX15" fmla="*/ 6457235 w 6553200"/>
              <a:gd name="connsiteY15" fmla="*/ 581554 h 2726268"/>
              <a:gd name="connsiteX16" fmla="*/ 6457235 w 6553200"/>
              <a:gd name="connsiteY16" fmla="*/ 95965 h 2726268"/>
              <a:gd name="connsiteX17" fmla="*/ 3368610 w 6553200"/>
              <a:gd name="connsiteY17" fmla="*/ 95965 h 2726268"/>
              <a:gd name="connsiteX18" fmla="*/ 0 w 6553200"/>
              <a:gd name="connsiteY18" fmla="*/ 0 h 2726268"/>
              <a:gd name="connsiteX19" fmla="*/ 3128933 w 6553200"/>
              <a:gd name="connsiteY19" fmla="*/ 0 h 2726268"/>
              <a:gd name="connsiteX20" fmla="*/ 3184592 w 6553200"/>
              <a:gd name="connsiteY20" fmla="*/ 95965 h 2726268"/>
              <a:gd name="connsiteX21" fmla="*/ 95965 w 6553200"/>
              <a:gd name="connsiteY21" fmla="*/ 95965 h 2726268"/>
              <a:gd name="connsiteX22" fmla="*/ 95965 w 6553200"/>
              <a:gd name="connsiteY22" fmla="*/ 581554 h 2726268"/>
              <a:gd name="connsiteX23" fmla="*/ 0 w 6553200"/>
              <a:gd name="connsiteY23" fmla="*/ 581554 h 272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553200" h="2726268">
                <a:moveTo>
                  <a:pt x="6457235" y="2144714"/>
                </a:moveTo>
                <a:lnTo>
                  <a:pt x="6553200" y="2144714"/>
                </a:lnTo>
                <a:lnTo>
                  <a:pt x="6553200" y="2726268"/>
                </a:lnTo>
                <a:lnTo>
                  <a:pt x="3422889" y="2726268"/>
                </a:lnTo>
                <a:lnTo>
                  <a:pt x="3367230" y="2630303"/>
                </a:lnTo>
                <a:lnTo>
                  <a:pt x="6457235" y="2630303"/>
                </a:lnTo>
                <a:close/>
                <a:moveTo>
                  <a:pt x="0" y="2144714"/>
                </a:moveTo>
                <a:lnTo>
                  <a:pt x="95965" y="2144714"/>
                </a:lnTo>
                <a:lnTo>
                  <a:pt x="95965" y="2630303"/>
                </a:lnTo>
                <a:lnTo>
                  <a:pt x="3185973" y="2630303"/>
                </a:lnTo>
                <a:lnTo>
                  <a:pt x="3130313" y="2726268"/>
                </a:lnTo>
                <a:lnTo>
                  <a:pt x="0" y="2726268"/>
                </a:lnTo>
                <a:close/>
                <a:moveTo>
                  <a:pt x="3424270" y="0"/>
                </a:moveTo>
                <a:lnTo>
                  <a:pt x="6553200" y="0"/>
                </a:lnTo>
                <a:lnTo>
                  <a:pt x="6553200" y="581554"/>
                </a:lnTo>
                <a:lnTo>
                  <a:pt x="6457235" y="581554"/>
                </a:lnTo>
                <a:lnTo>
                  <a:pt x="6457235" y="95965"/>
                </a:lnTo>
                <a:lnTo>
                  <a:pt x="3368610" y="95965"/>
                </a:lnTo>
                <a:close/>
                <a:moveTo>
                  <a:pt x="0" y="0"/>
                </a:moveTo>
                <a:lnTo>
                  <a:pt x="3128933" y="0"/>
                </a:lnTo>
                <a:lnTo>
                  <a:pt x="3184592" y="95965"/>
                </a:lnTo>
                <a:lnTo>
                  <a:pt x="95965" y="95965"/>
                </a:lnTo>
                <a:lnTo>
                  <a:pt x="95965" y="581554"/>
                </a:lnTo>
                <a:lnTo>
                  <a:pt x="0" y="5815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4433F4B-D108-460F-820B-14C1B865021E}"/>
              </a:ext>
            </a:extLst>
          </p:cNvPr>
          <p:cNvSpPr txBox="1"/>
          <p:nvPr/>
        </p:nvSpPr>
        <p:spPr>
          <a:xfrm>
            <a:off x="2618125" y="2605926"/>
            <a:ext cx="69557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>
                <a:solidFill>
                  <a:schemeClr val="accent1"/>
                </a:solidFill>
                <a:latin typeface="+mj-ea"/>
                <a:ea typeface="+mj-ea"/>
              </a:rPr>
              <a:t>广州大学汇报答辩通用模板</a:t>
            </a:r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id="{81F27C56-DE14-4E76-9BCA-A9E34FF902D1}"/>
              </a:ext>
            </a:extLst>
          </p:cNvPr>
          <p:cNvSpPr/>
          <p:nvPr/>
        </p:nvSpPr>
        <p:spPr>
          <a:xfrm flipV="1">
            <a:off x="5986928" y="1581272"/>
            <a:ext cx="218146" cy="18805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+mj-ea"/>
              <a:ea typeface="+mj-ea"/>
            </a:endParaRPr>
          </a:p>
        </p:txBody>
      </p:sp>
      <p:sp>
        <p:nvSpPr>
          <p:cNvPr id="42" name="等腰三角形 41">
            <a:extLst>
              <a:ext uri="{FF2B5EF4-FFF2-40B4-BE49-F238E27FC236}">
                <a16:creationId xmlns:a16="http://schemas.microsoft.com/office/drawing/2014/main" id="{908291C3-2191-46F7-84C7-7D2264D4D21F}"/>
              </a:ext>
            </a:extLst>
          </p:cNvPr>
          <p:cNvSpPr/>
          <p:nvPr/>
        </p:nvSpPr>
        <p:spPr>
          <a:xfrm>
            <a:off x="5986928" y="4211961"/>
            <a:ext cx="218146" cy="18805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+mj-ea"/>
              <a:ea typeface="+mj-ea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E62FA43-DFA3-4696-A478-034E5BCFDDDE}"/>
              </a:ext>
            </a:extLst>
          </p:cNvPr>
          <p:cNvGrpSpPr/>
          <p:nvPr/>
        </p:nvGrpSpPr>
        <p:grpSpPr>
          <a:xfrm>
            <a:off x="660400" y="6201685"/>
            <a:ext cx="2189816" cy="234085"/>
            <a:chOff x="1044148" y="5205146"/>
            <a:chExt cx="2189816" cy="234085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21C6023-EA8F-4AD9-B458-3C689374DA5D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9C51988-91E9-4C1B-A35C-51F050E0BC93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A3FB30D-A715-4680-9CA4-A05BEA551595}"/>
              </a:ext>
            </a:extLst>
          </p:cNvPr>
          <p:cNvGrpSpPr/>
          <p:nvPr/>
        </p:nvGrpSpPr>
        <p:grpSpPr>
          <a:xfrm>
            <a:off x="10275782" y="6189927"/>
            <a:ext cx="1243118" cy="245843"/>
            <a:chOff x="10275782" y="188913"/>
            <a:chExt cx="1243118" cy="245843"/>
          </a:xfrm>
        </p:grpSpPr>
        <p:pic>
          <p:nvPicPr>
            <p:cNvPr id="50" name="图形 49">
              <a:extLst>
                <a:ext uri="{FF2B5EF4-FFF2-40B4-BE49-F238E27FC236}">
                  <a16:creationId xmlns:a16="http://schemas.microsoft.com/office/drawing/2014/main" id="{CB01AC8C-650F-48B5-8BA2-A19803E57F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51" name="图形 50">
              <a:extLst>
                <a:ext uri="{FF2B5EF4-FFF2-40B4-BE49-F238E27FC236}">
                  <a16:creationId xmlns:a16="http://schemas.microsoft.com/office/drawing/2014/main" id="{69252D4D-F0FF-49B2-B3D9-A8FC9786B37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E59F63F1-7350-4467-9DD1-54BC636A3C91}"/>
              </a:ext>
            </a:extLst>
          </p:cNvPr>
          <p:cNvGrpSpPr/>
          <p:nvPr/>
        </p:nvGrpSpPr>
        <p:grpSpPr>
          <a:xfrm>
            <a:off x="3907012" y="4907741"/>
            <a:ext cx="4606576" cy="369332"/>
            <a:chOff x="3948316" y="4907741"/>
            <a:chExt cx="4606576" cy="369332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0E37AA6D-4861-4EF7-ACB7-5A40B67090EB}"/>
                </a:ext>
              </a:extLst>
            </p:cNvPr>
            <p:cNvGrpSpPr/>
            <p:nvPr/>
          </p:nvGrpSpPr>
          <p:grpSpPr>
            <a:xfrm>
              <a:off x="3948316" y="4907741"/>
              <a:ext cx="1900516" cy="369332"/>
              <a:chOff x="3637109" y="4907741"/>
              <a:chExt cx="1900516" cy="369332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56E515D7-44FA-45ED-B905-2BD5DA5C1EA2}"/>
                  </a:ext>
                </a:extLst>
              </p:cNvPr>
              <p:cNvGrpSpPr/>
              <p:nvPr/>
            </p:nvGrpSpPr>
            <p:grpSpPr>
              <a:xfrm>
                <a:off x="3637109" y="4907742"/>
                <a:ext cx="369328" cy="369330"/>
                <a:chOff x="3454400" y="3680139"/>
                <a:chExt cx="547819" cy="547819"/>
              </a:xfrm>
            </p:grpSpPr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id="{9E0DE721-1104-4FFE-A45F-887535038316}"/>
                    </a:ext>
                  </a:extLst>
                </p:cNvPr>
                <p:cNvSpPr/>
                <p:nvPr/>
              </p:nvSpPr>
              <p:spPr>
                <a:xfrm>
                  <a:off x="3454400" y="3680139"/>
                  <a:ext cx="547819" cy="547819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b="1">
                    <a:latin typeface="+mj-ea"/>
                    <a:ea typeface="+mj-ea"/>
                  </a:endParaRPr>
                </a:p>
              </p:txBody>
            </p:sp>
            <p:sp>
              <p:nvSpPr>
                <p:cNvPr id="22" name="图形 10">
                  <a:extLst>
                    <a:ext uri="{FF2B5EF4-FFF2-40B4-BE49-F238E27FC236}">
                      <a16:creationId xmlns:a16="http://schemas.microsoft.com/office/drawing/2014/main" id="{CADDB128-209E-40E1-85DC-45D227B4B1CE}"/>
                    </a:ext>
                  </a:extLst>
                </p:cNvPr>
                <p:cNvSpPr/>
                <p:nvPr/>
              </p:nvSpPr>
              <p:spPr>
                <a:xfrm flipH="1">
                  <a:off x="3609863" y="3810221"/>
                  <a:ext cx="236892" cy="287655"/>
                </a:xfrm>
                <a:custGeom>
                  <a:avLst/>
                  <a:gdLst>
                    <a:gd name="connsiteX0" fmla="*/ 5640852 w 5640852"/>
                    <a:gd name="connsiteY0" fmla="*/ 6849606 h 6849605"/>
                    <a:gd name="connsiteX1" fmla="*/ 5217788 w 5640852"/>
                    <a:gd name="connsiteY1" fmla="*/ 6849606 h 6849605"/>
                    <a:gd name="connsiteX2" fmla="*/ 5222825 w 5640852"/>
                    <a:gd name="connsiteY2" fmla="*/ 6743001 h 6849605"/>
                    <a:gd name="connsiteX3" fmla="*/ 2820426 w 5640852"/>
                    <a:gd name="connsiteY3" fmla="*/ 4281004 h 6849605"/>
                    <a:gd name="connsiteX4" fmla="*/ 418027 w 5640852"/>
                    <a:gd name="connsiteY4" fmla="*/ 6743001 h 6849605"/>
                    <a:gd name="connsiteX5" fmla="*/ 423064 w 5640852"/>
                    <a:gd name="connsiteY5" fmla="*/ 6849606 h 6849605"/>
                    <a:gd name="connsiteX6" fmla="*/ 0 w 5640852"/>
                    <a:gd name="connsiteY6" fmla="*/ 6849606 h 6849605"/>
                    <a:gd name="connsiteX7" fmla="*/ 1800540 w 5640852"/>
                    <a:gd name="connsiteY7" fmla="*/ 4145858 h 6849605"/>
                    <a:gd name="connsiteX8" fmla="*/ 676566 w 5640852"/>
                    <a:gd name="connsiteY8" fmla="*/ 2205976 h 6849605"/>
                    <a:gd name="connsiteX9" fmla="*/ 2820426 w 5640852"/>
                    <a:gd name="connsiteY9" fmla="*/ 0 h 6849605"/>
                    <a:gd name="connsiteX10" fmla="*/ 4964286 w 5640852"/>
                    <a:gd name="connsiteY10" fmla="*/ 2205976 h 6849605"/>
                    <a:gd name="connsiteX11" fmla="*/ 3841152 w 5640852"/>
                    <a:gd name="connsiteY11" fmla="*/ 4145858 h 6849605"/>
                    <a:gd name="connsiteX12" fmla="*/ 5640852 w 5640852"/>
                    <a:gd name="connsiteY12" fmla="*/ 6849606 h 6849605"/>
                    <a:gd name="connsiteX13" fmla="*/ 5640852 w 5640852"/>
                    <a:gd name="connsiteY13" fmla="*/ 6849606 h 6849605"/>
                    <a:gd name="connsiteX14" fmla="*/ 4512682 w 5640852"/>
                    <a:gd name="connsiteY14" fmla="*/ 2205976 h 6849605"/>
                    <a:gd name="connsiteX15" fmla="*/ 2820426 w 5640852"/>
                    <a:gd name="connsiteY15" fmla="*/ 464195 h 6849605"/>
                    <a:gd name="connsiteX16" fmla="*/ 1128170 w 5640852"/>
                    <a:gd name="connsiteY16" fmla="*/ 2205976 h 6849605"/>
                    <a:gd name="connsiteX17" fmla="*/ 2820426 w 5640852"/>
                    <a:gd name="connsiteY17" fmla="*/ 3947757 h 6849605"/>
                    <a:gd name="connsiteX18" fmla="*/ 4512682 w 5640852"/>
                    <a:gd name="connsiteY18" fmla="*/ 2205976 h 6849605"/>
                    <a:gd name="connsiteX19" fmla="*/ 4512682 w 5640852"/>
                    <a:gd name="connsiteY19" fmla="*/ 2205976 h 6849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640852" h="6849605">
                      <a:moveTo>
                        <a:pt x="5640852" y="6849606"/>
                      </a:moveTo>
                      <a:lnTo>
                        <a:pt x="5217788" y="6849606"/>
                      </a:lnTo>
                      <a:cubicBezTo>
                        <a:pt x="5219467" y="6813511"/>
                        <a:pt x="5222825" y="6779095"/>
                        <a:pt x="5222825" y="6743001"/>
                      </a:cubicBezTo>
                      <a:cubicBezTo>
                        <a:pt x="5222825" y="5383152"/>
                        <a:pt x="4147537" y="4281004"/>
                        <a:pt x="2820426" y="4281004"/>
                      </a:cubicBezTo>
                      <a:cubicBezTo>
                        <a:pt x="1493315" y="4281004"/>
                        <a:pt x="418027" y="5383152"/>
                        <a:pt x="418027" y="6743001"/>
                      </a:cubicBezTo>
                      <a:cubicBezTo>
                        <a:pt x="418027" y="6779095"/>
                        <a:pt x="421385" y="6814351"/>
                        <a:pt x="423064" y="6849606"/>
                      </a:cubicBezTo>
                      <a:lnTo>
                        <a:pt x="0" y="6849606"/>
                      </a:lnTo>
                      <a:cubicBezTo>
                        <a:pt x="0" y="5617349"/>
                        <a:pt x="747077" y="4567243"/>
                        <a:pt x="1800540" y="4145858"/>
                      </a:cubicBezTo>
                      <a:cubicBezTo>
                        <a:pt x="1131528" y="3773159"/>
                        <a:pt x="676566" y="3043710"/>
                        <a:pt x="676566" y="2205976"/>
                      </a:cubicBezTo>
                      <a:cubicBezTo>
                        <a:pt x="676566" y="987149"/>
                        <a:pt x="1636854" y="0"/>
                        <a:pt x="2820426" y="0"/>
                      </a:cubicBezTo>
                      <a:cubicBezTo>
                        <a:pt x="4003998" y="0"/>
                        <a:pt x="4964286" y="987149"/>
                        <a:pt x="4964286" y="2205976"/>
                      </a:cubicBezTo>
                      <a:cubicBezTo>
                        <a:pt x="4964286" y="3043710"/>
                        <a:pt x="4510164" y="3773159"/>
                        <a:pt x="3841152" y="4145858"/>
                      </a:cubicBezTo>
                      <a:cubicBezTo>
                        <a:pt x="4893775" y="4567243"/>
                        <a:pt x="5640852" y="5617349"/>
                        <a:pt x="5640852" y="6849606"/>
                      </a:cubicBezTo>
                      <a:lnTo>
                        <a:pt x="5640852" y="6849606"/>
                      </a:lnTo>
                      <a:close/>
                      <a:moveTo>
                        <a:pt x="4512682" y="2205976"/>
                      </a:moveTo>
                      <a:cubicBezTo>
                        <a:pt x="4512682" y="1244009"/>
                        <a:pt x="3754692" y="464195"/>
                        <a:pt x="2820426" y="464195"/>
                      </a:cubicBezTo>
                      <a:cubicBezTo>
                        <a:pt x="1886160" y="464195"/>
                        <a:pt x="1128170" y="1244009"/>
                        <a:pt x="1128170" y="2205976"/>
                      </a:cubicBezTo>
                      <a:cubicBezTo>
                        <a:pt x="1128170" y="3167943"/>
                        <a:pt x="1886160" y="3947757"/>
                        <a:pt x="2820426" y="3947757"/>
                      </a:cubicBezTo>
                      <a:cubicBezTo>
                        <a:pt x="3754692" y="3947757"/>
                        <a:pt x="4512682" y="3167943"/>
                        <a:pt x="4512682" y="2205976"/>
                      </a:cubicBezTo>
                      <a:lnTo>
                        <a:pt x="4512682" y="220597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83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71228F25-7197-4CF4-878B-00CAD8F5BD39}"/>
                  </a:ext>
                </a:extLst>
              </p:cNvPr>
              <p:cNvSpPr txBox="1"/>
              <p:nvPr/>
            </p:nvSpPr>
            <p:spPr>
              <a:xfrm>
                <a:off x="4006437" y="4907741"/>
                <a:ext cx="15311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>
                    <a:latin typeface="+mn-ea"/>
                  </a:rPr>
                  <a:t>答辩人：</a:t>
                </a:r>
                <a:r>
                  <a:rPr lang="en-US" altLang="zh-CN">
                    <a:latin typeface="+mn-ea"/>
                  </a:rPr>
                  <a:t>XXX</a:t>
                </a:r>
                <a:endParaRPr lang="zh-CN" altLang="en-US">
                  <a:latin typeface="+mn-ea"/>
                </a:endParaRPr>
              </a:p>
            </p:txBody>
          </p:sp>
        </p:grp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800121D4-B929-4354-B9C8-A60C27C63B2A}"/>
                </a:ext>
              </a:extLst>
            </p:cNvPr>
            <p:cNvCxnSpPr>
              <a:cxnSpLocks/>
            </p:cNvCxnSpPr>
            <p:nvPr/>
          </p:nvCxnSpPr>
          <p:spPr>
            <a:xfrm>
              <a:off x="6136188" y="4969937"/>
              <a:ext cx="0" cy="24494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02895D31-A7EA-4971-9B9E-E9B34089A347}"/>
                </a:ext>
              </a:extLst>
            </p:cNvPr>
            <p:cNvGrpSpPr/>
            <p:nvPr/>
          </p:nvGrpSpPr>
          <p:grpSpPr>
            <a:xfrm>
              <a:off x="6423543" y="4907741"/>
              <a:ext cx="2131349" cy="369332"/>
              <a:chOff x="6423543" y="4907741"/>
              <a:chExt cx="2131349" cy="369332"/>
            </a:xfrm>
          </p:grpSpPr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737EF529-6C4B-451C-8391-9B99A607D705}"/>
                  </a:ext>
                </a:extLst>
              </p:cNvPr>
              <p:cNvGrpSpPr/>
              <p:nvPr/>
            </p:nvGrpSpPr>
            <p:grpSpPr>
              <a:xfrm>
                <a:off x="6423543" y="4907742"/>
                <a:ext cx="369328" cy="369330"/>
                <a:chOff x="5347118" y="3680139"/>
                <a:chExt cx="547819" cy="547819"/>
              </a:xfrm>
            </p:grpSpPr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79A06696-07D4-4E9B-A321-7FE332865227}"/>
                    </a:ext>
                  </a:extLst>
                </p:cNvPr>
                <p:cNvSpPr/>
                <p:nvPr/>
              </p:nvSpPr>
              <p:spPr>
                <a:xfrm>
                  <a:off x="5347118" y="3680139"/>
                  <a:ext cx="547819" cy="547819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b="1">
                    <a:latin typeface="+mj-ea"/>
                    <a:ea typeface="+mj-ea"/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7D1A3DC6-DB67-4BA7-B056-9AD8198FE690}"/>
                    </a:ext>
                  </a:extLst>
                </p:cNvPr>
                <p:cNvSpPr/>
                <p:nvPr/>
              </p:nvSpPr>
              <p:spPr>
                <a:xfrm>
                  <a:off x="5469510" y="3813518"/>
                  <a:ext cx="303035" cy="281060"/>
                </a:xfrm>
                <a:custGeom>
                  <a:avLst/>
                  <a:gdLst>
                    <a:gd name="connsiteX0" fmla="*/ 726368 w 837348"/>
                    <a:gd name="connsiteY0" fmla="*/ 111410 h 776625"/>
                    <a:gd name="connsiteX1" fmla="*/ 813911 w 837348"/>
                    <a:gd name="connsiteY1" fmla="*/ 111410 h 776625"/>
                    <a:gd name="connsiteX2" fmla="*/ 813911 w 837348"/>
                    <a:gd name="connsiteY2" fmla="*/ 154370 h 776625"/>
                    <a:gd name="connsiteX3" fmla="*/ 726464 w 837348"/>
                    <a:gd name="connsiteY3" fmla="*/ 154370 h 776625"/>
                    <a:gd name="connsiteX4" fmla="*/ 726368 w 837348"/>
                    <a:gd name="connsiteY4" fmla="*/ 111410 h 776625"/>
                    <a:gd name="connsiteX5" fmla="*/ 322066 w 837348"/>
                    <a:gd name="connsiteY5" fmla="*/ 44010 h 776625"/>
                    <a:gd name="connsiteX6" fmla="*/ 196622 w 837348"/>
                    <a:gd name="connsiteY6" fmla="*/ 94894 h 776625"/>
                    <a:gd name="connsiteX7" fmla="*/ 174569 w 837348"/>
                    <a:gd name="connsiteY7" fmla="*/ 314373 h 776625"/>
                    <a:gd name="connsiteX8" fmla="*/ 389847 w 837348"/>
                    <a:gd name="connsiteY8" fmla="*/ 378431 h 776625"/>
                    <a:gd name="connsiteX9" fmla="*/ 495911 w 837348"/>
                    <a:gd name="connsiteY9" fmla="*/ 183965 h 776625"/>
                    <a:gd name="connsiteX10" fmla="*/ 322066 w 837348"/>
                    <a:gd name="connsiteY10" fmla="*/ 44010 h 776625"/>
                    <a:gd name="connsiteX11" fmla="*/ 592714 w 837348"/>
                    <a:gd name="connsiteY11" fmla="*/ 11456 h 776625"/>
                    <a:gd name="connsiteX12" fmla="*/ 816871 w 837348"/>
                    <a:gd name="connsiteY12" fmla="*/ 11456 h 776625"/>
                    <a:gd name="connsiteX13" fmla="*/ 816871 w 837348"/>
                    <a:gd name="connsiteY13" fmla="*/ 54416 h 776625"/>
                    <a:gd name="connsiteX14" fmla="*/ 592714 w 837348"/>
                    <a:gd name="connsiteY14" fmla="*/ 54416 h 776625"/>
                    <a:gd name="connsiteX15" fmla="*/ 592714 w 837348"/>
                    <a:gd name="connsiteY15" fmla="*/ 11456 h 776625"/>
                    <a:gd name="connsiteX16" fmla="*/ 322066 w 837348"/>
                    <a:gd name="connsiteY16" fmla="*/ 0 h 776625"/>
                    <a:gd name="connsiteX17" fmla="*/ 544217 w 837348"/>
                    <a:gd name="connsiteY17" fmla="*/ 217856 h 776625"/>
                    <a:gd name="connsiteX18" fmla="*/ 479145 w 837348"/>
                    <a:gd name="connsiteY18" fmla="*/ 371844 h 776625"/>
                    <a:gd name="connsiteX19" fmla="*/ 417500 w 837348"/>
                    <a:gd name="connsiteY19" fmla="*/ 412580 h 776625"/>
                    <a:gd name="connsiteX20" fmla="*/ 419361 w 837348"/>
                    <a:gd name="connsiteY20" fmla="*/ 413139 h 776625"/>
                    <a:gd name="connsiteX21" fmla="*/ 611064 w 837348"/>
                    <a:gd name="connsiteY21" fmla="*/ 613021 h 776625"/>
                    <a:gd name="connsiteX22" fmla="*/ 618757 w 837348"/>
                    <a:gd name="connsiteY22" fmla="*/ 649453 h 776625"/>
                    <a:gd name="connsiteX23" fmla="*/ 787276 w 837348"/>
                    <a:gd name="connsiteY23" fmla="*/ 232367 h 776625"/>
                    <a:gd name="connsiteX24" fmla="*/ 824317 w 837348"/>
                    <a:gd name="connsiteY24" fmla="*/ 247355 h 776625"/>
                    <a:gd name="connsiteX25" fmla="*/ 610471 w 837348"/>
                    <a:gd name="connsiteY25" fmla="*/ 776625 h 776625"/>
                    <a:gd name="connsiteX26" fmla="*/ 573430 w 837348"/>
                    <a:gd name="connsiteY26" fmla="*/ 761637 h 776625"/>
                    <a:gd name="connsiteX27" fmla="*/ 580519 w 837348"/>
                    <a:gd name="connsiteY27" fmla="*/ 744092 h 776625"/>
                    <a:gd name="connsiteX28" fmla="*/ 579826 w 837348"/>
                    <a:gd name="connsiteY28" fmla="*/ 740728 h 776625"/>
                    <a:gd name="connsiteX29" fmla="*/ 514241 w 837348"/>
                    <a:gd name="connsiteY29" fmla="*/ 526310 h 776625"/>
                    <a:gd name="connsiteX30" fmla="*/ 311851 w 837348"/>
                    <a:gd name="connsiteY30" fmla="*/ 440580 h 776625"/>
                    <a:gd name="connsiteX31" fmla="*/ 109556 w 837348"/>
                    <a:gd name="connsiteY31" fmla="*/ 531656 h 776625"/>
                    <a:gd name="connsiteX32" fmla="*/ 43970 w 837348"/>
                    <a:gd name="connsiteY32" fmla="*/ 746075 h 776625"/>
                    <a:gd name="connsiteX33" fmla="*/ 151 w 837348"/>
                    <a:gd name="connsiteY33" fmla="*/ 746075 h 776625"/>
                    <a:gd name="connsiteX34" fmla="*/ 151 w 837348"/>
                    <a:gd name="connsiteY34" fmla="*/ 719248 h 776625"/>
                    <a:gd name="connsiteX35" fmla="*/ 195392 w 837348"/>
                    <a:gd name="connsiteY35" fmla="*/ 416151 h 776625"/>
                    <a:gd name="connsiteX36" fmla="*/ 220475 w 837348"/>
                    <a:gd name="connsiteY36" fmla="*/ 408511 h 776625"/>
                    <a:gd name="connsiteX37" fmla="*/ 164987 w 837348"/>
                    <a:gd name="connsiteY37" fmla="*/ 371844 h 776625"/>
                    <a:gd name="connsiteX38" fmla="*/ 99914 w 837348"/>
                    <a:gd name="connsiteY38" fmla="*/ 217856 h 776625"/>
                    <a:gd name="connsiteX39" fmla="*/ 322066 w 837348"/>
                    <a:gd name="connsiteY39" fmla="*/ 0 h 776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837348" h="776625">
                      <a:moveTo>
                        <a:pt x="726368" y="111410"/>
                      </a:moveTo>
                      <a:lnTo>
                        <a:pt x="813911" y="111410"/>
                      </a:lnTo>
                      <a:cubicBezTo>
                        <a:pt x="841215" y="111410"/>
                        <a:pt x="841215" y="154370"/>
                        <a:pt x="813911" y="154370"/>
                      </a:cubicBezTo>
                      <a:lnTo>
                        <a:pt x="726464" y="154370"/>
                      </a:lnTo>
                      <a:cubicBezTo>
                        <a:pt x="693623" y="154370"/>
                        <a:pt x="693623" y="111505"/>
                        <a:pt x="726368" y="111410"/>
                      </a:cubicBezTo>
                      <a:close/>
                      <a:moveTo>
                        <a:pt x="322066" y="44010"/>
                      </a:moveTo>
                      <a:cubicBezTo>
                        <a:pt x="275287" y="43819"/>
                        <a:pt x="230226" y="62054"/>
                        <a:pt x="196622" y="94894"/>
                      </a:cubicBezTo>
                      <a:cubicBezTo>
                        <a:pt x="136860" y="153511"/>
                        <a:pt x="127599" y="245446"/>
                        <a:pt x="174569" y="314373"/>
                      </a:cubicBezTo>
                      <a:cubicBezTo>
                        <a:pt x="221539" y="383395"/>
                        <a:pt x="311755" y="410126"/>
                        <a:pt x="389847" y="378431"/>
                      </a:cubicBezTo>
                      <a:cubicBezTo>
                        <a:pt x="468035" y="346736"/>
                        <a:pt x="512427" y="265303"/>
                        <a:pt x="495911" y="183965"/>
                      </a:cubicBezTo>
                      <a:cubicBezTo>
                        <a:pt x="479395" y="102627"/>
                        <a:pt x="406649" y="44010"/>
                        <a:pt x="322066" y="44010"/>
                      </a:cubicBezTo>
                      <a:close/>
                      <a:moveTo>
                        <a:pt x="592714" y="11456"/>
                      </a:moveTo>
                      <a:lnTo>
                        <a:pt x="816871" y="11456"/>
                      </a:lnTo>
                      <a:cubicBezTo>
                        <a:pt x="844174" y="11456"/>
                        <a:pt x="844174" y="54416"/>
                        <a:pt x="816871" y="54416"/>
                      </a:cubicBezTo>
                      <a:lnTo>
                        <a:pt x="592714" y="54416"/>
                      </a:lnTo>
                      <a:cubicBezTo>
                        <a:pt x="559969" y="54416"/>
                        <a:pt x="559969" y="11551"/>
                        <a:pt x="592714" y="11456"/>
                      </a:cubicBezTo>
                      <a:close/>
                      <a:moveTo>
                        <a:pt x="322066" y="0"/>
                      </a:moveTo>
                      <a:cubicBezTo>
                        <a:pt x="444836" y="0"/>
                        <a:pt x="544217" y="97567"/>
                        <a:pt x="544217" y="217856"/>
                      </a:cubicBezTo>
                      <a:cubicBezTo>
                        <a:pt x="544217" y="278000"/>
                        <a:pt x="519348" y="332440"/>
                        <a:pt x="479145" y="371844"/>
                      </a:cubicBezTo>
                      <a:lnTo>
                        <a:pt x="417500" y="412580"/>
                      </a:lnTo>
                      <a:lnTo>
                        <a:pt x="419361" y="413139"/>
                      </a:lnTo>
                      <a:cubicBezTo>
                        <a:pt x="510293" y="448163"/>
                        <a:pt x="581653" y="522730"/>
                        <a:pt x="611064" y="613021"/>
                      </a:cubicBezTo>
                      <a:lnTo>
                        <a:pt x="618757" y="649453"/>
                      </a:lnTo>
                      <a:lnTo>
                        <a:pt x="787276" y="232367"/>
                      </a:lnTo>
                      <a:lnTo>
                        <a:pt x="824317" y="247355"/>
                      </a:lnTo>
                      <a:lnTo>
                        <a:pt x="610471" y="776625"/>
                      </a:lnTo>
                      <a:lnTo>
                        <a:pt x="573430" y="761637"/>
                      </a:lnTo>
                      <a:lnTo>
                        <a:pt x="580519" y="744092"/>
                      </a:lnTo>
                      <a:lnTo>
                        <a:pt x="579826" y="740728"/>
                      </a:lnTo>
                      <a:cubicBezTo>
                        <a:pt x="590805" y="665691"/>
                        <a:pt x="568943" y="585308"/>
                        <a:pt x="514241" y="526310"/>
                      </a:cubicBezTo>
                      <a:cubicBezTo>
                        <a:pt x="459442" y="472657"/>
                        <a:pt x="388415" y="440580"/>
                        <a:pt x="311851" y="440580"/>
                      </a:cubicBezTo>
                      <a:cubicBezTo>
                        <a:pt x="235286" y="440580"/>
                        <a:pt x="164259" y="472657"/>
                        <a:pt x="109556" y="531656"/>
                      </a:cubicBezTo>
                      <a:cubicBezTo>
                        <a:pt x="54853" y="590654"/>
                        <a:pt x="32992" y="665691"/>
                        <a:pt x="43970" y="746075"/>
                      </a:cubicBezTo>
                      <a:cubicBezTo>
                        <a:pt x="49316" y="772901"/>
                        <a:pt x="5592" y="772901"/>
                        <a:pt x="151" y="746075"/>
                      </a:cubicBezTo>
                      <a:lnTo>
                        <a:pt x="151" y="719248"/>
                      </a:lnTo>
                      <a:cubicBezTo>
                        <a:pt x="-4002" y="586573"/>
                        <a:pt x="77981" y="465927"/>
                        <a:pt x="195392" y="416151"/>
                      </a:cubicBezTo>
                      <a:lnTo>
                        <a:pt x="220475" y="408511"/>
                      </a:lnTo>
                      <a:lnTo>
                        <a:pt x="164987" y="371844"/>
                      </a:lnTo>
                      <a:cubicBezTo>
                        <a:pt x="124784" y="332440"/>
                        <a:pt x="99914" y="278000"/>
                        <a:pt x="99914" y="217856"/>
                      </a:cubicBezTo>
                      <a:cubicBezTo>
                        <a:pt x="99914" y="97472"/>
                        <a:pt x="199391" y="0"/>
                        <a:pt x="32206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ECAC51E7-429A-43FB-8EE9-5D8921A00E4E}"/>
                  </a:ext>
                </a:extLst>
              </p:cNvPr>
              <p:cNvSpPr txBox="1"/>
              <p:nvPr/>
            </p:nvSpPr>
            <p:spPr>
              <a:xfrm>
                <a:off x="6792871" y="4907741"/>
                <a:ext cx="17620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>
                    <a:latin typeface="+mn-ea"/>
                  </a:rPr>
                  <a:t>指导老师：</a:t>
                </a:r>
                <a:r>
                  <a:rPr lang="en-US" altLang="zh-CN">
                    <a:latin typeface="+mn-ea"/>
                  </a:rPr>
                  <a:t>XXX</a:t>
                </a:r>
                <a:endParaRPr lang="zh-CN" altLang="en-US"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658186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DD59CD03-1807-4D60-94B9-2390A00FDCB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3" r="43437"/>
          <a:stretch/>
        </p:blipFill>
        <p:spPr>
          <a:xfrm>
            <a:off x="8287657" y="0"/>
            <a:ext cx="3903663" cy="6858000"/>
          </a:xfr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03D9F08C-085D-49FD-A6DB-9078ED7BE3BC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8B9F902-942D-47CA-A622-468B7FFE88BB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5DF3CFF-FFFA-4590-BDD2-284CE6B70E1B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1655721-C221-40B2-A5FA-2C9E87F306D6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id="{EE8B1A1D-C64B-487B-AF25-49D208DE73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37" name="图形 36">
              <a:extLst>
                <a:ext uri="{FF2B5EF4-FFF2-40B4-BE49-F238E27FC236}">
                  <a16:creationId xmlns:a16="http://schemas.microsoft.com/office/drawing/2014/main" id="{94106F2E-E6FF-46EF-86C0-F48A74CDA4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4D1C51D8-742E-44A1-BC86-E27E8B7296AE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三段内容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42D5E66E-FA04-4679-91AA-C456088C0D52}"/>
              </a:ext>
            </a:extLst>
          </p:cNvPr>
          <p:cNvSpPr/>
          <p:nvPr/>
        </p:nvSpPr>
        <p:spPr>
          <a:xfrm>
            <a:off x="691402" y="2764227"/>
            <a:ext cx="8252143" cy="1593279"/>
          </a:xfrm>
          <a:prstGeom prst="roundRect">
            <a:avLst>
              <a:gd name="adj" fmla="val 3127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3AC48A27-8911-4443-A487-D3A9954C33FE}"/>
              </a:ext>
            </a:extLst>
          </p:cNvPr>
          <p:cNvSpPr/>
          <p:nvPr/>
        </p:nvSpPr>
        <p:spPr>
          <a:xfrm>
            <a:off x="691402" y="4457695"/>
            <a:ext cx="8252143" cy="1593279"/>
          </a:xfrm>
          <a:prstGeom prst="roundRect">
            <a:avLst>
              <a:gd name="adj" fmla="val 3127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E0429E4-EF4F-4C84-B068-EBD22C20E92E}"/>
              </a:ext>
            </a:extLst>
          </p:cNvPr>
          <p:cNvSpPr/>
          <p:nvPr/>
        </p:nvSpPr>
        <p:spPr>
          <a:xfrm>
            <a:off x="691402" y="1070760"/>
            <a:ext cx="8252143" cy="1593279"/>
          </a:xfrm>
          <a:prstGeom prst="roundRect">
            <a:avLst>
              <a:gd name="adj" fmla="val 3127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DF82A29-E751-4A9A-8244-56E5E05B467F}"/>
              </a:ext>
            </a:extLst>
          </p:cNvPr>
          <p:cNvCxnSpPr>
            <a:cxnSpLocks/>
          </p:cNvCxnSpPr>
          <p:nvPr/>
        </p:nvCxnSpPr>
        <p:spPr>
          <a:xfrm>
            <a:off x="3193918" y="1581910"/>
            <a:ext cx="0" cy="57097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9C6363B6-205F-4A35-BF8F-B1A94D449B1B}"/>
              </a:ext>
            </a:extLst>
          </p:cNvPr>
          <p:cNvSpPr/>
          <p:nvPr/>
        </p:nvSpPr>
        <p:spPr>
          <a:xfrm>
            <a:off x="691402" y="1408421"/>
            <a:ext cx="77940" cy="917959"/>
          </a:xfrm>
          <a:custGeom>
            <a:avLst/>
            <a:gdLst>
              <a:gd name="connsiteX0" fmla="*/ 0 w 77940"/>
              <a:gd name="connsiteY0" fmla="*/ 0 h 917959"/>
              <a:gd name="connsiteX1" fmla="*/ 22013 w 77940"/>
              <a:gd name="connsiteY1" fmla="*/ 14841 h 917959"/>
              <a:gd name="connsiteX2" fmla="*/ 77940 w 77940"/>
              <a:gd name="connsiteY2" fmla="*/ 149861 h 917959"/>
              <a:gd name="connsiteX3" fmla="*/ 77939 w 77940"/>
              <a:gd name="connsiteY3" fmla="*/ 768098 h 917959"/>
              <a:gd name="connsiteX4" fmla="*/ 22012 w 77940"/>
              <a:gd name="connsiteY4" fmla="*/ 903118 h 917959"/>
              <a:gd name="connsiteX5" fmla="*/ 0 w 77940"/>
              <a:gd name="connsiteY5" fmla="*/ 917959 h 917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40" h="917959">
                <a:moveTo>
                  <a:pt x="0" y="0"/>
                </a:moveTo>
                <a:lnTo>
                  <a:pt x="22013" y="14841"/>
                </a:lnTo>
                <a:cubicBezTo>
                  <a:pt x="56568" y="49396"/>
                  <a:pt x="77940" y="97133"/>
                  <a:pt x="77940" y="149861"/>
                </a:cubicBezTo>
                <a:cubicBezTo>
                  <a:pt x="77940" y="355940"/>
                  <a:pt x="77939" y="562019"/>
                  <a:pt x="77939" y="768098"/>
                </a:cubicBezTo>
                <a:cubicBezTo>
                  <a:pt x="77939" y="820827"/>
                  <a:pt x="56567" y="868563"/>
                  <a:pt x="22012" y="903118"/>
                </a:cubicBezTo>
                <a:lnTo>
                  <a:pt x="0" y="9179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424DE795-5533-45A2-A6B0-82209DC60C85}"/>
              </a:ext>
            </a:extLst>
          </p:cNvPr>
          <p:cNvSpPr/>
          <p:nvPr/>
        </p:nvSpPr>
        <p:spPr>
          <a:xfrm>
            <a:off x="691402" y="3101887"/>
            <a:ext cx="77940" cy="917959"/>
          </a:xfrm>
          <a:custGeom>
            <a:avLst/>
            <a:gdLst>
              <a:gd name="connsiteX0" fmla="*/ 0 w 77940"/>
              <a:gd name="connsiteY0" fmla="*/ 0 h 917959"/>
              <a:gd name="connsiteX1" fmla="*/ 22013 w 77940"/>
              <a:gd name="connsiteY1" fmla="*/ 14841 h 917959"/>
              <a:gd name="connsiteX2" fmla="*/ 77940 w 77940"/>
              <a:gd name="connsiteY2" fmla="*/ 149861 h 917959"/>
              <a:gd name="connsiteX3" fmla="*/ 77939 w 77940"/>
              <a:gd name="connsiteY3" fmla="*/ 768098 h 917959"/>
              <a:gd name="connsiteX4" fmla="*/ 22012 w 77940"/>
              <a:gd name="connsiteY4" fmla="*/ 903118 h 917959"/>
              <a:gd name="connsiteX5" fmla="*/ 0 w 77940"/>
              <a:gd name="connsiteY5" fmla="*/ 917959 h 917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40" h="917959">
                <a:moveTo>
                  <a:pt x="0" y="0"/>
                </a:moveTo>
                <a:lnTo>
                  <a:pt x="22013" y="14841"/>
                </a:lnTo>
                <a:cubicBezTo>
                  <a:pt x="56568" y="49396"/>
                  <a:pt x="77940" y="97133"/>
                  <a:pt x="77940" y="149861"/>
                </a:cubicBezTo>
                <a:cubicBezTo>
                  <a:pt x="77940" y="355940"/>
                  <a:pt x="77939" y="562019"/>
                  <a:pt x="77939" y="768098"/>
                </a:cubicBezTo>
                <a:cubicBezTo>
                  <a:pt x="77939" y="820827"/>
                  <a:pt x="56567" y="868563"/>
                  <a:pt x="22012" y="903118"/>
                </a:cubicBezTo>
                <a:lnTo>
                  <a:pt x="0" y="9179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C6F4A336-8BEE-47C4-AB60-FB25803A26FB}"/>
              </a:ext>
            </a:extLst>
          </p:cNvPr>
          <p:cNvSpPr/>
          <p:nvPr/>
        </p:nvSpPr>
        <p:spPr>
          <a:xfrm>
            <a:off x="691402" y="4795355"/>
            <a:ext cx="77940" cy="917959"/>
          </a:xfrm>
          <a:custGeom>
            <a:avLst/>
            <a:gdLst>
              <a:gd name="connsiteX0" fmla="*/ 0 w 77940"/>
              <a:gd name="connsiteY0" fmla="*/ 0 h 917959"/>
              <a:gd name="connsiteX1" fmla="*/ 22013 w 77940"/>
              <a:gd name="connsiteY1" fmla="*/ 14841 h 917959"/>
              <a:gd name="connsiteX2" fmla="*/ 77940 w 77940"/>
              <a:gd name="connsiteY2" fmla="*/ 149861 h 917959"/>
              <a:gd name="connsiteX3" fmla="*/ 77939 w 77940"/>
              <a:gd name="connsiteY3" fmla="*/ 768098 h 917959"/>
              <a:gd name="connsiteX4" fmla="*/ 22012 w 77940"/>
              <a:gd name="connsiteY4" fmla="*/ 903118 h 917959"/>
              <a:gd name="connsiteX5" fmla="*/ 0 w 77940"/>
              <a:gd name="connsiteY5" fmla="*/ 917959 h 917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40" h="917959">
                <a:moveTo>
                  <a:pt x="0" y="0"/>
                </a:moveTo>
                <a:lnTo>
                  <a:pt x="22013" y="14841"/>
                </a:lnTo>
                <a:cubicBezTo>
                  <a:pt x="56568" y="49396"/>
                  <a:pt x="77940" y="97133"/>
                  <a:pt x="77940" y="149861"/>
                </a:cubicBezTo>
                <a:cubicBezTo>
                  <a:pt x="77940" y="355940"/>
                  <a:pt x="77939" y="562019"/>
                  <a:pt x="77939" y="768098"/>
                </a:cubicBezTo>
                <a:cubicBezTo>
                  <a:pt x="77939" y="820827"/>
                  <a:pt x="56567" y="868563"/>
                  <a:pt x="22012" y="903118"/>
                </a:cubicBezTo>
                <a:lnTo>
                  <a:pt x="0" y="91795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4E6CC6-FAAA-486D-9B21-A25B33FA3A40}"/>
              </a:ext>
            </a:extLst>
          </p:cNvPr>
          <p:cNvSpPr txBox="1"/>
          <p:nvPr/>
        </p:nvSpPr>
        <p:spPr>
          <a:xfrm>
            <a:off x="1119853" y="163656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0F581B6-6388-45FB-A8D7-025094CA07AC}"/>
              </a:ext>
            </a:extLst>
          </p:cNvPr>
          <p:cNvSpPr txBox="1"/>
          <p:nvPr/>
        </p:nvSpPr>
        <p:spPr>
          <a:xfrm>
            <a:off x="1119853" y="333003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252AF50-79A9-48E5-A38F-A9F20D192D2E}"/>
              </a:ext>
            </a:extLst>
          </p:cNvPr>
          <p:cNvSpPr txBox="1"/>
          <p:nvPr/>
        </p:nvSpPr>
        <p:spPr>
          <a:xfrm>
            <a:off x="1119853" y="502350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F0EFE9E6-0A15-45BA-9AED-8DC8C75BD2F9}"/>
              </a:ext>
            </a:extLst>
          </p:cNvPr>
          <p:cNvCxnSpPr>
            <a:cxnSpLocks/>
          </p:cNvCxnSpPr>
          <p:nvPr/>
        </p:nvCxnSpPr>
        <p:spPr>
          <a:xfrm>
            <a:off x="3193918" y="3275377"/>
            <a:ext cx="0" cy="57097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D58C607-CA57-4A95-93E6-80F1E2E9D644}"/>
              </a:ext>
            </a:extLst>
          </p:cNvPr>
          <p:cNvCxnSpPr>
            <a:cxnSpLocks/>
          </p:cNvCxnSpPr>
          <p:nvPr/>
        </p:nvCxnSpPr>
        <p:spPr>
          <a:xfrm>
            <a:off x="3193918" y="4968845"/>
            <a:ext cx="0" cy="57097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14C48745-FDF9-46D6-AC48-71738BD0A315}"/>
              </a:ext>
            </a:extLst>
          </p:cNvPr>
          <p:cNvSpPr/>
          <p:nvPr/>
        </p:nvSpPr>
        <p:spPr>
          <a:xfrm>
            <a:off x="3517081" y="1070283"/>
            <a:ext cx="5103299" cy="15932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请在这输入文本内容，请在这输入文本内容</a:t>
            </a:r>
            <a:endParaRPr lang="en-US" altLang="zh-CN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请在这输入文本内容，请在这输入文本内容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请在这输入文本内容，请在这输入文本内容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F25F3F69-2458-4DC5-B977-84FED604B1F3}"/>
              </a:ext>
            </a:extLst>
          </p:cNvPr>
          <p:cNvSpPr/>
          <p:nvPr/>
        </p:nvSpPr>
        <p:spPr>
          <a:xfrm>
            <a:off x="3517081" y="2768914"/>
            <a:ext cx="5103299" cy="15932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请在这输入文本内容，请在这输入文本内容</a:t>
            </a:r>
            <a:endParaRPr lang="en-US" altLang="zh-CN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请在这输入文本内容，请在这输入文本内容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请在这输入文本内容，请在这输入文本内容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C664B964-5D04-4CF4-A63B-5177B29602EA}"/>
              </a:ext>
            </a:extLst>
          </p:cNvPr>
          <p:cNvSpPr/>
          <p:nvPr/>
        </p:nvSpPr>
        <p:spPr>
          <a:xfrm>
            <a:off x="3517081" y="4457695"/>
            <a:ext cx="5103299" cy="15932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请在这输入文本内容，请在这输入文本内容</a:t>
            </a:r>
            <a:endParaRPr lang="en-US" altLang="zh-CN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请在这输入文本内容，请在这输入文本内容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请在这输入文本内容，请在这输入文本内容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EBF49586-1319-48E1-B2AA-A32FD781D969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97763D1-4CD6-415F-B397-D2CC9EF67A67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05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03D9F08C-085D-49FD-A6DB-9078ED7BE3BC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8B9F902-942D-47CA-A622-468B7FFE88BB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5DF3CFF-FFFA-4590-BDD2-284CE6B70E1B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1655721-C221-40B2-A5FA-2C9E87F306D6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id="{EE8B1A1D-C64B-487B-AF25-49D208DE73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37" name="图形 36">
              <a:extLst>
                <a:ext uri="{FF2B5EF4-FFF2-40B4-BE49-F238E27FC236}">
                  <a16:creationId xmlns:a16="http://schemas.microsoft.com/office/drawing/2014/main" id="{94106F2E-E6FF-46EF-86C0-F48A74CDA4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4D1C51D8-742E-44A1-BC86-E27E8B7296AE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四段内容</a:t>
            </a:r>
          </a:p>
        </p:txBody>
      </p:sp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484A7D98-18B8-4C29-9864-C4BB89FD408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5" r="4735"/>
          <a:stretch>
            <a:fillRect/>
          </a:stretch>
        </p:blipFill>
        <p:spPr/>
      </p:pic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637E03CA-EF5F-4418-9302-1C13B82EFA2B}"/>
              </a:ext>
            </a:extLst>
          </p:cNvPr>
          <p:cNvSpPr/>
          <p:nvPr/>
        </p:nvSpPr>
        <p:spPr>
          <a:xfrm>
            <a:off x="660400" y="1360715"/>
            <a:ext cx="8585199" cy="4136571"/>
          </a:xfrm>
          <a:prstGeom prst="roundRect">
            <a:avLst>
              <a:gd name="adj" fmla="val 2983"/>
            </a:avLst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形 52">
            <a:extLst>
              <a:ext uri="{FF2B5EF4-FFF2-40B4-BE49-F238E27FC236}">
                <a16:creationId xmlns:a16="http://schemas.microsoft.com/office/drawing/2014/main" id="{A3809ACA-1E5A-461B-BDA7-A8A388DA1B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70861" y="2037558"/>
            <a:ext cx="548226" cy="548914"/>
          </a:xfrm>
          <a:prstGeom prst="rect">
            <a:avLst/>
          </a:prstGeom>
        </p:spPr>
      </p:pic>
      <p:sp>
        <p:nvSpPr>
          <p:cNvPr id="61" name="文本框 60">
            <a:extLst>
              <a:ext uri="{FF2B5EF4-FFF2-40B4-BE49-F238E27FC236}">
                <a16:creationId xmlns:a16="http://schemas.microsoft.com/office/drawing/2014/main" id="{CF39F6AF-7579-4697-9292-C939720B7EA7}"/>
              </a:ext>
            </a:extLst>
          </p:cNvPr>
          <p:cNvSpPr txBox="1"/>
          <p:nvPr/>
        </p:nvSpPr>
        <p:spPr>
          <a:xfrm>
            <a:off x="1444864" y="274860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假设</a:t>
            </a: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75F9CC74-F512-492A-A010-48959ED1EB11}"/>
              </a:ext>
            </a:extLst>
          </p:cNvPr>
          <p:cNvSpPr/>
          <p:nvPr/>
        </p:nvSpPr>
        <p:spPr>
          <a:xfrm>
            <a:off x="3653159" y="2044980"/>
            <a:ext cx="521563" cy="534070"/>
          </a:xfrm>
          <a:custGeom>
            <a:avLst/>
            <a:gdLst>
              <a:gd name="connsiteX0" fmla="*/ 476930 w 2396728"/>
              <a:gd name="connsiteY0" fmla="*/ 1653203 h 2454201"/>
              <a:gd name="connsiteX1" fmla="*/ 552214 w 2396728"/>
              <a:gd name="connsiteY1" fmla="*/ 1728488 h 2454201"/>
              <a:gd name="connsiteX2" fmla="*/ 476930 w 2396728"/>
              <a:gd name="connsiteY2" fmla="*/ 1803772 h 2454201"/>
              <a:gd name="connsiteX3" fmla="*/ 401645 w 2396728"/>
              <a:gd name="connsiteY3" fmla="*/ 1728488 h 2454201"/>
              <a:gd name="connsiteX4" fmla="*/ 476930 w 2396728"/>
              <a:gd name="connsiteY4" fmla="*/ 1653203 h 2454201"/>
              <a:gd name="connsiteX5" fmla="*/ 752464 w 2396728"/>
              <a:gd name="connsiteY5" fmla="*/ 1652821 h 2454201"/>
              <a:gd name="connsiteX6" fmla="*/ 1253470 w 2396728"/>
              <a:gd name="connsiteY6" fmla="*/ 1652821 h 2454201"/>
              <a:gd name="connsiteX7" fmla="*/ 1302386 w 2396728"/>
              <a:gd name="connsiteY7" fmla="*/ 1703265 h 2454201"/>
              <a:gd name="connsiteX8" fmla="*/ 1302386 w 2396728"/>
              <a:gd name="connsiteY8" fmla="*/ 1753328 h 2454201"/>
              <a:gd name="connsiteX9" fmla="*/ 1253470 w 2396728"/>
              <a:gd name="connsiteY9" fmla="*/ 1803008 h 2454201"/>
              <a:gd name="connsiteX10" fmla="*/ 752464 w 2396728"/>
              <a:gd name="connsiteY10" fmla="*/ 1803008 h 2454201"/>
              <a:gd name="connsiteX11" fmla="*/ 701255 w 2396728"/>
              <a:gd name="connsiteY11" fmla="*/ 1753328 h 2454201"/>
              <a:gd name="connsiteX12" fmla="*/ 701255 w 2396728"/>
              <a:gd name="connsiteY12" fmla="*/ 1703265 h 2454201"/>
              <a:gd name="connsiteX13" fmla="*/ 752464 w 2396728"/>
              <a:gd name="connsiteY13" fmla="*/ 1652821 h 2454201"/>
              <a:gd name="connsiteX14" fmla="*/ 2362101 w 2396728"/>
              <a:gd name="connsiteY14" fmla="*/ 1553079 h 2454201"/>
              <a:gd name="connsiteX15" fmla="*/ 2387323 w 2396728"/>
              <a:gd name="connsiteY15" fmla="*/ 1562633 h 2454201"/>
              <a:gd name="connsiteX16" fmla="*/ 2381973 w 2396728"/>
              <a:gd name="connsiteY16" fmla="*/ 1623396 h 2454201"/>
              <a:gd name="connsiteX17" fmla="*/ 1782372 w 2396728"/>
              <a:gd name="connsiteY17" fmla="*/ 2328090 h 2454201"/>
              <a:gd name="connsiteX18" fmla="*/ 1736513 w 2396728"/>
              <a:gd name="connsiteY18" fmla="*/ 2354076 h 2454201"/>
              <a:gd name="connsiteX19" fmla="*/ 1689890 w 2396728"/>
              <a:gd name="connsiteY19" fmla="*/ 2327325 h 2454201"/>
              <a:gd name="connsiteX20" fmla="*/ 1430789 w 2396728"/>
              <a:gd name="connsiteY20" fmla="*/ 1976889 h 2454201"/>
              <a:gd name="connsiteX21" fmla="*/ 1437286 w 2396728"/>
              <a:gd name="connsiteY21" fmla="*/ 1908483 h 2454201"/>
              <a:gd name="connsiteX22" fmla="*/ 1468240 w 2396728"/>
              <a:gd name="connsiteY22" fmla="*/ 1897783 h 2454201"/>
              <a:gd name="connsiteX23" fmla="*/ 1509513 w 2396728"/>
              <a:gd name="connsiteY23" fmla="*/ 1916509 h 2454201"/>
              <a:gd name="connsiteX24" fmla="*/ 1743774 w 2396728"/>
              <a:gd name="connsiteY24" fmla="*/ 2104147 h 2454201"/>
              <a:gd name="connsiteX25" fmla="*/ 2321975 w 2396728"/>
              <a:gd name="connsiteY25" fmla="*/ 1569894 h 2454201"/>
              <a:gd name="connsiteX26" fmla="*/ 2362101 w 2396728"/>
              <a:gd name="connsiteY26" fmla="*/ 1553079 h 2454201"/>
              <a:gd name="connsiteX27" fmla="*/ 476930 w 2396728"/>
              <a:gd name="connsiteY27" fmla="*/ 1102135 h 2454201"/>
              <a:gd name="connsiteX28" fmla="*/ 552214 w 2396728"/>
              <a:gd name="connsiteY28" fmla="*/ 1177419 h 2454201"/>
              <a:gd name="connsiteX29" fmla="*/ 476930 w 2396728"/>
              <a:gd name="connsiteY29" fmla="*/ 1252704 h 2454201"/>
              <a:gd name="connsiteX30" fmla="*/ 401645 w 2396728"/>
              <a:gd name="connsiteY30" fmla="*/ 1177419 h 2454201"/>
              <a:gd name="connsiteX31" fmla="*/ 476930 w 2396728"/>
              <a:gd name="connsiteY31" fmla="*/ 1102135 h 2454201"/>
              <a:gd name="connsiteX32" fmla="*/ 752846 w 2396728"/>
              <a:gd name="connsiteY32" fmla="*/ 1101753 h 2454201"/>
              <a:gd name="connsiteX33" fmla="*/ 1704413 w 2396728"/>
              <a:gd name="connsiteY33" fmla="*/ 1101753 h 2454201"/>
              <a:gd name="connsiteX34" fmla="*/ 1753329 w 2396728"/>
              <a:gd name="connsiteY34" fmla="*/ 1152198 h 2454201"/>
              <a:gd name="connsiteX35" fmla="*/ 1753329 w 2396728"/>
              <a:gd name="connsiteY35" fmla="*/ 1201878 h 2454201"/>
              <a:gd name="connsiteX36" fmla="*/ 1754093 w 2396728"/>
              <a:gd name="connsiteY36" fmla="*/ 1201878 h 2454201"/>
              <a:gd name="connsiteX37" fmla="*/ 1704413 w 2396728"/>
              <a:gd name="connsiteY37" fmla="*/ 1251940 h 2454201"/>
              <a:gd name="connsiteX38" fmla="*/ 752846 w 2396728"/>
              <a:gd name="connsiteY38" fmla="*/ 1251940 h 2454201"/>
              <a:gd name="connsiteX39" fmla="*/ 701637 w 2396728"/>
              <a:gd name="connsiteY39" fmla="*/ 1202260 h 2454201"/>
              <a:gd name="connsiteX40" fmla="*/ 701637 w 2396728"/>
              <a:gd name="connsiteY40" fmla="*/ 1152198 h 2454201"/>
              <a:gd name="connsiteX41" fmla="*/ 752846 w 2396728"/>
              <a:gd name="connsiteY41" fmla="*/ 1101753 h 2454201"/>
              <a:gd name="connsiteX42" fmla="*/ 476930 w 2396728"/>
              <a:gd name="connsiteY42" fmla="*/ 551068 h 2454201"/>
              <a:gd name="connsiteX43" fmla="*/ 552214 w 2396728"/>
              <a:gd name="connsiteY43" fmla="*/ 625970 h 2454201"/>
              <a:gd name="connsiteX44" fmla="*/ 476930 w 2396728"/>
              <a:gd name="connsiteY44" fmla="*/ 701255 h 2454201"/>
              <a:gd name="connsiteX45" fmla="*/ 401645 w 2396728"/>
              <a:gd name="connsiteY45" fmla="*/ 625970 h 2454201"/>
              <a:gd name="connsiteX46" fmla="*/ 476930 w 2396728"/>
              <a:gd name="connsiteY46" fmla="*/ 551068 h 2454201"/>
              <a:gd name="connsiteX47" fmla="*/ 752464 w 2396728"/>
              <a:gd name="connsiteY47" fmla="*/ 550686 h 2454201"/>
              <a:gd name="connsiteX48" fmla="*/ 1704031 w 2396728"/>
              <a:gd name="connsiteY48" fmla="*/ 550686 h 2454201"/>
              <a:gd name="connsiteX49" fmla="*/ 1752947 w 2396728"/>
              <a:gd name="connsiteY49" fmla="*/ 601130 h 2454201"/>
              <a:gd name="connsiteX50" fmla="*/ 1752947 w 2396728"/>
              <a:gd name="connsiteY50" fmla="*/ 651575 h 2454201"/>
              <a:gd name="connsiteX51" fmla="*/ 1704031 w 2396728"/>
              <a:gd name="connsiteY51" fmla="*/ 701255 h 2454201"/>
              <a:gd name="connsiteX52" fmla="*/ 1704031 w 2396728"/>
              <a:gd name="connsiteY52" fmla="*/ 700873 h 2454201"/>
              <a:gd name="connsiteX53" fmla="*/ 752464 w 2396728"/>
              <a:gd name="connsiteY53" fmla="*/ 700873 h 2454201"/>
              <a:gd name="connsiteX54" fmla="*/ 701255 w 2396728"/>
              <a:gd name="connsiteY54" fmla="*/ 651193 h 2454201"/>
              <a:gd name="connsiteX55" fmla="*/ 701255 w 2396728"/>
              <a:gd name="connsiteY55" fmla="*/ 601130 h 2454201"/>
              <a:gd name="connsiteX56" fmla="*/ 752464 w 2396728"/>
              <a:gd name="connsiteY56" fmla="*/ 550686 h 2454201"/>
              <a:gd name="connsiteX57" fmla="*/ 101271 w 2396728"/>
              <a:gd name="connsiteY57" fmla="*/ 0 h 2454201"/>
              <a:gd name="connsiteX58" fmla="*/ 2054848 w 2396728"/>
              <a:gd name="connsiteY58" fmla="*/ 0 h 2454201"/>
              <a:gd name="connsiteX59" fmla="*/ 2153826 w 2396728"/>
              <a:gd name="connsiteY59" fmla="*/ 100507 h 2454201"/>
              <a:gd name="connsiteX60" fmla="*/ 2153826 w 2396728"/>
              <a:gd name="connsiteY60" fmla="*/ 1403275 h 2454201"/>
              <a:gd name="connsiteX61" fmla="*/ 2149623 w 2396728"/>
              <a:gd name="connsiteY61" fmla="*/ 1401746 h 2454201"/>
              <a:gd name="connsiteX62" fmla="*/ 2079688 w 2396728"/>
              <a:gd name="connsiteY62" fmla="*/ 1453337 h 2454201"/>
              <a:gd name="connsiteX63" fmla="*/ 2004404 w 2396728"/>
              <a:gd name="connsiteY63" fmla="*/ 1378052 h 2454201"/>
              <a:gd name="connsiteX64" fmla="*/ 2007461 w 2396728"/>
              <a:gd name="connsiteY64" fmla="*/ 1362002 h 2454201"/>
              <a:gd name="connsiteX65" fmla="*/ 2003639 w 2396728"/>
              <a:gd name="connsiteY65" fmla="*/ 1361238 h 2454201"/>
              <a:gd name="connsiteX66" fmla="*/ 2003639 w 2396728"/>
              <a:gd name="connsiteY66" fmla="*/ 150187 h 2454201"/>
              <a:gd name="connsiteX67" fmla="*/ 150187 w 2396728"/>
              <a:gd name="connsiteY67" fmla="*/ 150187 h 2454201"/>
              <a:gd name="connsiteX68" fmla="*/ 150187 w 2396728"/>
              <a:gd name="connsiteY68" fmla="*/ 2304014 h 2454201"/>
              <a:gd name="connsiteX69" fmla="*/ 1439960 w 2396728"/>
              <a:gd name="connsiteY69" fmla="*/ 2304014 h 2454201"/>
              <a:gd name="connsiteX70" fmla="*/ 1439960 w 2396728"/>
              <a:gd name="connsiteY70" fmla="*/ 2304397 h 2454201"/>
              <a:gd name="connsiteX71" fmla="*/ 1510277 w 2396728"/>
              <a:gd name="connsiteY71" fmla="*/ 2379299 h 2454201"/>
              <a:gd name="connsiteX72" fmla="*/ 1435375 w 2396728"/>
              <a:gd name="connsiteY72" fmla="*/ 2454201 h 2454201"/>
              <a:gd name="connsiteX73" fmla="*/ 101271 w 2396728"/>
              <a:gd name="connsiteY73" fmla="*/ 2454201 h 2454201"/>
              <a:gd name="connsiteX74" fmla="*/ 0 w 2396728"/>
              <a:gd name="connsiteY74" fmla="*/ 2354459 h 2454201"/>
              <a:gd name="connsiteX75" fmla="*/ 0 w 2396728"/>
              <a:gd name="connsiteY75" fmla="*/ 100507 h 2454201"/>
              <a:gd name="connsiteX76" fmla="*/ 101271 w 2396728"/>
              <a:gd name="connsiteY76" fmla="*/ 0 h 2454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2396728" h="2454201">
                <a:moveTo>
                  <a:pt x="476930" y="1653203"/>
                </a:moveTo>
                <a:cubicBezTo>
                  <a:pt x="518202" y="1653203"/>
                  <a:pt x="551832" y="1686833"/>
                  <a:pt x="552214" y="1728488"/>
                </a:cubicBezTo>
                <a:cubicBezTo>
                  <a:pt x="552214" y="1770142"/>
                  <a:pt x="518584" y="1803772"/>
                  <a:pt x="476930" y="1803772"/>
                </a:cubicBezTo>
                <a:cubicBezTo>
                  <a:pt x="435275" y="1803772"/>
                  <a:pt x="401645" y="1770142"/>
                  <a:pt x="401645" y="1728488"/>
                </a:cubicBezTo>
                <a:cubicBezTo>
                  <a:pt x="401645" y="1686833"/>
                  <a:pt x="435275" y="1653203"/>
                  <a:pt x="476930" y="1653203"/>
                </a:cubicBezTo>
                <a:close/>
                <a:moveTo>
                  <a:pt x="752464" y="1652821"/>
                </a:moveTo>
                <a:lnTo>
                  <a:pt x="1253470" y="1652821"/>
                </a:lnTo>
                <a:cubicBezTo>
                  <a:pt x="1280985" y="1652821"/>
                  <a:pt x="1302386" y="1675750"/>
                  <a:pt x="1302386" y="1703265"/>
                </a:cubicBezTo>
                <a:lnTo>
                  <a:pt x="1302386" y="1753328"/>
                </a:lnTo>
                <a:cubicBezTo>
                  <a:pt x="1302386" y="1780843"/>
                  <a:pt x="1280985" y="1803008"/>
                  <a:pt x="1253470" y="1803008"/>
                </a:cubicBezTo>
                <a:lnTo>
                  <a:pt x="752464" y="1803008"/>
                </a:lnTo>
                <a:cubicBezTo>
                  <a:pt x="724566" y="1803008"/>
                  <a:pt x="701255" y="1781225"/>
                  <a:pt x="701255" y="1753328"/>
                </a:cubicBezTo>
                <a:lnTo>
                  <a:pt x="701255" y="1703265"/>
                </a:lnTo>
                <a:cubicBezTo>
                  <a:pt x="701255" y="1675750"/>
                  <a:pt x="724949" y="1652821"/>
                  <a:pt x="752464" y="1652821"/>
                </a:cubicBezTo>
                <a:close/>
                <a:moveTo>
                  <a:pt x="2362101" y="1553079"/>
                </a:moveTo>
                <a:cubicBezTo>
                  <a:pt x="2371273" y="1553079"/>
                  <a:pt x="2379680" y="1556518"/>
                  <a:pt x="2387323" y="1562633"/>
                </a:cubicBezTo>
                <a:cubicBezTo>
                  <a:pt x="2396113" y="1569894"/>
                  <a:pt x="2405285" y="1590912"/>
                  <a:pt x="2381973" y="1623396"/>
                </a:cubicBezTo>
                <a:lnTo>
                  <a:pt x="1782372" y="2328090"/>
                </a:lnTo>
                <a:cubicBezTo>
                  <a:pt x="1781990" y="2328472"/>
                  <a:pt x="1762882" y="2354076"/>
                  <a:pt x="1736513" y="2354076"/>
                </a:cubicBezTo>
                <a:cubicBezTo>
                  <a:pt x="1720845" y="2354076"/>
                  <a:pt x="1705176" y="2345287"/>
                  <a:pt x="1689890" y="2327325"/>
                </a:cubicBezTo>
                <a:lnTo>
                  <a:pt x="1430789" y="1976889"/>
                </a:lnTo>
                <a:cubicBezTo>
                  <a:pt x="1429643" y="1975360"/>
                  <a:pt x="1403656" y="1933323"/>
                  <a:pt x="1437286" y="1908483"/>
                </a:cubicBezTo>
                <a:cubicBezTo>
                  <a:pt x="1447222" y="1901604"/>
                  <a:pt x="1457922" y="1897783"/>
                  <a:pt x="1468240" y="1897783"/>
                </a:cubicBezTo>
                <a:cubicBezTo>
                  <a:pt x="1481998" y="1897783"/>
                  <a:pt x="1495755" y="1904280"/>
                  <a:pt x="1509513" y="1916509"/>
                </a:cubicBezTo>
                <a:lnTo>
                  <a:pt x="1743774" y="2104147"/>
                </a:lnTo>
                <a:lnTo>
                  <a:pt x="2321975" y="1569894"/>
                </a:lnTo>
                <a:cubicBezTo>
                  <a:pt x="2322357" y="1569894"/>
                  <a:pt x="2340700" y="1553079"/>
                  <a:pt x="2362101" y="1553079"/>
                </a:cubicBezTo>
                <a:close/>
                <a:moveTo>
                  <a:pt x="476930" y="1102135"/>
                </a:moveTo>
                <a:cubicBezTo>
                  <a:pt x="518202" y="1102135"/>
                  <a:pt x="551832" y="1135765"/>
                  <a:pt x="552214" y="1177419"/>
                </a:cubicBezTo>
                <a:cubicBezTo>
                  <a:pt x="552214" y="1219074"/>
                  <a:pt x="518584" y="1252704"/>
                  <a:pt x="476930" y="1252704"/>
                </a:cubicBezTo>
                <a:cubicBezTo>
                  <a:pt x="435275" y="1252704"/>
                  <a:pt x="401645" y="1219074"/>
                  <a:pt x="401645" y="1177419"/>
                </a:cubicBezTo>
                <a:cubicBezTo>
                  <a:pt x="401645" y="1135765"/>
                  <a:pt x="435275" y="1102135"/>
                  <a:pt x="476930" y="1102135"/>
                </a:cubicBezTo>
                <a:close/>
                <a:moveTo>
                  <a:pt x="752846" y="1101753"/>
                </a:moveTo>
                <a:lnTo>
                  <a:pt x="1704413" y="1101753"/>
                </a:lnTo>
                <a:cubicBezTo>
                  <a:pt x="1731928" y="1101753"/>
                  <a:pt x="1753329" y="1124682"/>
                  <a:pt x="1753329" y="1152198"/>
                </a:cubicBezTo>
                <a:lnTo>
                  <a:pt x="1753329" y="1201878"/>
                </a:lnTo>
                <a:lnTo>
                  <a:pt x="1754093" y="1201878"/>
                </a:lnTo>
                <a:cubicBezTo>
                  <a:pt x="1754093" y="1230157"/>
                  <a:pt x="1731546" y="1251940"/>
                  <a:pt x="1704413" y="1251940"/>
                </a:cubicBezTo>
                <a:lnTo>
                  <a:pt x="752846" y="1251940"/>
                </a:lnTo>
                <a:cubicBezTo>
                  <a:pt x="724948" y="1251940"/>
                  <a:pt x="701637" y="1230157"/>
                  <a:pt x="701637" y="1202260"/>
                </a:cubicBezTo>
                <a:lnTo>
                  <a:pt x="701637" y="1152198"/>
                </a:lnTo>
                <a:cubicBezTo>
                  <a:pt x="701637" y="1124682"/>
                  <a:pt x="725331" y="1101753"/>
                  <a:pt x="752846" y="1101753"/>
                </a:cubicBezTo>
                <a:close/>
                <a:moveTo>
                  <a:pt x="476930" y="551068"/>
                </a:moveTo>
                <a:cubicBezTo>
                  <a:pt x="518202" y="551068"/>
                  <a:pt x="551832" y="584698"/>
                  <a:pt x="552214" y="625970"/>
                </a:cubicBezTo>
                <a:cubicBezTo>
                  <a:pt x="552214" y="667625"/>
                  <a:pt x="518584" y="701255"/>
                  <a:pt x="476930" y="701255"/>
                </a:cubicBezTo>
                <a:cubicBezTo>
                  <a:pt x="435275" y="701255"/>
                  <a:pt x="401645" y="667243"/>
                  <a:pt x="401645" y="625970"/>
                </a:cubicBezTo>
                <a:cubicBezTo>
                  <a:pt x="401645" y="584698"/>
                  <a:pt x="435275" y="551068"/>
                  <a:pt x="476930" y="551068"/>
                </a:cubicBezTo>
                <a:close/>
                <a:moveTo>
                  <a:pt x="752464" y="550686"/>
                </a:moveTo>
                <a:lnTo>
                  <a:pt x="1704031" y="550686"/>
                </a:lnTo>
                <a:cubicBezTo>
                  <a:pt x="1731546" y="550686"/>
                  <a:pt x="1752947" y="573615"/>
                  <a:pt x="1752947" y="601130"/>
                </a:cubicBezTo>
                <a:lnTo>
                  <a:pt x="1752947" y="651575"/>
                </a:lnTo>
                <a:cubicBezTo>
                  <a:pt x="1752947" y="679090"/>
                  <a:pt x="1731546" y="701255"/>
                  <a:pt x="1704031" y="701255"/>
                </a:cubicBezTo>
                <a:lnTo>
                  <a:pt x="1704031" y="700873"/>
                </a:lnTo>
                <a:lnTo>
                  <a:pt x="752464" y="700873"/>
                </a:lnTo>
                <a:cubicBezTo>
                  <a:pt x="724566" y="700873"/>
                  <a:pt x="701255" y="678708"/>
                  <a:pt x="701255" y="651193"/>
                </a:cubicBezTo>
                <a:lnTo>
                  <a:pt x="701255" y="601130"/>
                </a:lnTo>
                <a:cubicBezTo>
                  <a:pt x="701255" y="573615"/>
                  <a:pt x="724949" y="550686"/>
                  <a:pt x="752464" y="550686"/>
                </a:cubicBezTo>
                <a:close/>
                <a:moveTo>
                  <a:pt x="101271" y="0"/>
                </a:moveTo>
                <a:lnTo>
                  <a:pt x="2054848" y="0"/>
                </a:lnTo>
                <a:cubicBezTo>
                  <a:pt x="2109878" y="0"/>
                  <a:pt x="2153826" y="45094"/>
                  <a:pt x="2153826" y="100507"/>
                </a:cubicBezTo>
                <a:lnTo>
                  <a:pt x="2153826" y="1403275"/>
                </a:lnTo>
                <a:cubicBezTo>
                  <a:pt x="2153826" y="1402510"/>
                  <a:pt x="2151151" y="1402510"/>
                  <a:pt x="2149623" y="1401746"/>
                </a:cubicBezTo>
                <a:cubicBezTo>
                  <a:pt x="2139687" y="1431554"/>
                  <a:pt x="2112936" y="1453337"/>
                  <a:pt x="2079688" y="1453337"/>
                </a:cubicBezTo>
                <a:cubicBezTo>
                  <a:pt x="2038415" y="1453337"/>
                  <a:pt x="2004404" y="1419707"/>
                  <a:pt x="2004404" y="1378052"/>
                </a:cubicBezTo>
                <a:cubicBezTo>
                  <a:pt x="2004404" y="1372320"/>
                  <a:pt x="2006314" y="1367352"/>
                  <a:pt x="2007461" y="1362002"/>
                </a:cubicBezTo>
                <a:cubicBezTo>
                  <a:pt x="2006314" y="1361620"/>
                  <a:pt x="2006696" y="1361620"/>
                  <a:pt x="2003639" y="1361238"/>
                </a:cubicBezTo>
                <a:lnTo>
                  <a:pt x="2003639" y="150187"/>
                </a:lnTo>
                <a:lnTo>
                  <a:pt x="150187" y="150187"/>
                </a:lnTo>
                <a:lnTo>
                  <a:pt x="150187" y="2304014"/>
                </a:lnTo>
                <a:lnTo>
                  <a:pt x="1439960" y="2304014"/>
                </a:lnTo>
                <a:lnTo>
                  <a:pt x="1439960" y="2304397"/>
                </a:lnTo>
                <a:cubicBezTo>
                  <a:pt x="1479322" y="2307072"/>
                  <a:pt x="1509895" y="2339555"/>
                  <a:pt x="1510277" y="2379299"/>
                </a:cubicBezTo>
                <a:cubicBezTo>
                  <a:pt x="1510277" y="2420572"/>
                  <a:pt x="1476647" y="2454201"/>
                  <a:pt x="1435375" y="2454201"/>
                </a:cubicBezTo>
                <a:lnTo>
                  <a:pt x="101271" y="2454201"/>
                </a:lnTo>
                <a:cubicBezTo>
                  <a:pt x="45859" y="2454201"/>
                  <a:pt x="0" y="2409871"/>
                  <a:pt x="0" y="2354459"/>
                </a:cubicBezTo>
                <a:lnTo>
                  <a:pt x="0" y="100507"/>
                </a:lnTo>
                <a:cubicBezTo>
                  <a:pt x="0" y="45094"/>
                  <a:pt x="45859" y="0"/>
                  <a:pt x="101271" y="0"/>
                </a:cubicBezTo>
                <a:close/>
              </a:path>
            </a:pathLst>
          </a:custGeom>
          <a:solidFill>
            <a:schemeClr val="accent2"/>
          </a:solidFill>
          <a:ln w="38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616EB2B-456D-458F-BD70-8B0A7C66EE78}"/>
              </a:ext>
            </a:extLst>
          </p:cNvPr>
          <p:cNvSpPr txBox="1"/>
          <p:nvPr/>
        </p:nvSpPr>
        <p:spPr>
          <a:xfrm>
            <a:off x="3513831" y="274860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+mj-ea"/>
                <a:ea typeface="+mj-ea"/>
              </a:rPr>
              <a:t>调查</a:t>
            </a: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4B0AF287-C896-4CB8-B24D-39D5FCE97B57}"/>
              </a:ext>
            </a:extLst>
          </p:cNvPr>
          <p:cNvSpPr/>
          <p:nvPr/>
        </p:nvSpPr>
        <p:spPr>
          <a:xfrm>
            <a:off x="5680573" y="2010986"/>
            <a:ext cx="604668" cy="602059"/>
          </a:xfrm>
          <a:custGeom>
            <a:avLst/>
            <a:gdLst>
              <a:gd name="connsiteX0" fmla="*/ 223965 w 593293"/>
              <a:gd name="connsiteY0" fmla="*/ 135855 h 590732"/>
              <a:gd name="connsiteX1" fmla="*/ 230553 w 593293"/>
              <a:gd name="connsiteY1" fmla="*/ 139675 h 590732"/>
              <a:gd name="connsiteX2" fmla="*/ 262479 w 593293"/>
              <a:gd name="connsiteY2" fmla="*/ 297413 h 590732"/>
              <a:gd name="connsiteX3" fmla="*/ 286100 w 593293"/>
              <a:gd name="connsiteY3" fmla="*/ 184148 h 590732"/>
              <a:gd name="connsiteX4" fmla="*/ 291987 w 593293"/>
              <a:gd name="connsiteY4" fmla="*/ 179627 h 590732"/>
              <a:gd name="connsiteX5" fmla="*/ 301484 w 593293"/>
              <a:gd name="connsiteY5" fmla="*/ 179522 h 590732"/>
              <a:gd name="connsiteX6" fmla="*/ 308283 w 593293"/>
              <a:gd name="connsiteY6" fmla="*/ 183447 h 590732"/>
              <a:gd name="connsiteX7" fmla="*/ 324509 w 593293"/>
              <a:gd name="connsiteY7" fmla="*/ 234998 h 590732"/>
              <a:gd name="connsiteX8" fmla="*/ 368701 w 593293"/>
              <a:gd name="connsiteY8" fmla="*/ 234998 h 590732"/>
              <a:gd name="connsiteX9" fmla="*/ 374273 w 593293"/>
              <a:gd name="connsiteY9" fmla="*/ 240535 h 590732"/>
              <a:gd name="connsiteX10" fmla="*/ 374273 w 593293"/>
              <a:gd name="connsiteY10" fmla="*/ 251644 h 590732"/>
              <a:gd name="connsiteX11" fmla="*/ 368701 w 593293"/>
              <a:gd name="connsiteY11" fmla="*/ 257181 h 590732"/>
              <a:gd name="connsiteX12" fmla="*/ 313750 w 593293"/>
              <a:gd name="connsiteY12" fmla="*/ 257111 h 590732"/>
              <a:gd name="connsiteX13" fmla="*/ 306951 w 593293"/>
              <a:gd name="connsiteY13" fmla="*/ 253186 h 590732"/>
              <a:gd name="connsiteX14" fmla="*/ 298681 w 593293"/>
              <a:gd name="connsiteY14" fmla="*/ 226797 h 590732"/>
              <a:gd name="connsiteX15" fmla="*/ 272677 w 593293"/>
              <a:gd name="connsiteY15" fmla="*/ 348684 h 590732"/>
              <a:gd name="connsiteX16" fmla="*/ 268682 w 593293"/>
              <a:gd name="connsiteY16" fmla="*/ 355097 h 590732"/>
              <a:gd name="connsiteX17" fmla="*/ 259325 w 593293"/>
              <a:gd name="connsiteY17" fmla="*/ 355203 h 590732"/>
              <a:gd name="connsiteX18" fmla="*/ 252737 w 593293"/>
              <a:gd name="connsiteY18" fmla="*/ 351418 h 590732"/>
              <a:gd name="connsiteX19" fmla="*/ 220530 w 593293"/>
              <a:gd name="connsiteY19" fmla="*/ 192453 h 590732"/>
              <a:gd name="connsiteX20" fmla="*/ 196103 w 593293"/>
              <a:gd name="connsiteY20" fmla="*/ 307296 h 590732"/>
              <a:gd name="connsiteX21" fmla="*/ 189024 w 593293"/>
              <a:gd name="connsiteY21" fmla="*/ 311817 h 590732"/>
              <a:gd name="connsiteX22" fmla="*/ 180368 w 593293"/>
              <a:gd name="connsiteY22" fmla="*/ 311922 h 590732"/>
              <a:gd name="connsiteX23" fmla="*/ 173429 w 593293"/>
              <a:gd name="connsiteY23" fmla="*/ 307962 h 590732"/>
              <a:gd name="connsiteX24" fmla="*/ 157133 w 593293"/>
              <a:gd name="connsiteY24" fmla="*/ 257146 h 590732"/>
              <a:gd name="connsiteX25" fmla="*/ 113151 w 593293"/>
              <a:gd name="connsiteY25" fmla="*/ 257146 h 590732"/>
              <a:gd name="connsiteX26" fmla="*/ 107614 w 593293"/>
              <a:gd name="connsiteY26" fmla="*/ 251609 h 590732"/>
              <a:gd name="connsiteX27" fmla="*/ 107614 w 593293"/>
              <a:gd name="connsiteY27" fmla="*/ 240500 h 590732"/>
              <a:gd name="connsiteX28" fmla="*/ 113151 w 593293"/>
              <a:gd name="connsiteY28" fmla="*/ 234963 h 590732"/>
              <a:gd name="connsiteX29" fmla="*/ 167821 w 593293"/>
              <a:gd name="connsiteY29" fmla="*/ 234788 h 590732"/>
              <a:gd name="connsiteX30" fmla="*/ 174760 w 593293"/>
              <a:gd name="connsiteY30" fmla="*/ 238047 h 590732"/>
              <a:gd name="connsiteX31" fmla="*/ 183241 w 593293"/>
              <a:gd name="connsiteY31" fmla="*/ 264471 h 590732"/>
              <a:gd name="connsiteX32" fmla="*/ 207143 w 593293"/>
              <a:gd name="connsiteY32" fmla="*/ 139781 h 590732"/>
              <a:gd name="connsiteX33" fmla="*/ 212154 w 593293"/>
              <a:gd name="connsiteY33" fmla="*/ 135996 h 590732"/>
              <a:gd name="connsiteX34" fmla="*/ 223965 w 593293"/>
              <a:gd name="connsiteY34" fmla="*/ 135855 h 590732"/>
              <a:gd name="connsiteX35" fmla="*/ 243094 w 593293"/>
              <a:gd name="connsiteY35" fmla="*/ 38535 h 590732"/>
              <a:gd name="connsiteX36" fmla="*/ 38535 w 593293"/>
              <a:gd name="connsiteY36" fmla="*/ 246064 h 590732"/>
              <a:gd name="connsiteX37" fmla="*/ 243094 w 593293"/>
              <a:gd name="connsiteY37" fmla="*/ 453592 h 590732"/>
              <a:gd name="connsiteX38" fmla="*/ 447652 w 593293"/>
              <a:gd name="connsiteY38" fmla="*/ 246064 h 590732"/>
              <a:gd name="connsiteX39" fmla="*/ 243094 w 593293"/>
              <a:gd name="connsiteY39" fmla="*/ 38535 h 590732"/>
              <a:gd name="connsiteX40" fmla="*/ 243094 w 593293"/>
              <a:gd name="connsiteY40" fmla="*/ 0 h 590732"/>
              <a:gd name="connsiteX41" fmla="*/ 483217 w 593293"/>
              <a:gd name="connsiteY41" fmla="*/ 246064 h 590732"/>
              <a:gd name="connsiteX42" fmla="*/ 432800 w 593293"/>
              <a:gd name="connsiteY42" fmla="*/ 394265 h 590732"/>
              <a:gd name="connsiteX43" fmla="*/ 441711 w 593293"/>
              <a:gd name="connsiteY43" fmla="*/ 400205 h 590732"/>
              <a:gd name="connsiteX44" fmla="*/ 586942 w 593293"/>
              <a:gd name="connsiteY44" fmla="*/ 548484 h 590732"/>
              <a:gd name="connsiteX45" fmla="*/ 583972 w 593293"/>
              <a:gd name="connsiteY45" fmla="*/ 584049 h 590732"/>
              <a:gd name="connsiteX46" fmla="*/ 548406 w 593293"/>
              <a:gd name="connsiteY46" fmla="*/ 584049 h 590732"/>
              <a:gd name="connsiteX47" fmla="*/ 406146 w 593293"/>
              <a:gd name="connsiteY47" fmla="*/ 435848 h 590732"/>
              <a:gd name="connsiteX48" fmla="*/ 400205 w 593293"/>
              <a:gd name="connsiteY48" fmla="*/ 429908 h 590732"/>
              <a:gd name="connsiteX49" fmla="*/ 240123 w 593293"/>
              <a:gd name="connsiteY49" fmla="*/ 492127 h 590732"/>
              <a:gd name="connsiteX50" fmla="*/ 0 w 593293"/>
              <a:gd name="connsiteY50" fmla="*/ 246064 h 590732"/>
              <a:gd name="connsiteX51" fmla="*/ 243094 w 593293"/>
              <a:gd name="connsiteY51" fmla="*/ 0 h 59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93293" h="590732">
                <a:moveTo>
                  <a:pt x="223965" y="135855"/>
                </a:moveTo>
                <a:cubicBezTo>
                  <a:pt x="226838" y="135084"/>
                  <a:pt x="229782" y="136802"/>
                  <a:pt x="230553" y="139675"/>
                </a:cubicBezTo>
                <a:lnTo>
                  <a:pt x="262479" y="297413"/>
                </a:lnTo>
                <a:lnTo>
                  <a:pt x="286100" y="184148"/>
                </a:lnTo>
                <a:cubicBezTo>
                  <a:pt x="286871" y="181274"/>
                  <a:pt x="289113" y="178891"/>
                  <a:pt x="291987" y="179627"/>
                </a:cubicBezTo>
                <a:lnTo>
                  <a:pt x="301484" y="179522"/>
                </a:lnTo>
                <a:cubicBezTo>
                  <a:pt x="304428" y="178716"/>
                  <a:pt x="307477" y="180503"/>
                  <a:pt x="308283" y="183447"/>
                </a:cubicBezTo>
                <a:lnTo>
                  <a:pt x="324509" y="234998"/>
                </a:lnTo>
                <a:lnTo>
                  <a:pt x="368701" y="234998"/>
                </a:lnTo>
                <a:cubicBezTo>
                  <a:pt x="371785" y="234998"/>
                  <a:pt x="374273" y="237486"/>
                  <a:pt x="374273" y="240535"/>
                </a:cubicBezTo>
                <a:lnTo>
                  <a:pt x="374273" y="251644"/>
                </a:lnTo>
                <a:cubicBezTo>
                  <a:pt x="374238" y="254693"/>
                  <a:pt x="371785" y="257181"/>
                  <a:pt x="368701" y="257181"/>
                </a:cubicBezTo>
                <a:lnTo>
                  <a:pt x="313750" y="257111"/>
                </a:lnTo>
                <a:cubicBezTo>
                  <a:pt x="310806" y="257917"/>
                  <a:pt x="307757" y="256130"/>
                  <a:pt x="306951" y="253186"/>
                </a:cubicBezTo>
                <a:lnTo>
                  <a:pt x="298681" y="226797"/>
                </a:lnTo>
                <a:lnTo>
                  <a:pt x="272677" y="348684"/>
                </a:lnTo>
                <a:cubicBezTo>
                  <a:pt x="272677" y="348684"/>
                  <a:pt x="272152" y="355097"/>
                  <a:pt x="268682" y="355097"/>
                </a:cubicBezTo>
                <a:cubicBezTo>
                  <a:pt x="265213" y="355097"/>
                  <a:pt x="259325" y="355203"/>
                  <a:pt x="259325" y="355203"/>
                </a:cubicBezTo>
                <a:cubicBezTo>
                  <a:pt x="256451" y="355974"/>
                  <a:pt x="253508" y="354256"/>
                  <a:pt x="252737" y="351418"/>
                </a:cubicBezTo>
                <a:lnTo>
                  <a:pt x="220530" y="192453"/>
                </a:lnTo>
                <a:lnTo>
                  <a:pt x="196103" y="307296"/>
                </a:lnTo>
                <a:cubicBezTo>
                  <a:pt x="195332" y="310170"/>
                  <a:pt x="191967" y="312588"/>
                  <a:pt x="189024" y="311817"/>
                </a:cubicBezTo>
                <a:lnTo>
                  <a:pt x="180368" y="311922"/>
                </a:lnTo>
                <a:cubicBezTo>
                  <a:pt x="177354" y="312728"/>
                  <a:pt x="174200" y="310941"/>
                  <a:pt x="173429" y="307962"/>
                </a:cubicBezTo>
                <a:lnTo>
                  <a:pt x="157133" y="257146"/>
                </a:lnTo>
                <a:lnTo>
                  <a:pt x="113151" y="257146"/>
                </a:lnTo>
                <a:cubicBezTo>
                  <a:pt x="110102" y="257146"/>
                  <a:pt x="107614" y="254658"/>
                  <a:pt x="107614" y="251609"/>
                </a:cubicBezTo>
                <a:lnTo>
                  <a:pt x="107614" y="240500"/>
                </a:lnTo>
                <a:cubicBezTo>
                  <a:pt x="107614" y="237451"/>
                  <a:pt x="110102" y="234963"/>
                  <a:pt x="113151" y="234963"/>
                </a:cubicBezTo>
                <a:lnTo>
                  <a:pt x="167821" y="234788"/>
                </a:lnTo>
                <a:cubicBezTo>
                  <a:pt x="171151" y="234683"/>
                  <a:pt x="173989" y="235033"/>
                  <a:pt x="174760" y="238047"/>
                </a:cubicBezTo>
                <a:lnTo>
                  <a:pt x="183241" y="264471"/>
                </a:lnTo>
                <a:lnTo>
                  <a:pt x="207143" y="139781"/>
                </a:lnTo>
                <a:cubicBezTo>
                  <a:pt x="207143" y="139781"/>
                  <a:pt x="208299" y="135996"/>
                  <a:pt x="212154" y="135996"/>
                </a:cubicBezTo>
                <a:cubicBezTo>
                  <a:pt x="215939" y="136031"/>
                  <a:pt x="223965" y="135855"/>
                  <a:pt x="223965" y="135855"/>
                </a:cubicBezTo>
                <a:close/>
                <a:moveTo>
                  <a:pt x="243094" y="38535"/>
                </a:moveTo>
                <a:cubicBezTo>
                  <a:pt x="130458" y="38535"/>
                  <a:pt x="38535" y="130457"/>
                  <a:pt x="38535" y="246064"/>
                </a:cubicBezTo>
                <a:cubicBezTo>
                  <a:pt x="38535" y="361670"/>
                  <a:pt x="130458" y="453592"/>
                  <a:pt x="243094" y="453592"/>
                </a:cubicBezTo>
                <a:cubicBezTo>
                  <a:pt x="355729" y="453592"/>
                  <a:pt x="444681" y="361670"/>
                  <a:pt x="447652" y="246064"/>
                </a:cubicBezTo>
                <a:cubicBezTo>
                  <a:pt x="447652" y="130457"/>
                  <a:pt x="355729" y="38535"/>
                  <a:pt x="243094" y="38535"/>
                </a:cubicBezTo>
                <a:close/>
                <a:moveTo>
                  <a:pt x="243094" y="0"/>
                </a:moveTo>
                <a:cubicBezTo>
                  <a:pt x="376521" y="0"/>
                  <a:pt x="483217" y="109665"/>
                  <a:pt x="483217" y="246064"/>
                </a:cubicBezTo>
                <a:cubicBezTo>
                  <a:pt x="483217" y="302342"/>
                  <a:pt x="462425" y="352759"/>
                  <a:pt x="432800" y="394265"/>
                </a:cubicBezTo>
                <a:cubicBezTo>
                  <a:pt x="435771" y="397235"/>
                  <a:pt x="438741" y="397235"/>
                  <a:pt x="441711" y="400205"/>
                </a:cubicBezTo>
                <a:lnTo>
                  <a:pt x="586942" y="548484"/>
                </a:lnTo>
                <a:cubicBezTo>
                  <a:pt x="595853" y="557317"/>
                  <a:pt x="595853" y="575138"/>
                  <a:pt x="583972" y="584049"/>
                </a:cubicBezTo>
                <a:cubicBezTo>
                  <a:pt x="575061" y="592960"/>
                  <a:pt x="557317" y="592960"/>
                  <a:pt x="548406" y="584049"/>
                </a:cubicBezTo>
                <a:lnTo>
                  <a:pt x="406146" y="435848"/>
                </a:lnTo>
                <a:cubicBezTo>
                  <a:pt x="403176" y="435848"/>
                  <a:pt x="400205" y="432878"/>
                  <a:pt x="400205" y="429908"/>
                </a:cubicBezTo>
                <a:cubicBezTo>
                  <a:pt x="355729" y="468443"/>
                  <a:pt x="302343" y="492127"/>
                  <a:pt x="240123" y="492127"/>
                </a:cubicBezTo>
                <a:cubicBezTo>
                  <a:pt x="106695" y="492127"/>
                  <a:pt x="0" y="382462"/>
                  <a:pt x="0" y="246064"/>
                </a:cubicBezTo>
                <a:cubicBezTo>
                  <a:pt x="0" y="109665"/>
                  <a:pt x="109666" y="0"/>
                  <a:pt x="243094" y="0"/>
                </a:cubicBezTo>
                <a:close/>
              </a:path>
            </a:pathLst>
          </a:custGeom>
          <a:solidFill>
            <a:schemeClr val="accent1"/>
          </a:solidFill>
          <a:ln w="3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2F0144C-7567-4C59-952C-AB1DC09FB2D4}"/>
              </a:ext>
            </a:extLst>
          </p:cNvPr>
          <p:cNvSpPr txBox="1"/>
          <p:nvPr/>
        </p:nvSpPr>
        <p:spPr>
          <a:xfrm>
            <a:off x="5582798" y="276671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分析</a:t>
            </a:r>
          </a:p>
        </p:txBody>
      </p:sp>
      <p:pic>
        <p:nvPicPr>
          <p:cNvPr id="52" name="图形 51">
            <a:extLst>
              <a:ext uri="{FF2B5EF4-FFF2-40B4-BE49-F238E27FC236}">
                <a16:creationId xmlns:a16="http://schemas.microsoft.com/office/drawing/2014/main" id="{B6538C72-2317-4607-B124-D07AFFBDC26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778602" y="2038410"/>
            <a:ext cx="546545" cy="547211"/>
          </a:xfrm>
          <a:prstGeom prst="rect">
            <a:avLst/>
          </a:prstGeom>
        </p:spPr>
      </p:pic>
      <p:sp>
        <p:nvSpPr>
          <p:cNvPr id="64" name="文本框 63">
            <a:extLst>
              <a:ext uri="{FF2B5EF4-FFF2-40B4-BE49-F238E27FC236}">
                <a16:creationId xmlns:a16="http://schemas.microsoft.com/office/drawing/2014/main" id="{85EEE577-1A3B-44EE-B082-84250FA15E2D}"/>
              </a:ext>
            </a:extLst>
          </p:cNvPr>
          <p:cNvSpPr txBox="1"/>
          <p:nvPr/>
        </p:nvSpPr>
        <p:spPr>
          <a:xfrm>
            <a:off x="7651765" y="274860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结论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87A80564-4B18-4006-90E6-32447E829BB0}"/>
              </a:ext>
            </a:extLst>
          </p:cNvPr>
          <p:cNvSpPr txBox="1"/>
          <p:nvPr/>
        </p:nvSpPr>
        <p:spPr>
          <a:xfrm>
            <a:off x="944726" y="3372405"/>
            <a:ext cx="1800493" cy="1394741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C00A9C30-CCEE-429F-946B-625D63A79E86}"/>
              </a:ext>
            </a:extLst>
          </p:cNvPr>
          <p:cNvSpPr txBox="1"/>
          <p:nvPr/>
        </p:nvSpPr>
        <p:spPr>
          <a:xfrm>
            <a:off x="3013693" y="3372405"/>
            <a:ext cx="1800493" cy="1394741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F35635E7-2B78-4A06-9095-CA594643EB6E}"/>
              </a:ext>
            </a:extLst>
          </p:cNvPr>
          <p:cNvSpPr txBox="1"/>
          <p:nvPr/>
        </p:nvSpPr>
        <p:spPr>
          <a:xfrm>
            <a:off x="5082660" y="3372405"/>
            <a:ext cx="1800493" cy="1394741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24CBAFD4-06BA-436C-969F-386ED74A41F8}"/>
              </a:ext>
            </a:extLst>
          </p:cNvPr>
          <p:cNvSpPr txBox="1"/>
          <p:nvPr/>
        </p:nvSpPr>
        <p:spPr>
          <a:xfrm>
            <a:off x="7151627" y="3372405"/>
            <a:ext cx="1800493" cy="1394741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61DCFD14-9F7F-40DE-9439-5774874B7C91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0C0A3BD-9C29-4DB8-8E3F-1FFA7E0FE56F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7306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03D9F08C-085D-49FD-A6DB-9078ED7BE3BC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8B9F902-942D-47CA-A622-468B7FFE88BB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5DF3CFF-FFFA-4590-BDD2-284CE6B70E1B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1655721-C221-40B2-A5FA-2C9E87F306D6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id="{EE8B1A1D-C64B-487B-AF25-49D208DE73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37" name="图形 36">
              <a:extLst>
                <a:ext uri="{FF2B5EF4-FFF2-40B4-BE49-F238E27FC236}">
                  <a16:creationId xmlns:a16="http://schemas.microsoft.com/office/drawing/2014/main" id="{94106F2E-E6FF-46EF-86C0-F48A74CDA4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4D1C51D8-742E-44A1-BC86-E27E8B7296AE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四段内容</a:t>
            </a: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BB9629D7-40E6-4303-8357-6C791D31ED3E}"/>
              </a:ext>
            </a:extLst>
          </p:cNvPr>
          <p:cNvSpPr/>
          <p:nvPr/>
        </p:nvSpPr>
        <p:spPr>
          <a:xfrm>
            <a:off x="660399" y="1241479"/>
            <a:ext cx="5208587" cy="1962150"/>
          </a:xfrm>
          <a:custGeom>
            <a:avLst/>
            <a:gdLst>
              <a:gd name="connsiteX0" fmla="*/ 104779 w 5208587"/>
              <a:gd name="connsiteY0" fmla="*/ 0 h 1962150"/>
              <a:gd name="connsiteX1" fmla="*/ 5103808 w 5208587"/>
              <a:gd name="connsiteY1" fmla="*/ 0 h 1962150"/>
              <a:gd name="connsiteX2" fmla="*/ 5208587 w 5208587"/>
              <a:gd name="connsiteY2" fmla="*/ 104779 h 1962150"/>
              <a:gd name="connsiteX3" fmla="*/ 5208587 w 5208587"/>
              <a:gd name="connsiteY3" fmla="*/ 938907 h 1962150"/>
              <a:gd name="connsiteX4" fmla="*/ 5179652 w 5208587"/>
              <a:gd name="connsiteY4" fmla="*/ 943323 h 1962150"/>
              <a:gd name="connsiteX5" fmla="*/ 4191403 w 5208587"/>
              <a:gd name="connsiteY5" fmla="*/ 1931572 h 1962150"/>
              <a:gd name="connsiteX6" fmla="*/ 4188321 w 5208587"/>
              <a:gd name="connsiteY6" fmla="*/ 1962150 h 1962150"/>
              <a:gd name="connsiteX7" fmla="*/ 104779 w 5208587"/>
              <a:gd name="connsiteY7" fmla="*/ 1962150 h 1962150"/>
              <a:gd name="connsiteX8" fmla="*/ 0 w 5208587"/>
              <a:gd name="connsiteY8" fmla="*/ 1857371 h 1962150"/>
              <a:gd name="connsiteX9" fmla="*/ 0 w 5208587"/>
              <a:gd name="connsiteY9" fmla="*/ 104779 h 1962150"/>
              <a:gd name="connsiteX10" fmla="*/ 104779 w 5208587"/>
              <a:gd name="connsiteY10" fmla="*/ 0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08587" h="1962150">
                <a:moveTo>
                  <a:pt x="104779" y="0"/>
                </a:moveTo>
                <a:lnTo>
                  <a:pt x="5103808" y="0"/>
                </a:lnTo>
                <a:cubicBezTo>
                  <a:pt x="5161676" y="0"/>
                  <a:pt x="5208587" y="46911"/>
                  <a:pt x="5208587" y="104779"/>
                </a:cubicBezTo>
                <a:lnTo>
                  <a:pt x="5208587" y="938907"/>
                </a:lnTo>
                <a:lnTo>
                  <a:pt x="5179652" y="943323"/>
                </a:lnTo>
                <a:cubicBezTo>
                  <a:pt x="4683608" y="1044828"/>
                  <a:pt x="4292908" y="1435528"/>
                  <a:pt x="4191403" y="1931572"/>
                </a:cubicBezTo>
                <a:lnTo>
                  <a:pt x="4188321" y="1962150"/>
                </a:lnTo>
                <a:lnTo>
                  <a:pt x="104779" y="1962150"/>
                </a:lnTo>
                <a:cubicBezTo>
                  <a:pt x="46911" y="1962150"/>
                  <a:pt x="0" y="1915239"/>
                  <a:pt x="0" y="1857371"/>
                </a:cubicBezTo>
                <a:lnTo>
                  <a:pt x="0" y="104779"/>
                </a:lnTo>
                <a:cubicBezTo>
                  <a:pt x="0" y="46911"/>
                  <a:pt x="46911" y="0"/>
                  <a:pt x="104779" y="0"/>
                </a:cubicBezTo>
                <a:close/>
              </a:path>
            </a:pathLst>
          </a:custGeom>
          <a:solidFill>
            <a:schemeClr val="bg1"/>
          </a:solidFill>
          <a:ln w="34925">
            <a:solidFill>
              <a:schemeClr val="accent1"/>
            </a:solidFill>
          </a:ln>
          <a:effectLst>
            <a:outerShdw blurRad="762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8EE00D63-449B-466D-8D23-671EEEAD9579}"/>
              </a:ext>
            </a:extLst>
          </p:cNvPr>
          <p:cNvSpPr/>
          <p:nvPr/>
        </p:nvSpPr>
        <p:spPr>
          <a:xfrm>
            <a:off x="6323014" y="1241479"/>
            <a:ext cx="5208587" cy="1962150"/>
          </a:xfrm>
          <a:custGeom>
            <a:avLst/>
            <a:gdLst>
              <a:gd name="connsiteX0" fmla="*/ 104779 w 5208587"/>
              <a:gd name="connsiteY0" fmla="*/ 0 h 1962150"/>
              <a:gd name="connsiteX1" fmla="*/ 5103808 w 5208587"/>
              <a:gd name="connsiteY1" fmla="*/ 0 h 1962150"/>
              <a:gd name="connsiteX2" fmla="*/ 5208587 w 5208587"/>
              <a:gd name="connsiteY2" fmla="*/ 104779 h 1962150"/>
              <a:gd name="connsiteX3" fmla="*/ 5208587 w 5208587"/>
              <a:gd name="connsiteY3" fmla="*/ 1857371 h 1962150"/>
              <a:gd name="connsiteX4" fmla="*/ 5103808 w 5208587"/>
              <a:gd name="connsiteY4" fmla="*/ 1962150 h 1962150"/>
              <a:gd name="connsiteX5" fmla="*/ 1020267 w 5208587"/>
              <a:gd name="connsiteY5" fmla="*/ 1962150 h 1962150"/>
              <a:gd name="connsiteX6" fmla="*/ 1017184 w 5208587"/>
              <a:gd name="connsiteY6" fmla="*/ 1931572 h 1962150"/>
              <a:gd name="connsiteX7" fmla="*/ 28936 w 5208587"/>
              <a:gd name="connsiteY7" fmla="*/ 943323 h 1962150"/>
              <a:gd name="connsiteX8" fmla="*/ 0 w 5208587"/>
              <a:gd name="connsiteY8" fmla="*/ 938907 h 1962150"/>
              <a:gd name="connsiteX9" fmla="*/ 0 w 5208587"/>
              <a:gd name="connsiteY9" fmla="*/ 104779 h 1962150"/>
              <a:gd name="connsiteX10" fmla="*/ 104779 w 5208587"/>
              <a:gd name="connsiteY10" fmla="*/ 0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08587" h="1962150">
                <a:moveTo>
                  <a:pt x="104779" y="0"/>
                </a:moveTo>
                <a:lnTo>
                  <a:pt x="5103808" y="0"/>
                </a:lnTo>
                <a:cubicBezTo>
                  <a:pt x="5161676" y="0"/>
                  <a:pt x="5208587" y="46911"/>
                  <a:pt x="5208587" y="104779"/>
                </a:cubicBezTo>
                <a:lnTo>
                  <a:pt x="5208587" y="1857371"/>
                </a:lnTo>
                <a:cubicBezTo>
                  <a:pt x="5208587" y="1915239"/>
                  <a:pt x="5161676" y="1962150"/>
                  <a:pt x="5103808" y="1962150"/>
                </a:cubicBezTo>
                <a:lnTo>
                  <a:pt x="1020267" y="1962150"/>
                </a:lnTo>
                <a:lnTo>
                  <a:pt x="1017184" y="1931572"/>
                </a:lnTo>
                <a:cubicBezTo>
                  <a:pt x="915679" y="1435528"/>
                  <a:pt x="524980" y="1044828"/>
                  <a:pt x="28936" y="943323"/>
                </a:cubicBezTo>
                <a:lnTo>
                  <a:pt x="0" y="938907"/>
                </a:lnTo>
                <a:lnTo>
                  <a:pt x="0" y="104779"/>
                </a:lnTo>
                <a:cubicBezTo>
                  <a:pt x="0" y="46911"/>
                  <a:pt x="46911" y="0"/>
                  <a:pt x="104779" y="0"/>
                </a:cubicBezTo>
                <a:close/>
              </a:path>
            </a:pathLst>
          </a:custGeom>
          <a:solidFill>
            <a:schemeClr val="bg1"/>
          </a:solidFill>
          <a:ln w="34925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762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3C313FEC-CF8E-4A6B-BE4C-2197C0E4B832}"/>
              </a:ext>
            </a:extLst>
          </p:cNvPr>
          <p:cNvSpPr/>
          <p:nvPr/>
        </p:nvSpPr>
        <p:spPr>
          <a:xfrm>
            <a:off x="660400" y="3654372"/>
            <a:ext cx="5208587" cy="1962150"/>
          </a:xfrm>
          <a:custGeom>
            <a:avLst/>
            <a:gdLst>
              <a:gd name="connsiteX0" fmla="*/ 104779 w 5208587"/>
              <a:gd name="connsiteY0" fmla="*/ 0 h 1962150"/>
              <a:gd name="connsiteX1" fmla="*/ 4188320 w 5208587"/>
              <a:gd name="connsiteY1" fmla="*/ 0 h 1962150"/>
              <a:gd name="connsiteX2" fmla="*/ 4191402 w 5208587"/>
              <a:gd name="connsiteY2" fmla="*/ 30578 h 1962150"/>
              <a:gd name="connsiteX3" fmla="*/ 5179651 w 5208587"/>
              <a:gd name="connsiteY3" fmla="*/ 1018826 h 1962150"/>
              <a:gd name="connsiteX4" fmla="*/ 5208587 w 5208587"/>
              <a:gd name="connsiteY4" fmla="*/ 1023243 h 1962150"/>
              <a:gd name="connsiteX5" fmla="*/ 5208587 w 5208587"/>
              <a:gd name="connsiteY5" fmla="*/ 1857371 h 1962150"/>
              <a:gd name="connsiteX6" fmla="*/ 5103808 w 5208587"/>
              <a:gd name="connsiteY6" fmla="*/ 1962150 h 1962150"/>
              <a:gd name="connsiteX7" fmla="*/ 104779 w 5208587"/>
              <a:gd name="connsiteY7" fmla="*/ 1962150 h 1962150"/>
              <a:gd name="connsiteX8" fmla="*/ 0 w 5208587"/>
              <a:gd name="connsiteY8" fmla="*/ 1857371 h 1962150"/>
              <a:gd name="connsiteX9" fmla="*/ 0 w 5208587"/>
              <a:gd name="connsiteY9" fmla="*/ 104779 h 1962150"/>
              <a:gd name="connsiteX10" fmla="*/ 104779 w 5208587"/>
              <a:gd name="connsiteY10" fmla="*/ 0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08587" h="1962150">
                <a:moveTo>
                  <a:pt x="104779" y="0"/>
                </a:moveTo>
                <a:lnTo>
                  <a:pt x="4188320" y="0"/>
                </a:lnTo>
                <a:lnTo>
                  <a:pt x="4191402" y="30578"/>
                </a:lnTo>
                <a:cubicBezTo>
                  <a:pt x="4292907" y="526621"/>
                  <a:pt x="4683607" y="917321"/>
                  <a:pt x="5179651" y="1018826"/>
                </a:cubicBezTo>
                <a:lnTo>
                  <a:pt x="5208587" y="1023243"/>
                </a:lnTo>
                <a:lnTo>
                  <a:pt x="5208587" y="1857371"/>
                </a:lnTo>
                <a:cubicBezTo>
                  <a:pt x="5208587" y="1915239"/>
                  <a:pt x="5161676" y="1962150"/>
                  <a:pt x="5103808" y="1962150"/>
                </a:cubicBezTo>
                <a:lnTo>
                  <a:pt x="104779" y="1962150"/>
                </a:lnTo>
                <a:cubicBezTo>
                  <a:pt x="46911" y="1962150"/>
                  <a:pt x="0" y="1915239"/>
                  <a:pt x="0" y="1857371"/>
                </a:cubicBezTo>
                <a:lnTo>
                  <a:pt x="0" y="104779"/>
                </a:lnTo>
                <a:cubicBezTo>
                  <a:pt x="0" y="46911"/>
                  <a:pt x="46911" y="0"/>
                  <a:pt x="104779" y="0"/>
                </a:cubicBezTo>
                <a:close/>
              </a:path>
            </a:pathLst>
          </a:custGeom>
          <a:solidFill>
            <a:schemeClr val="bg1"/>
          </a:solidFill>
          <a:ln w="34925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762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80AF07E4-3279-4735-BFD4-02D387A2A132}"/>
              </a:ext>
            </a:extLst>
          </p:cNvPr>
          <p:cNvSpPr/>
          <p:nvPr/>
        </p:nvSpPr>
        <p:spPr>
          <a:xfrm>
            <a:off x="6323014" y="3654372"/>
            <a:ext cx="5208587" cy="1962150"/>
          </a:xfrm>
          <a:custGeom>
            <a:avLst/>
            <a:gdLst>
              <a:gd name="connsiteX0" fmla="*/ 1020267 w 5208587"/>
              <a:gd name="connsiteY0" fmla="*/ 0 h 1962150"/>
              <a:gd name="connsiteX1" fmla="*/ 5103808 w 5208587"/>
              <a:gd name="connsiteY1" fmla="*/ 0 h 1962150"/>
              <a:gd name="connsiteX2" fmla="*/ 5208587 w 5208587"/>
              <a:gd name="connsiteY2" fmla="*/ 104779 h 1962150"/>
              <a:gd name="connsiteX3" fmla="*/ 5208587 w 5208587"/>
              <a:gd name="connsiteY3" fmla="*/ 1857371 h 1962150"/>
              <a:gd name="connsiteX4" fmla="*/ 5103808 w 5208587"/>
              <a:gd name="connsiteY4" fmla="*/ 1962150 h 1962150"/>
              <a:gd name="connsiteX5" fmla="*/ 104779 w 5208587"/>
              <a:gd name="connsiteY5" fmla="*/ 1962150 h 1962150"/>
              <a:gd name="connsiteX6" fmla="*/ 0 w 5208587"/>
              <a:gd name="connsiteY6" fmla="*/ 1857371 h 1962150"/>
              <a:gd name="connsiteX7" fmla="*/ 0 w 5208587"/>
              <a:gd name="connsiteY7" fmla="*/ 1023242 h 1962150"/>
              <a:gd name="connsiteX8" fmla="*/ 28936 w 5208587"/>
              <a:gd name="connsiteY8" fmla="*/ 1018826 h 1962150"/>
              <a:gd name="connsiteX9" fmla="*/ 1017184 w 5208587"/>
              <a:gd name="connsiteY9" fmla="*/ 30578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08587" h="1962150">
                <a:moveTo>
                  <a:pt x="1020267" y="0"/>
                </a:moveTo>
                <a:lnTo>
                  <a:pt x="5103808" y="0"/>
                </a:lnTo>
                <a:cubicBezTo>
                  <a:pt x="5161676" y="0"/>
                  <a:pt x="5208587" y="46911"/>
                  <a:pt x="5208587" y="104779"/>
                </a:cubicBezTo>
                <a:lnTo>
                  <a:pt x="5208587" y="1857371"/>
                </a:lnTo>
                <a:cubicBezTo>
                  <a:pt x="5208587" y="1915239"/>
                  <a:pt x="5161676" y="1962150"/>
                  <a:pt x="5103808" y="1962150"/>
                </a:cubicBezTo>
                <a:lnTo>
                  <a:pt x="104779" y="1962150"/>
                </a:lnTo>
                <a:cubicBezTo>
                  <a:pt x="46911" y="1962150"/>
                  <a:pt x="0" y="1915239"/>
                  <a:pt x="0" y="1857371"/>
                </a:cubicBezTo>
                <a:lnTo>
                  <a:pt x="0" y="1023242"/>
                </a:lnTo>
                <a:lnTo>
                  <a:pt x="28936" y="1018826"/>
                </a:lnTo>
                <a:cubicBezTo>
                  <a:pt x="524980" y="917321"/>
                  <a:pt x="915679" y="526621"/>
                  <a:pt x="1017184" y="30578"/>
                </a:cubicBezTo>
                <a:close/>
              </a:path>
            </a:pathLst>
          </a:custGeom>
          <a:solidFill>
            <a:schemeClr val="bg1"/>
          </a:solidFill>
          <a:ln w="34925">
            <a:solidFill>
              <a:schemeClr val="accent2"/>
            </a:solidFill>
          </a:ln>
          <a:effectLst>
            <a:outerShdw blurRad="762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40B9F2B-E715-4F60-AA9D-EDAC09130322}"/>
              </a:ext>
            </a:extLst>
          </p:cNvPr>
          <p:cNvSpPr txBox="1"/>
          <p:nvPr/>
        </p:nvSpPr>
        <p:spPr>
          <a:xfrm>
            <a:off x="677068" y="1269633"/>
            <a:ext cx="500017" cy="1916906"/>
          </a:xfrm>
          <a:custGeom>
            <a:avLst/>
            <a:gdLst/>
            <a:ahLst/>
            <a:cxnLst/>
            <a:rect l="l" t="t" r="r" b="b"/>
            <a:pathLst>
              <a:path w="500017" h="1916906">
                <a:moveTo>
                  <a:pt x="348956" y="0"/>
                </a:moveTo>
                <a:lnTo>
                  <a:pt x="500017" y="0"/>
                </a:lnTo>
                <a:lnTo>
                  <a:pt x="500017" y="1916906"/>
                </a:lnTo>
                <a:lnTo>
                  <a:pt x="265612" y="1916906"/>
                </a:lnTo>
                <a:lnTo>
                  <a:pt x="265612" y="423230"/>
                </a:lnTo>
                <a:cubicBezTo>
                  <a:pt x="209182" y="477056"/>
                  <a:pt x="135171" y="530882"/>
                  <a:pt x="43580" y="584708"/>
                </a:cubicBezTo>
                <a:lnTo>
                  <a:pt x="0" y="608321"/>
                </a:lnTo>
                <a:lnTo>
                  <a:pt x="0" y="362553"/>
                </a:lnTo>
                <a:lnTo>
                  <a:pt x="140597" y="255240"/>
                </a:lnTo>
                <a:cubicBezTo>
                  <a:pt x="238699" y="167555"/>
                  <a:pt x="308153" y="82476"/>
                  <a:pt x="3489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1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BFF7B08-B322-42A3-9BEF-DC22A45F9685}"/>
              </a:ext>
            </a:extLst>
          </p:cNvPr>
          <p:cNvSpPr txBox="1"/>
          <p:nvPr/>
        </p:nvSpPr>
        <p:spPr>
          <a:xfrm>
            <a:off x="677068" y="3675709"/>
            <a:ext cx="963302" cy="1925760"/>
          </a:xfrm>
          <a:custGeom>
            <a:avLst/>
            <a:gdLst>
              <a:gd name="connsiteX0" fmla="*/ 200788 w 963302"/>
              <a:gd name="connsiteY0" fmla="*/ 0 h 1925760"/>
              <a:gd name="connsiteX1" fmla="*/ 423450 w 963302"/>
              <a:gd name="connsiteY1" fmla="*/ 0 h 1925760"/>
              <a:gd name="connsiteX2" fmla="*/ 460960 w 963302"/>
              <a:gd name="connsiteY2" fmla="*/ 4191 h 1925760"/>
              <a:gd name="connsiteX3" fmla="*/ 598673 w 963302"/>
              <a:gd name="connsiteY3" fmla="*/ 54490 h 1925760"/>
              <a:gd name="connsiteX4" fmla="*/ 799870 w 963302"/>
              <a:gd name="connsiteY4" fmla="*/ 237455 h 1925760"/>
              <a:gd name="connsiteX5" fmla="*/ 869540 w 963302"/>
              <a:gd name="connsiteY5" fmla="*/ 483580 h 1925760"/>
              <a:gd name="connsiteX6" fmla="*/ 803125 w 963302"/>
              <a:gd name="connsiteY6" fmla="*/ 708868 h 1925760"/>
              <a:gd name="connsiteX7" fmla="*/ 606486 w 963302"/>
              <a:gd name="connsiteY7" fmla="*/ 870347 h 1925760"/>
              <a:gd name="connsiteX8" fmla="*/ 869540 w 963302"/>
              <a:gd name="connsiteY8" fmla="*/ 1032476 h 1925760"/>
              <a:gd name="connsiteX9" fmla="*/ 963302 w 963302"/>
              <a:gd name="connsiteY9" fmla="*/ 1340458 h 1925760"/>
              <a:gd name="connsiteX10" fmla="*/ 780987 w 963302"/>
              <a:gd name="connsiteY10" fmla="*/ 1764339 h 1925760"/>
              <a:gd name="connsiteX11" fmla="*/ 574581 w 963302"/>
              <a:gd name="connsiteY11" fmla="*/ 1894726 h 1925760"/>
              <a:gd name="connsiteX12" fmla="*/ 459122 w 963302"/>
              <a:gd name="connsiteY12" fmla="*/ 1925760 h 1925760"/>
              <a:gd name="connsiteX13" fmla="*/ 187673 w 963302"/>
              <a:gd name="connsiteY13" fmla="*/ 1925760 h 1925760"/>
              <a:gd name="connsiteX14" fmla="*/ 89983 w 963302"/>
              <a:gd name="connsiteY14" fmla="*/ 1900749 h 1925760"/>
              <a:gd name="connsiteX15" fmla="*/ 0 w 963302"/>
              <a:gd name="connsiteY15" fmla="*/ 1858217 h 1925760"/>
              <a:gd name="connsiteX16" fmla="*/ 0 w 963302"/>
              <a:gd name="connsiteY16" fmla="*/ 1535196 h 1925760"/>
              <a:gd name="connsiteX17" fmla="*/ 2081 w 963302"/>
              <a:gd name="connsiteY17" fmla="*/ 1540515 h 1925760"/>
              <a:gd name="connsiteX18" fmla="*/ 84936 w 963302"/>
              <a:gd name="connsiteY18" fmla="*/ 1656252 h 1925760"/>
              <a:gd name="connsiteX19" fmla="*/ 321294 w 963302"/>
              <a:gd name="connsiteY19" fmla="*/ 1744154 h 1925760"/>
              <a:gd name="connsiteX20" fmla="*/ 600626 w 963302"/>
              <a:gd name="connsiteY20" fmla="*/ 1629556 h 1925760"/>
              <a:gd name="connsiteX21" fmla="*/ 714572 w 963302"/>
              <a:gd name="connsiteY21" fmla="*/ 1345667 h 1925760"/>
              <a:gd name="connsiteX22" fmla="*/ 609091 w 963302"/>
              <a:gd name="connsiteY22" fmla="*/ 1079357 h 1925760"/>
              <a:gd name="connsiteX23" fmla="*/ 340828 w 963302"/>
              <a:gd name="connsiteY23" fmla="*/ 974527 h 1925760"/>
              <a:gd name="connsiteX24" fmla="*/ 175443 w 963302"/>
              <a:gd name="connsiteY24" fmla="*/ 1000571 h 1925760"/>
              <a:gd name="connsiteX25" fmla="*/ 201488 w 963302"/>
              <a:gd name="connsiteY25" fmla="*/ 794817 h 1925760"/>
              <a:gd name="connsiteX26" fmla="*/ 239253 w 963302"/>
              <a:gd name="connsiteY26" fmla="*/ 797421 h 1925760"/>
              <a:gd name="connsiteX27" fmla="*/ 508818 w 963302"/>
              <a:gd name="connsiteY27" fmla="*/ 719286 h 1925760"/>
              <a:gd name="connsiteX28" fmla="*/ 628624 w 963302"/>
              <a:gd name="connsiteY28" fmla="*/ 478371 h 1925760"/>
              <a:gd name="connsiteX29" fmla="*/ 541374 w 963302"/>
              <a:gd name="connsiteY29" fmla="*/ 264802 h 1925760"/>
              <a:gd name="connsiteX30" fmla="*/ 316085 w 963302"/>
              <a:gd name="connsiteY30" fmla="*/ 180156 h 1925760"/>
              <a:gd name="connsiteX31" fmla="*/ 88192 w 963302"/>
              <a:gd name="connsiteY31" fmla="*/ 266105 h 1925760"/>
              <a:gd name="connsiteX32" fmla="*/ 13313 w 963302"/>
              <a:gd name="connsiteY32" fmla="*/ 373540 h 1925760"/>
              <a:gd name="connsiteX33" fmla="*/ 0 w 963302"/>
              <a:gd name="connsiteY33" fmla="*/ 410386 h 1925760"/>
              <a:gd name="connsiteX34" fmla="*/ 0 w 963302"/>
              <a:gd name="connsiteY34" fmla="*/ 69247 h 1925760"/>
              <a:gd name="connsiteX35" fmla="*/ 12743 w 963302"/>
              <a:gd name="connsiteY35" fmla="*/ 60309 h 1925760"/>
              <a:gd name="connsiteX36" fmla="*/ 151371 w 963302"/>
              <a:gd name="connsiteY36" fmla="*/ 5645 h 192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63302" h="1925760">
                <a:moveTo>
                  <a:pt x="200788" y="0"/>
                </a:moveTo>
                <a:lnTo>
                  <a:pt x="423450" y="0"/>
                </a:lnTo>
                <a:lnTo>
                  <a:pt x="460960" y="4191"/>
                </a:lnTo>
                <a:cubicBezTo>
                  <a:pt x="508926" y="15368"/>
                  <a:pt x="554831" y="32135"/>
                  <a:pt x="598673" y="54490"/>
                </a:cubicBezTo>
                <a:cubicBezTo>
                  <a:pt x="686357" y="99200"/>
                  <a:pt x="753423" y="160189"/>
                  <a:pt x="799870" y="237455"/>
                </a:cubicBezTo>
                <a:cubicBezTo>
                  <a:pt x="846317" y="314722"/>
                  <a:pt x="869540" y="396763"/>
                  <a:pt x="869540" y="483580"/>
                </a:cubicBezTo>
                <a:cubicBezTo>
                  <a:pt x="869540" y="566055"/>
                  <a:pt x="847402" y="641152"/>
                  <a:pt x="803125" y="708868"/>
                </a:cubicBezTo>
                <a:cubicBezTo>
                  <a:pt x="758849" y="776585"/>
                  <a:pt x="693302" y="830411"/>
                  <a:pt x="606486" y="870347"/>
                </a:cubicBezTo>
                <a:cubicBezTo>
                  <a:pt x="719347" y="896392"/>
                  <a:pt x="807032" y="950435"/>
                  <a:pt x="869540" y="1032476"/>
                </a:cubicBezTo>
                <a:cubicBezTo>
                  <a:pt x="932048" y="1114518"/>
                  <a:pt x="963302" y="1217178"/>
                  <a:pt x="963302" y="1340458"/>
                </a:cubicBezTo>
                <a:cubicBezTo>
                  <a:pt x="963302" y="1507145"/>
                  <a:pt x="902530" y="1648439"/>
                  <a:pt x="780987" y="1764339"/>
                </a:cubicBezTo>
                <a:cubicBezTo>
                  <a:pt x="720216" y="1822289"/>
                  <a:pt x="651414" y="1865751"/>
                  <a:pt x="574581" y="1894726"/>
                </a:cubicBezTo>
                <a:lnTo>
                  <a:pt x="459122" y="1925760"/>
                </a:lnTo>
                <a:lnTo>
                  <a:pt x="187673" y="1925760"/>
                </a:lnTo>
                <a:lnTo>
                  <a:pt x="89983" y="1900749"/>
                </a:lnTo>
                <a:lnTo>
                  <a:pt x="0" y="1858217"/>
                </a:lnTo>
                <a:lnTo>
                  <a:pt x="0" y="1535196"/>
                </a:lnTo>
                <a:lnTo>
                  <a:pt x="2081" y="1540515"/>
                </a:lnTo>
                <a:cubicBezTo>
                  <a:pt x="24979" y="1588373"/>
                  <a:pt x="52597" y="1626952"/>
                  <a:pt x="84936" y="1656252"/>
                </a:cubicBezTo>
                <a:cubicBezTo>
                  <a:pt x="149615" y="1714853"/>
                  <a:pt x="228401" y="1744154"/>
                  <a:pt x="321294" y="1744154"/>
                </a:cubicBezTo>
                <a:cubicBezTo>
                  <a:pt x="431551" y="1744154"/>
                  <a:pt x="524662" y="1705955"/>
                  <a:pt x="600626" y="1629556"/>
                </a:cubicBezTo>
                <a:cubicBezTo>
                  <a:pt x="676590" y="1553158"/>
                  <a:pt x="714572" y="1458528"/>
                  <a:pt x="714572" y="1345667"/>
                </a:cubicBezTo>
                <a:cubicBezTo>
                  <a:pt x="714572" y="1238014"/>
                  <a:pt x="679412" y="1149244"/>
                  <a:pt x="609091" y="1079357"/>
                </a:cubicBezTo>
                <a:cubicBezTo>
                  <a:pt x="538769" y="1009470"/>
                  <a:pt x="449348" y="974527"/>
                  <a:pt x="340828" y="974527"/>
                </a:cubicBezTo>
                <a:cubicBezTo>
                  <a:pt x="296551" y="974527"/>
                  <a:pt x="241423" y="983208"/>
                  <a:pt x="175443" y="1000571"/>
                </a:cubicBezTo>
                <a:lnTo>
                  <a:pt x="201488" y="794817"/>
                </a:lnTo>
                <a:cubicBezTo>
                  <a:pt x="217114" y="796553"/>
                  <a:pt x="229703" y="797421"/>
                  <a:pt x="239253" y="797421"/>
                </a:cubicBezTo>
                <a:cubicBezTo>
                  <a:pt x="339091" y="797421"/>
                  <a:pt x="428947" y="771376"/>
                  <a:pt x="508818" y="719286"/>
                </a:cubicBezTo>
                <a:cubicBezTo>
                  <a:pt x="588689" y="667196"/>
                  <a:pt x="628624" y="586891"/>
                  <a:pt x="628624" y="478371"/>
                </a:cubicBezTo>
                <a:cubicBezTo>
                  <a:pt x="628624" y="392423"/>
                  <a:pt x="599541" y="321233"/>
                  <a:pt x="541374" y="264802"/>
                </a:cubicBezTo>
                <a:cubicBezTo>
                  <a:pt x="483207" y="208372"/>
                  <a:pt x="408111" y="180156"/>
                  <a:pt x="316085" y="180156"/>
                </a:cubicBezTo>
                <a:cubicBezTo>
                  <a:pt x="224928" y="180156"/>
                  <a:pt x="148964" y="208806"/>
                  <a:pt x="88192" y="266105"/>
                </a:cubicBezTo>
                <a:cubicBezTo>
                  <a:pt x="57806" y="294754"/>
                  <a:pt x="32847" y="330566"/>
                  <a:pt x="13313" y="373540"/>
                </a:cubicBezTo>
                <a:lnTo>
                  <a:pt x="0" y="410386"/>
                </a:lnTo>
                <a:lnTo>
                  <a:pt x="0" y="69247"/>
                </a:lnTo>
                <a:lnTo>
                  <a:pt x="12743" y="60309"/>
                </a:lnTo>
                <a:cubicBezTo>
                  <a:pt x="55473" y="36014"/>
                  <a:pt x="101683" y="17793"/>
                  <a:pt x="151371" y="564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1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图形 2">
            <a:extLst>
              <a:ext uri="{FF2B5EF4-FFF2-40B4-BE49-F238E27FC236}">
                <a16:creationId xmlns:a16="http://schemas.microsoft.com/office/drawing/2014/main" id="{525E3A53-E5FB-45D8-9641-B23D8F4E96CE}"/>
              </a:ext>
            </a:extLst>
          </p:cNvPr>
          <p:cNvSpPr/>
          <p:nvPr/>
        </p:nvSpPr>
        <p:spPr>
          <a:xfrm>
            <a:off x="5235570" y="2572175"/>
            <a:ext cx="1720860" cy="1713650"/>
          </a:xfrm>
          <a:custGeom>
            <a:avLst/>
            <a:gdLst>
              <a:gd name="connsiteX0" fmla="*/ 834390 w 6819900"/>
              <a:gd name="connsiteY0" fmla="*/ 3169074 h 6791325"/>
              <a:gd name="connsiteX1" fmla="*/ 229553 w 6819900"/>
              <a:gd name="connsiteY1" fmla="*/ 3169074 h 6791325"/>
              <a:gd name="connsiteX2" fmla="*/ 0 w 6819900"/>
              <a:gd name="connsiteY2" fmla="*/ 3398626 h 6791325"/>
              <a:gd name="connsiteX3" fmla="*/ 229553 w 6819900"/>
              <a:gd name="connsiteY3" fmla="*/ 3628179 h 6791325"/>
              <a:gd name="connsiteX4" fmla="*/ 834390 w 6819900"/>
              <a:gd name="connsiteY4" fmla="*/ 3628179 h 6791325"/>
              <a:gd name="connsiteX5" fmla="*/ 1063943 w 6819900"/>
              <a:gd name="connsiteY5" fmla="*/ 3398626 h 6791325"/>
              <a:gd name="connsiteX6" fmla="*/ 834390 w 6819900"/>
              <a:gd name="connsiteY6" fmla="*/ 3169074 h 6791325"/>
              <a:gd name="connsiteX7" fmla="*/ 834390 w 6819900"/>
              <a:gd name="connsiteY7" fmla="*/ 3169074 h 6791325"/>
              <a:gd name="connsiteX8" fmla="*/ 1619250 w 6819900"/>
              <a:gd name="connsiteY8" fmla="*/ 1613641 h 6791325"/>
              <a:gd name="connsiteX9" fmla="*/ 1687830 w 6819900"/>
              <a:gd name="connsiteY9" fmla="*/ 1449811 h 6791325"/>
              <a:gd name="connsiteX10" fmla="*/ 1619250 w 6819900"/>
              <a:gd name="connsiteY10" fmla="*/ 1285981 h 6791325"/>
              <a:gd name="connsiteX11" fmla="*/ 1200150 w 6819900"/>
              <a:gd name="connsiteY11" fmla="*/ 851641 h 6791325"/>
              <a:gd name="connsiteX12" fmla="*/ 1039178 w 6819900"/>
              <a:gd name="connsiteY12" fmla="*/ 784014 h 6791325"/>
              <a:gd name="connsiteX13" fmla="*/ 878205 w 6819900"/>
              <a:gd name="connsiteY13" fmla="*/ 851641 h 6791325"/>
              <a:gd name="connsiteX14" fmla="*/ 804863 w 6819900"/>
              <a:gd name="connsiteY14" fmla="*/ 1012614 h 6791325"/>
              <a:gd name="connsiteX15" fmla="*/ 868680 w 6819900"/>
              <a:gd name="connsiteY15" fmla="*/ 1178349 h 6791325"/>
              <a:gd name="connsiteX16" fmla="*/ 1298258 w 6819900"/>
              <a:gd name="connsiteY16" fmla="*/ 1587924 h 6791325"/>
              <a:gd name="connsiteX17" fmla="*/ 1620203 w 6819900"/>
              <a:gd name="connsiteY17" fmla="*/ 1587924 h 6791325"/>
              <a:gd name="connsiteX18" fmla="*/ 1620203 w 6819900"/>
              <a:gd name="connsiteY18" fmla="*/ 1613641 h 6791325"/>
              <a:gd name="connsiteX19" fmla="*/ 3609023 w 6819900"/>
              <a:gd name="connsiteY19" fmla="*/ 6354234 h 6791325"/>
              <a:gd name="connsiteX20" fmla="*/ 3204210 w 6819900"/>
              <a:gd name="connsiteY20" fmla="*/ 6354234 h 6791325"/>
              <a:gd name="connsiteX21" fmla="*/ 2979420 w 6819900"/>
              <a:gd name="connsiteY21" fmla="*/ 6579024 h 6791325"/>
              <a:gd name="connsiteX22" fmla="*/ 3045143 w 6819900"/>
              <a:gd name="connsiteY22" fmla="*/ 6736186 h 6791325"/>
              <a:gd name="connsiteX23" fmla="*/ 3203258 w 6819900"/>
              <a:gd name="connsiteY23" fmla="*/ 6799051 h 6791325"/>
              <a:gd name="connsiteX24" fmla="*/ 3608070 w 6819900"/>
              <a:gd name="connsiteY24" fmla="*/ 6799051 h 6791325"/>
              <a:gd name="connsiteX25" fmla="*/ 3768090 w 6819900"/>
              <a:gd name="connsiteY25" fmla="*/ 6738092 h 6791325"/>
              <a:gd name="connsiteX26" fmla="*/ 3832860 w 6819900"/>
              <a:gd name="connsiteY26" fmla="*/ 6579976 h 6791325"/>
              <a:gd name="connsiteX27" fmla="*/ 3767138 w 6819900"/>
              <a:gd name="connsiteY27" fmla="*/ 6420909 h 6791325"/>
              <a:gd name="connsiteX28" fmla="*/ 3609023 w 6819900"/>
              <a:gd name="connsiteY28" fmla="*/ 6354234 h 6791325"/>
              <a:gd name="connsiteX29" fmla="*/ 3609023 w 6819900"/>
              <a:gd name="connsiteY29" fmla="*/ 6354234 h 6791325"/>
              <a:gd name="connsiteX30" fmla="*/ 6574155 w 6819900"/>
              <a:gd name="connsiteY30" fmla="*/ 3179551 h 6791325"/>
              <a:gd name="connsiteX31" fmla="*/ 5969318 w 6819900"/>
              <a:gd name="connsiteY31" fmla="*/ 3179551 h 6791325"/>
              <a:gd name="connsiteX32" fmla="*/ 5739765 w 6819900"/>
              <a:gd name="connsiteY32" fmla="*/ 3404341 h 6791325"/>
              <a:gd name="connsiteX33" fmla="*/ 5808345 w 6819900"/>
              <a:gd name="connsiteY33" fmla="*/ 3570076 h 6791325"/>
              <a:gd name="connsiteX34" fmla="*/ 5969318 w 6819900"/>
              <a:gd name="connsiteY34" fmla="*/ 3633894 h 6791325"/>
              <a:gd name="connsiteX35" fmla="*/ 6574155 w 6819900"/>
              <a:gd name="connsiteY35" fmla="*/ 3633894 h 6791325"/>
              <a:gd name="connsiteX36" fmla="*/ 6752273 w 6819900"/>
              <a:gd name="connsiteY36" fmla="*/ 3575791 h 6791325"/>
              <a:gd name="connsiteX37" fmla="*/ 6827520 w 6819900"/>
              <a:gd name="connsiteY37" fmla="*/ 3404341 h 6791325"/>
              <a:gd name="connsiteX38" fmla="*/ 6761798 w 6819900"/>
              <a:gd name="connsiteY38" fmla="*/ 3242416 h 6791325"/>
              <a:gd name="connsiteX39" fmla="*/ 6598920 w 6819900"/>
              <a:gd name="connsiteY39" fmla="*/ 3179551 h 6791325"/>
              <a:gd name="connsiteX40" fmla="*/ 6574155 w 6819900"/>
              <a:gd name="connsiteY40" fmla="*/ 3179551 h 6791325"/>
              <a:gd name="connsiteX41" fmla="*/ 3413760 w 6819900"/>
              <a:gd name="connsiteY41" fmla="*/ 1272646 h 6791325"/>
              <a:gd name="connsiteX42" fmla="*/ 1331595 w 6819900"/>
              <a:gd name="connsiteY42" fmla="*/ 3418629 h 6791325"/>
              <a:gd name="connsiteX43" fmla="*/ 2536508 w 6819900"/>
              <a:gd name="connsiteY43" fmla="*/ 5305531 h 6791325"/>
              <a:gd name="connsiteX44" fmla="*/ 2536508 w 6819900"/>
              <a:gd name="connsiteY44" fmla="*/ 5866554 h 6791325"/>
              <a:gd name="connsiteX45" fmla="*/ 2766060 w 6819900"/>
              <a:gd name="connsiteY45" fmla="*/ 6076104 h 6791325"/>
              <a:gd name="connsiteX46" fmla="*/ 4038600 w 6819900"/>
              <a:gd name="connsiteY46" fmla="*/ 6076104 h 6791325"/>
              <a:gd name="connsiteX47" fmla="*/ 4146233 w 6819900"/>
              <a:gd name="connsiteY47" fmla="*/ 6076104 h 6791325"/>
              <a:gd name="connsiteX48" fmla="*/ 4287203 w 6819900"/>
              <a:gd name="connsiteY48" fmla="*/ 5890367 h 6791325"/>
              <a:gd name="connsiteX49" fmla="*/ 4287203 w 6819900"/>
              <a:gd name="connsiteY49" fmla="*/ 5305531 h 6791325"/>
              <a:gd name="connsiteX50" fmla="*/ 5496878 w 6819900"/>
              <a:gd name="connsiteY50" fmla="*/ 3418629 h 6791325"/>
              <a:gd name="connsiteX51" fmla="*/ 3413760 w 6819900"/>
              <a:gd name="connsiteY51" fmla="*/ 1272646 h 6791325"/>
              <a:gd name="connsiteX52" fmla="*/ 3413760 w 6819900"/>
              <a:gd name="connsiteY52" fmla="*/ 1272646 h 6791325"/>
              <a:gd name="connsiteX53" fmla="*/ 3832860 w 6819900"/>
              <a:gd name="connsiteY53" fmla="*/ 4930247 h 6791325"/>
              <a:gd name="connsiteX54" fmla="*/ 3832860 w 6819900"/>
              <a:gd name="connsiteY54" fmla="*/ 5647479 h 6791325"/>
              <a:gd name="connsiteX55" fmla="*/ 2984183 w 6819900"/>
              <a:gd name="connsiteY55" fmla="*/ 5647479 h 6791325"/>
              <a:gd name="connsiteX56" fmla="*/ 2984183 w 6819900"/>
              <a:gd name="connsiteY56" fmla="*/ 5525559 h 6791325"/>
              <a:gd name="connsiteX57" fmla="*/ 2984183 w 6819900"/>
              <a:gd name="connsiteY57" fmla="*/ 5461742 h 6791325"/>
              <a:gd name="connsiteX58" fmla="*/ 2984183 w 6819900"/>
              <a:gd name="connsiteY58" fmla="*/ 4925484 h 6791325"/>
              <a:gd name="connsiteX59" fmla="*/ 1833563 w 6819900"/>
              <a:gd name="connsiteY59" fmla="*/ 3418629 h 6791325"/>
              <a:gd name="connsiteX60" fmla="*/ 3413760 w 6819900"/>
              <a:gd name="connsiteY60" fmla="*/ 1789854 h 6791325"/>
              <a:gd name="connsiteX61" fmla="*/ 4973955 w 6819900"/>
              <a:gd name="connsiteY61" fmla="*/ 3418629 h 6791325"/>
              <a:gd name="connsiteX62" fmla="*/ 3823335 w 6819900"/>
              <a:gd name="connsiteY62" fmla="*/ 4930247 h 6791325"/>
              <a:gd name="connsiteX63" fmla="*/ 3832860 w 6819900"/>
              <a:gd name="connsiteY63" fmla="*/ 4930247 h 6791325"/>
              <a:gd name="connsiteX64" fmla="*/ 5969318 w 6819900"/>
              <a:gd name="connsiteY64" fmla="*/ 852594 h 6791325"/>
              <a:gd name="connsiteX65" fmla="*/ 5642610 w 6819900"/>
              <a:gd name="connsiteY65" fmla="*/ 852594 h 6791325"/>
              <a:gd name="connsiteX66" fmla="*/ 5213033 w 6819900"/>
              <a:gd name="connsiteY66" fmla="*/ 1276456 h 6791325"/>
              <a:gd name="connsiteX67" fmla="*/ 5149215 w 6819900"/>
              <a:gd name="connsiteY67" fmla="*/ 1442191 h 6791325"/>
              <a:gd name="connsiteX68" fmla="*/ 5213033 w 6819900"/>
              <a:gd name="connsiteY68" fmla="*/ 1603164 h 6791325"/>
              <a:gd name="connsiteX69" fmla="*/ 5539740 w 6819900"/>
              <a:gd name="connsiteY69" fmla="*/ 1603164 h 6791325"/>
              <a:gd name="connsiteX70" fmla="*/ 5969318 w 6819900"/>
              <a:gd name="connsiteY70" fmla="*/ 1173586 h 6791325"/>
              <a:gd name="connsiteX71" fmla="*/ 5969318 w 6819900"/>
              <a:gd name="connsiteY71" fmla="*/ 852594 h 6791325"/>
              <a:gd name="connsiteX72" fmla="*/ 5969318 w 6819900"/>
              <a:gd name="connsiteY72" fmla="*/ 852594 h 6791325"/>
              <a:gd name="connsiteX73" fmla="*/ 3413760 w 6819900"/>
              <a:gd name="connsiteY73" fmla="*/ 1052619 h 6791325"/>
              <a:gd name="connsiteX74" fmla="*/ 3575685 w 6819900"/>
              <a:gd name="connsiteY74" fmla="*/ 985944 h 6791325"/>
              <a:gd name="connsiteX75" fmla="*/ 3643313 w 6819900"/>
              <a:gd name="connsiteY75" fmla="*/ 824019 h 6791325"/>
              <a:gd name="connsiteX76" fmla="*/ 3643313 w 6819900"/>
              <a:gd name="connsiteY76" fmla="*/ 223944 h 6791325"/>
              <a:gd name="connsiteX77" fmla="*/ 3575685 w 6819900"/>
              <a:gd name="connsiteY77" fmla="*/ 63924 h 6791325"/>
              <a:gd name="connsiteX78" fmla="*/ 3413760 w 6819900"/>
              <a:gd name="connsiteY78" fmla="*/ 106 h 6791325"/>
              <a:gd name="connsiteX79" fmla="*/ 3184208 w 6819900"/>
              <a:gd name="connsiteY79" fmla="*/ 224896 h 6791325"/>
              <a:gd name="connsiteX80" fmla="*/ 3184208 w 6819900"/>
              <a:gd name="connsiteY80" fmla="*/ 824971 h 6791325"/>
              <a:gd name="connsiteX81" fmla="*/ 3250883 w 6819900"/>
              <a:gd name="connsiteY81" fmla="*/ 986896 h 6791325"/>
              <a:gd name="connsiteX82" fmla="*/ 3413760 w 6819900"/>
              <a:gd name="connsiteY82" fmla="*/ 1052619 h 6791325"/>
              <a:gd name="connsiteX83" fmla="*/ 3413760 w 6819900"/>
              <a:gd name="connsiteY83" fmla="*/ 1052619 h 679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819900" h="6791325">
                <a:moveTo>
                  <a:pt x="834390" y="3169074"/>
                </a:moveTo>
                <a:lnTo>
                  <a:pt x="229553" y="3169074"/>
                </a:lnTo>
                <a:cubicBezTo>
                  <a:pt x="102870" y="3169074"/>
                  <a:pt x="0" y="3271944"/>
                  <a:pt x="0" y="3398626"/>
                </a:cubicBezTo>
                <a:cubicBezTo>
                  <a:pt x="0" y="3525309"/>
                  <a:pt x="102870" y="3628179"/>
                  <a:pt x="229553" y="3628179"/>
                </a:cubicBezTo>
                <a:lnTo>
                  <a:pt x="834390" y="3628179"/>
                </a:lnTo>
                <a:cubicBezTo>
                  <a:pt x="961073" y="3628179"/>
                  <a:pt x="1063943" y="3525309"/>
                  <a:pt x="1063943" y="3398626"/>
                </a:cubicBezTo>
                <a:cubicBezTo>
                  <a:pt x="1062990" y="3271944"/>
                  <a:pt x="960120" y="3169074"/>
                  <a:pt x="834390" y="3169074"/>
                </a:cubicBezTo>
                <a:lnTo>
                  <a:pt x="834390" y="3169074"/>
                </a:lnTo>
                <a:close/>
                <a:moveTo>
                  <a:pt x="1619250" y="1613641"/>
                </a:moveTo>
                <a:cubicBezTo>
                  <a:pt x="1663065" y="1570779"/>
                  <a:pt x="1687830" y="1511724"/>
                  <a:pt x="1687830" y="1449811"/>
                </a:cubicBezTo>
                <a:cubicBezTo>
                  <a:pt x="1687830" y="1388851"/>
                  <a:pt x="1663065" y="1329796"/>
                  <a:pt x="1619250" y="1285981"/>
                </a:cubicBezTo>
                <a:lnTo>
                  <a:pt x="1200150" y="851641"/>
                </a:lnTo>
                <a:cubicBezTo>
                  <a:pt x="1158240" y="807826"/>
                  <a:pt x="1100138" y="784014"/>
                  <a:pt x="1039178" y="784014"/>
                </a:cubicBezTo>
                <a:cubicBezTo>
                  <a:pt x="978218" y="784014"/>
                  <a:pt x="920115" y="808779"/>
                  <a:pt x="878205" y="851641"/>
                </a:cubicBezTo>
                <a:cubicBezTo>
                  <a:pt x="833438" y="893551"/>
                  <a:pt x="807720" y="951654"/>
                  <a:pt x="804863" y="1012614"/>
                </a:cubicBezTo>
                <a:cubicBezTo>
                  <a:pt x="805815" y="1073574"/>
                  <a:pt x="828675" y="1132629"/>
                  <a:pt x="868680" y="1178349"/>
                </a:cubicBezTo>
                <a:lnTo>
                  <a:pt x="1298258" y="1587924"/>
                </a:lnTo>
                <a:cubicBezTo>
                  <a:pt x="1387793" y="1675554"/>
                  <a:pt x="1530668" y="1675554"/>
                  <a:pt x="1620203" y="1587924"/>
                </a:cubicBezTo>
                <a:lnTo>
                  <a:pt x="1620203" y="1613641"/>
                </a:lnTo>
                <a:close/>
                <a:moveTo>
                  <a:pt x="3609023" y="6354234"/>
                </a:moveTo>
                <a:lnTo>
                  <a:pt x="3204210" y="6354234"/>
                </a:lnTo>
                <a:cubicBezTo>
                  <a:pt x="3081338" y="6357092"/>
                  <a:pt x="2982278" y="6456151"/>
                  <a:pt x="2979420" y="6579024"/>
                </a:cubicBezTo>
                <a:cubicBezTo>
                  <a:pt x="2979420" y="6638079"/>
                  <a:pt x="3003233" y="6694276"/>
                  <a:pt x="3045143" y="6736186"/>
                </a:cubicBezTo>
                <a:cubicBezTo>
                  <a:pt x="3087053" y="6777144"/>
                  <a:pt x="3144203" y="6800004"/>
                  <a:pt x="3203258" y="6799051"/>
                </a:cubicBezTo>
                <a:lnTo>
                  <a:pt x="3608070" y="6799051"/>
                </a:lnTo>
                <a:cubicBezTo>
                  <a:pt x="3667125" y="6801909"/>
                  <a:pt x="3725228" y="6780001"/>
                  <a:pt x="3768090" y="6738092"/>
                </a:cubicBezTo>
                <a:cubicBezTo>
                  <a:pt x="3810953" y="6696181"/>
                  <a:pt x="3833813" y="6639031"/>
                  <a:pt x="3832860" y="6579976"/>
                </a:cubicBezTo>
                <a:cubicBezTo>
                  <a:pt x="3832860" y="6519969"/>
                  <a:pt x="3809048" y="6463772"/>
                  <a:pt x="3767138" y="6420909"/>
                </a:cubicBezTo>
                <a:cubicBezTo>
                  <a:pt x="3725228" y="6378047"/>
                  <a:pt x="3668078" y="6354234"/>
                  <a:pt x="3609023" y="6354234"/>
                </a:cubicBezTo>
                <a:lnTo>
                  <a:pt x="3609023" y="6354234"/>
                </a:lnTo>
                <a:close/>
                <a:moveTo>
                  <a:pt x="6574155" y="3179551"/>
                </a:moveTo>
                <a:lnTo>
                  <a:pt x="5969318" y="3179551"/>
                </a:lnTo>
                <a:cubicBezTo>
                  <a:pt x="5844540" y="3179551"/>
                  <a:pt x="5742623" y="3279564"/>
                  <a:pt x="5739765" y="3404341"/>
                </a:cubicBezTo>
                <a:cubicBezTo>
                  <a:pt x="5739765" y="3466254"/>
                  <a:pt x="5764530" y="3526261"/>
                  <a:pt x="5808345" y="3570076"/>
                </a:cubicBezTo>
                <a:cubicBezTo>
                  <a:pt x="5853113" y="3610081"/>
                  <a:pt x="5909310" y="3631989"/>
                  <a:pt x="5969318" y="3633894"/>
                </a:cubicBezTo>
                <a:lnTo>
                  <a:pt x="6574155" y="3633894"/>
                </a:lnTo>
                <a:cubicBezTo>
                  <a:pt x="6638925" y="3640561"/>
                  <a:pt x="6703695" y="3619606"/>
                  <a:pt x="6752273" y="3575791"/>
                </a:cubicBezTo>
                <a:cubicBezTo>
                  <a:pt x="6800850" y="3531976"/>
                  <a:pt x="6828473" y="3470064"/>
                  <a:pt x="6827520" y="3404341"/>
                </a:cubicBezTo>
                <a:cubicBezTo>
                  <a:pt x="6828473" y="3343381"/>
                  <a:pt x="6804660" y="3285279"/>
                  <a:pt x="6761798" y="3242416"/>
                </a:cubicBezTo>
                <a:cubicBezTo>
                  <a:pt x="6717983" y="3199554"/>
                  <a:pt x="6658928" y="3177646"/>
                  <a:pt x="6598920" y="3179551"/>
                </a:cubicBezTo>
                <a:lnTo>
                  <a:pt x="6574155" y="3179551"/>
                </a:lnTo>
                <a:close/>
                <a:moveTo>
                  <a:pt x="3413760" y="1272646"/>
                </a:moveTo>
                <a:cubicBezTo>
                  <a:pt x="2252663" y="1304079"/>
                  <a:pt x="1328738" y="2256579"/>
                  <a:pt x="1331595" y="3418629"/>
                </a:cubicBezTo>
                <a:cubicBezTo>
                  <a:pt x="1331595" y="4228254"/>
                  <a:pt x="1802130" y="4964536"/>
                  <a:pt x="2536508" y="5305531"/>
                </a:cubicBezTo>
                <a:lnTo>
                  <a:pt x="2536508" y="5866554"/>
                </a:lnTo>
                <a:cubicBezTo>
                  <a:pt x="2544128" y="5986569"/>
                  <a:pt x="2645093" y="6078961"/>
                  <a:pt x="2766060" y="6076104"/>
                </a:cubicBezTo>
                <a:lnTo>
                  <a:pt x="4038600" y="6076104"/>
                </a:lnTo>
                <a:cubicBezTo>
                  <a:pt x="4073843" y="6083724"/>
                  <a:pt x="4110990" y="6083724"/>
                  <a:pt x="4146233" y="6076104"/>
                </a:cubicBezTo>
                <a:cubicBezTo>
                  <a:pt x="4228148" y="6051339"/>
                  <a:pt x="4285298" y="5976092"/>
                  <a:pt x="4287203" y="5890367"/>
                </a:cubicBezTo>
                <a:lnTo>
                  <a:pt x="4287203" y="5305531"/>
                </a:lnTo>
                <a:cubicBezTo>
                  <a:pt x="5024438" y="4966442"/>
                  <a:pt x="5496878" y="4229206"/>
                  <a:pt x="5496878" y="3418629"/>
                </a:cubicBezTo>
                <a:cubicBezTo>
                  <a:pt x="5498783" y="2256579"/>
                  <a:pt x="4574858" y="1304079"/>
                  <a:pt x="3413760" y="1272646"/>
                </a:cubicBezTo>
                <a:lnTo>
                  <a:pt x="3413760" y="1272646"/>
                </a:lnTo>
                <a:close/>
                <a:moveTo>
                  <a:pt x="3832860" y="4930247"/>
                </a:moveTo>
                <a:lnTo>
                  <a:pt x="3832860" y="5647479"/>
                </a:lnTo>
                <a:lnTo>
                  <a:pt x="2984183" y="5647479"/>
                </a:lnTo>
                <a:lnTo>
                  <a:pt x="2984183" y="5525559"/>
                </a:lnTo>
                <a:cubicBezTo>
                  <a:pt x="2981325" y="5504604"/>
                  <a:pt x="2981325" y="5483649"/>
                  <a:pt x="2984183" y="5461742"/>
                </a:cubicBezTo>
                <a:lnTo>
                  <a:pt x="2984183" y="4925484"/>
                </a:lnTo>
                <a:cubicBezTo>
                  <a:pt x="2305050" y="4738794"/>
                  <a:pt x="1834515" y="4122526"/>
                  <a:pt x="1833563" y="3418629"/>
                </a:cubicBezTo>
                <a:cubicBezTo>
                  <a:pt x="1830705" y="2536614"/>
                  <a:pt x="2531745" y="1813666"/>
                  <a:pt x="3413760" y="1789854"/>
                </a:cubicBezTo>
                <a:cubicBezTo>
                  <a:pt x="4288155" y="1824144"/>
                  <a:pt x="4977765" y="2544234"/>
                  <a:pt x="4973955" y="3418629"/>
                </a:cubicBezTo>
                <a:cubicBezTo>
                  <a:pt x="4973003" y="4123479"/>
                  <a:pt x="4502468" y="4741652"/>
                  <a:pt x="3823335" y="4930247"/>
                </a:cubicBezTo>
                <a:lnTo>
                  <a:pt x="3832860" y="4930247"/>
                </a:lnTo>
                <a:close/>
                <a:moveTo>
                  <a:pt x="5969318" y="852594"/>
                </a:moveTo>
                <a:cubicBezTo>
                  <a:pt x="5878830" y="764011"/>
                  <a:pt x="5733098" y="764011"/>
                  <a:pt x="5642610" y="852594"/>
                </a:cubicBezTo>
                <a:lnTo>
                  <a:pt x="5213033" y="1276456"/>
                </a:lnTo>
                <a:cubicBezTo>
                  <a:pt x="5172075" y="1322176"/>
                  <a:pt x="5149215" y="1381231"/>
                  <a:pt x="5149215" y="1442191"/>
                </a:cubicBezTo>
                <a:cubicBezTo>
                  <a:pt x="5150168" y="1501246"/>
                  <a:pt x="5173028" y="1558396"/>
                  <a:pt x="5213033" y="1603164"/>
                </a:cubicBezTo>
                <a:cubicBezTo>
                  <a:pt x="5303520" y="1691746"/>
                  <a:pt x="5449253" y="1691746"/>
                  <a:pt x="5539740" y="1603164"/>
                </a:cubicBezTo>
                <a:lnTo>
                  <a:pt x="5969318" y="1173586"/>
                </a:lnTo>
                <a:cubicBezTo>
                  <a:pt x="6056948" y="1085956"/>
                  <a:pt x="6056948" y="942129"/>
                  <a:pt x="5969318" y="852594"/>
                </a:cubicBezTo>
                <a:lnTo>
                  <a:pt x="5969318" y="852594"/>
                </a:lnTo>
                <a:close/>
                <a:moveTo>
                  <a:pt x="3413760" y="1052619"/>
                </a:moveTo>
                <a:cubicBezTo>
                  <a:pt x="3474720" y="1052619"/>
                  <a:pt x="3532823" y="1028806"/>
                  <a:pt x="3575685" y="985944"/>
                </a:cubicBezTo>
                <a:cubicBezTo>
                  <a:pt x="3618548" y="943081"/>
                  <a:pt x="3643313" y="884979"/>
                  <a:pt x="3643313" y="824019"/>
                </a:cubicBezTo>
                <a:lnTo>
                  <a:pt x="3643313" y="223944"/>
                </a:lnTo>
                <a:cubicBezTo>
                  <a:pt x="3643313" y="163936"/>
                  <a:pt x="3618548" y="105834"/>
                  <a:pt x="3575685" y="63924"/>
                </a:cubicBezTo>
                <a:cubicBezTo>
                  <a:pt x="3532823" y="22014"/>
                  <a:pt x="3473768" y="-1799"/>
                  <a:pt x="3413760" y="106"/>
                </a:cubicBezTo>
                <a:cubicBezTo>
                  <a:pt x="3288983" y="106"/>
                  <a:pt x="3187065" y="100119"/>
                  <a:pt x="3184208" y="224896"/>
                </a:cubicBezTo>
                <a:lnTo>
                  <a:pt x="3184208" y="824971"/>
                </a:lnTo>
                <a:cubicBezTo>
                  <a:pt x="3184208" y="885931"/>
                  <a:pt x="3208020" y="944034"/>
                  <a:pt x="3250883" y="986896"/>
                </a:cubicBezTo>
                <a:cubicBezTo>
                  <a:pt x="3294698" y="1028806"/>
                  <a:pt x="3352800" y="1052619"/>
                  <a:pt x="3413760" y="1052619"/>
                </a:cubicBezTo>
                <a:lnTo>
                  <a:pt x="3413760" y="1052619"/>
                </a:lnTo>
                <a:close/>
              </a:path>
            </a:pathLst>
          </a:custGeom>
          <a:gradFill>
            <a:gsLst>
              <a:gs pos="62000">
                <a:srgbClr val="549D5C"/>
              </a:gs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0" scaled="0"/>
          </a:gradFill>
          <a:ln w="9525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B7338F-B701-4432-A3B1-8E2D7133855B}"/>
              </a:ext>
            </a:extLst>
          </p:cNvPr>
          <p:cNvSpPr txBox="1"/>
          <p:nvPr/>
        </p:nvSpPr>
        <p:spPr>
          <a:xfrm>
            <a:off x="2149929" y="142236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E2A2215-9EC7-403F-879B-A0D49BF7DF23}"/>
              </a:ext>
            </a:extLst>
          </p:cNvPr>
          <p:cNvSpPr txBox="1"/>
          <p:nvPr/>
        </p:nvSpPr>
        <p:spPr>
          <a:xfrm>
            <a:off x="2143579" y="1857247"/>
            <a:ext cx="2618913" cy="1062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请在此输入此标题文本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请在此输入此标题文本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请在此输入此标题文本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99F3CF5-2E3E-4B9D-BEFD-C49085D8B82F}"/>
              </a:ext>
            </a:extLst>
          </p:cNvPr>
          <p:cNvSpPr txBox="1"/>
          <p:nvPr/>
        </p:nvSpPr>
        <p:spPr>
          <a:xfrm>
            <a:off x="8627489" y="142236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6C01D76-89D2-4766-A69E-ABB6EBC706D1}"/>
              </a:ext>
            </a:extLst>
          </p:cNvPr>
          <p:cNvSpPr txBox="1"/>
          <p:nvPr/>
        </p:nvSpPr>
        <p:spPr>
          <a:xfrm>
            <a:off x="7475644" y="1857247"/>
            <a:ext cx="2618913" cy="1062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请在此输入此标题文本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请在此输入此标题文本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请在此输入此标题文本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F365A81-6466-4451-92DE-BD883C3AF225}"/>
              </a:ext>
            </a:extLst>
          </p:cNvPr>
          <p:cNvSpPr txBox="1"/>
          <p:nvPr/>
        </p:nvSpPr>
        <p:spPr>
          <a:xfrm>
            <a:off x="2149929" y="388685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3D61879-4390-481E-B871-C337DC83D5EA}"/>
              </a:ext>
            </a:extLst>
          </p:cNvPr>
          <p:cNvSpPr txBox="1"/>
          <p:nvPr/>
        </p:nvSpPr>
        <p:spPr>
          <a:xfrm>
            <a:off x="2143579" y="4321742"/>
            <a:ext cx="2618913" cy="1062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请在此输入此标题文本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请在此输入此标题文本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请在此输入此标题文本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48E2207-2726-468F-A67F-88CE58FE1497}"/>
              </a:ext>
            </a:extLst>
          </p:cNvPr>
          <p:cNvSpPr txBox="1"/>
          <p:nvPr/>
        </p:nvSpPr>
        <p:spPr>
          <a:xfrm>
            <a:off x="8627489" y="388685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E0C8A59-E53D-48AA-A8BF-64BD25DC0117}"/>
              </a:ext>
            </a:extLst>
          </p:cNvPr>
          <p:cNvSpPr txBox="1"/>
          <p:nvPr/>
        </p:nvSpPr>
        <p:spPr>
          <a:xfrm>
            <a:off x="7475644" y="4321742"/>
            <a:ext cx="2618913" cy="1062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请在此输入此标题文本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请在此输入此标题文本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请在此输入此标题文本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BCCB14C-C061-4D3D-B6F8-49739E1CA3BD}"/>
              </a:ext>
            </a:extLst>
          </p:cNvPr>
          <p:cNvSpPr txBox="1"/>
          <p:nvPr/>
        </p:nvSpPr>
        <p:spPr>
          <a:xfrm>
            <a:off x="10492938" y="1269633"/>
            <a:ext cx="1023581" cy="1916906"/>
          </a:xfrm>
          <a:custGeom>
            <a:avLst/>
            <a:gdLst>
              <a:gd name="connsiteX0" fmla="*/ 664355 w 1023581"/>
              <a:gd name="connsiteY0" fmla="*/ 0 h 1916906"/>
              <a:gd name="connsiteX1" fmla="*/ 1012055 w 1023581"/>
              <a:gd name="connsiteY1" fmla="*/ 85704 h 1916906"/>
              <a:gd name="connsiteX2" fmla="*/ 1023581 w 1023581"/>
              <a:gd name="connsiteY2" fmla="*/ 94510 h 1916906"/>
              <a:gd name="connsiteX3" fmla="*/ 1023581 w 1023581"/>
              <a:gd name="connsiteY3" fmla="*/ 1023672 h 1916906"/>
              <a:gd name="connsiteX4" fmla="*/ 993619 w 1023581"/>
              <a:gd name="connsiteY4" fmla="*/ 1055308 h 1916906"/>
              <a:gd name="connsiteX5" fmla="*/ 695609 w 1023581"/>
              <a:gd name="connsiteY5" fmla="*/ 1324384 h 1916906"/>
              <a:gd name="connsiteX6" fmla="*/ 424741 w 1023581"/>
              <a:gd name="connsiteY6" fmla="*/ 1564649 h 1916906"/>
              <a:gd name="connsiteX7" fmla="*/ 325771 w 1023581"/>
              <a:gd name="connsiteY7" fmla="*/ 1691618 h 1916906"/>
              <a:gd name="connsiteX8" fmla="*/ 1023581 w 1023581"/>
              <a:gd name="connsiteY8" fmla="*/ 1691618 h 1916906"/>
              <a:gd name="connsiteX9" fmla="*/ 1023581 w 1023581"/>
              <a:gd name="connsiteY9" fmla="*/ 1880159 h 1916906"/>
              <a:gd name="connsiteX10" fmla="*/ 1007974 w 1023581"/>
              <a:gd name="connsiteY10" fmla="*/ 1903307 h 1916906"/>
              <a:gd name="connsiteX11" fmla="*/ 987804 w 1023581"/>
              <a:gd name="connsiteY11" fmla="*/ 1916906 h 1916906"/>
              <a:gd name="connsiteX12" fmla="*/ 209 w 1023581"/>
              <a:gd name="connsiteY12" fmla="*/ 1916906 h 1916906"/>
              <a:gd name="connsiteX13" fmla="*/ 27556 w 1023581"/>
              <a:gd name="connsiteY13" fmla="*/ 1754125 h 1916906"/>
              <a:gd name="connsiteX14" fmla="*/ 181873 w 1023581"/>
              <a:gd name="connsiteY14" fmla="*/ 1500187 h 1916906"/>
              <a:gd name="connsiteX15" fmla="*/ 488551 w 1023581"/>
              <a:gd name="connsiteY15" fmla="*/ 1211089 h 1916906"/>
              <a:gd name="connsiteX16" fmla="*/ 909177 w 1023581"/>
              <a:gd name="connsiteY16" fmla="*/ 806741 h 1916906"/>
              <a:gd name="connsiteX17" fmla="*/ 1018566 w 1023581"/>
              <a:gd name="connsiteY17" fmla="*/ 524805 h 1916906"/>
              <a:gd name="connsiteX18" fmla="*/ 918944 w 1023581"/>
              <a:gd name="connsiteY18" fmla="*/ 289750 h 1916906"/>
              <a:gd name="connsiteX19" fmla="*/ 659146 w 1023581"/>
              <a:gd name="connsiteY19" fmla="*/ 194035 h 1916906"/>
              <a:gd name="connsiteX20" fmla="*/ 388279 w 1023581"/>
              <a:gd name="connsiteY20" fmla="*/ 295610 h 1916906"/>
              <a:gd name="connsiteX21" fmla="*/ 285401 w 1023581"/>
              <a:gd name="connsiteY21" fmla="*/ 576895 h 1916906"/>
              <a:gd name="connsiteX22" fmla="*/ 44486 w 1023581"/>
              <a:gd name="connsiteY22" fmla="*/ 552152 h 1916906"/>
              <a:gd name="connsiteX23" fmla="*/ 230707 w 1023581"/>
              <a:gd name="connsiteY23" fmla="*/ 141294 h 1916906"/>
              <a:gd name="connsiteX24" fmla="*/ 664355 w 1023581"/>
              <a:gd name="connsiteY24" fmla="*/ 0 h 1916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23581" h="1916906">
                <a:moveTo>
                  <a:pt x="664355" y="0"/>
                </a:moveTo>
                <a:cubicBezTo>
                  <a:pt x="801742" y="0"/>
                  <a:pt x="917642" y="28568"/>
                  <a:pt x="1012055" y="85704"/>
                </a:cubicBezTo>
                <a:lnTo>
                  <a:pt x="1023581" y="94510"/>
                </a:lnTo>
                <a:lnTo>
                  <a:pt x="1023581" y="1023672"/>
                </a:lnTo>
                <a:lnTo>
                  <a:pt x="993619" y="1055308"/>
                </a:lnTo>
                <a:cubicBezTo>
                  <a:pt x="921263" y="1127908"/>
                  <a:pt x="821926" y="1217600"/>
                  <a:pt x="695609" y="1324384"/>
                </a:cubicBezTo>
                <a:cubicBezTo>
                  <a:pt x="554966" y="1442454"/>
                  <a:pt x="464677" y="1522543"/>
                  <a:pt x="424741" y="1564649"/>
                </a:cubicBezTo>
                <a:cubicBezTo>
                  <a:pt x="384806" y="1606754"/>
                  <a:pt x="351816" y="1649077"/>
                  <a:pt x="325771" y="1691618"/>
                </a:cubicBezTo>
                <a:lnTo>
                  <a:pt x="1023581" y="1691618"/>
                </a:lnTo>
                <a:lnTo>
                  <a:pt x="1023581" y="1880159"/>
                </a:lnTo>
                <a:lnTo>
                  <a:pt x="1007974" y="1903307"/>
                </a:lnTo>
                <a:lnTo>
                  <a:pt x="987804" y="1916906"/>
                </a:lnTo>
                <a:lnTo>
                  <a:pt x="209" y="1916906"/>
                </a:lnTo>
                <a:cubicBezTo>
                  <a:pt x="-1527" y="1860475"/>
                  <a:pt x="7589" y="1806215"/>
                  <a:pt x="27556" y="1754125"/>
                </a:cubicBezTo>
                <a:cubicBezTo>
                  <a:pt x="59679" y="1668177"/>
                  <a:pt x="111117" y="1583531"/>
                  <a:pt x="181873" y="1500187"/>
                </a:cubicBezTo>
                <a:cubicBezTo>
                  <a:pt x="252628" y="1416844"/>
                  <a:pt x="354854" y="1320478"/>
                  <a:pt x="488551" y="1211089"/>
                </a:cubicBezTo>
                <a:cubicBezTo>
                  <a:pt x="696043" y="1040929"/>
                  <a:pt x="836251" y="906146"/>
                  <a:pt x="909177" y="806741"/>
                </a:cubicBezTo>
                <a:cubicBezTo>
                  <a:pt x="982103" y="707336"/>
                  <a:pt x="1018566" y="613358"/>
                  <a:pt x="1018566" y="524805"/>
                </a:cubicBezTo>
                <a:cubicBezTo>
                  <a:pt x="1018566" y="431911"/>
                  <a:pt x="985358" y="353560"/>
                  <a:pt x="918944" y="289750"/>
                </a:cubicBezTo>
                <a:cubicBezTo>
                  <a:pt x="852529" y="225940"/>
                  <a:pt x="765930" y="194035"/>
                  <a:pt x="659146" y="194035"/>
                </a:cubicBezTo>
                <a:cubicBezTo>
                  <a:pt x="546285" y="194035"/>
                  <a:pt x="455995" y="227893"/>
                  <a:pt x="388279" y="295610"/>
                </a:cubicBezTo>
                <a:cubicBezTo>
                  <a:pt x="320562" y="363327"/>
                  <a:pt x="286269" y="457088"/>
                  <a:pt x="285401" y="576895"/>
                </a:cubicBezTo>
                <a:lnTo>
                  <a:pt x="44486" y="552152"/>
                </a:lnTo>
                <a:cubicBezTo>
                  <a:pt x="60981" y="372442"/>
                  <a:pt x="123055" y="235489"/>
                  <a:pt x="230707" y="141294"/>
                </a:cubicBezTo>
                <a:cubicBezTo>
                  <a:pt x="338359" y="47098"/>
                  <a:pt x="482909" y="0"/>
                  <a:pt x="66435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1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00743A2F-9A9F-46F9-892C-5F58DBAF56AE}"/>
              </a:ext>
            </a:extLst>
          </p:cNvPr>
          <p:cNvSpPr txBox="1"/>
          <p:nvPr/>
        </p:nvSpPr>
        <p:spPr>
          <a:xfrm>
            <a:off x="10540144" y="3675710"/>
            <a:ext cx="975284" cy="1926490"/>
          </a:xfrm>
          <a:custGeom>
            <a:avLst/>
            <a:gdLst>
              <a:gd name="connsiteX0" fmla="*/ 835407 w 975284"/>
              <a:gd name="connsiteY0" fmla="*/ 379733 h 1926490"/>
              <a:gd name="connsiteX1" fmla="*/ 232496 w 975284"/>
              <a:gd name="connsiteY1" fmla="*/ 1247978 h 1926490"/>
              <a:gd name="connsiteX2" fmla="*/ 835407 w 975284"/>
              <a:gd name="connsiteY2" fmla="*/ 1247978 h 1926490"/>
              <a:gd name="connsiteX3" fmla="*/ 894268 w 975284"/>
              <a:gd name="connsiteY3" fmla="*/ 247 h 1926490"/>
              <a:gd name="connsiteX4" fmla="*/ 941923 w 975284"/>
              <a:gd name="connsiteY4" fmla="*/ 12530 h 1926490"/>
              <a:gd name="connsiteX5" fmla="*/ 975223 w 975284"/>
              <a:gd name="connsiteY5" fmla="*/ 68107 h 1926490"/>
              <a:gd name="connsiteX6" fmla="*/ 975284 w 975284"/>
              <a:gd name="connsiteY6" fmla="*/ 68101 h 1926490"/>
              <a:gd name="connsiteX7" fmla="*/ 975284 w 975284"/>
              <a:gd name="connsiteY7" fmla="*/ 1851076 h 1926490"/>
              <a:gd name="connsiteX8" fmla="*/ 970249 w 975284"/>
              <a:gd name="connsiteY8" fmla="*/ 1869274 h 1926490"/>
              <a:gd name="connsiteX9" fmla="*/ 937281 w 975284"/>
              <a:gd name="connsiteY9" fmla="*/ 1906360 h 1926490"/>
              <a:gd name="connsiteX10" fmla="*/ 841834 w 975284"/>
              <a:gd name="connsiteY10" fmla="*/ 1921669 h 1926490"/>
              <a:gd name="connsiteX11" fmla="*/ 840579 w 975284"/>
              <a:gd name="connsiteY11" fmla="*/ 1925760 h 1926490"/>
              <a:gd name="connsiteX12" fmla="*/ 835407 w 975284"/>
              <a:gd name="connsiteY12" fmla="*/ 1925760 h 1926490"/>
              <a:gd name="connsiteX13" fmla="*/ 835407 w 975284"/>
              <a:gd name="connsiteY13" fmla="*/ 1464711 h 1926490"/>
              <a:gd name="connsiteX14" fmla="*/ 0 w 975284"/>
              <a:gd name="connsiteY14" fmla="*/ 1464711 h 1926490"/>
              <a:gd name="connsiteX15" fmla="*/ 0 w 975284"/>
              <a:gd name="connsiteY15" fmla="*/ 1247978 h 1926490"/>
              <a:gd name="connsiteX16" fmla="*/ 877344 w 975284"/>
              <a:gd name="connsiteY16" fmla="*/ 2124 h 1926490"/>
              <a:gd name="connsiteX17" fmla="*/ 877769 w 975284"/>
              <a:gd name="connsiteY17" fmla="*/ 3475 h 1926490"/>
              <a:gd name="connsiteX18" fmla="*/ 894268 w 975284"/>
              <a:gd name="connsiteY18" fmla="*/ 247 h 1926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75284" h="1926490">
                <a:moveTo>
                  <a:pt x="835407" y="379733"/>
                </a:moveTo>
                <a:lnTo>
                  <a:pt x="232496" y="1247978"/>
                </a:lnTo>
                <a:lnTo>
                  <a:pt x="835407" y="1247978"/>
                </a:lnTo>
                <a:close/>
                <a:moveTo>
                  <a:pt x="894268" y="247"/>
                </a:moveTo>
                <a:cubicBezTo>
                  <a:pt x="910922" y="-1107"/>
                  <a:pt x="927732" y="3118"/>
                  <a:pt x="941923" y="12530"/>
                </a:cubicBezTo>
                <a:cubicBezTo>
                  <a:pt x="960844" y="25078"/>
                  <a:pt x="973083" y="45504"/>
                  <a:pt x="975223" y="68107"/>
                </a:cubicBezTo>
                <a:lnTo>
                  <a:pt x="975284" y="68101"/>
                </a:lnTo>
                <a:lnTo>
                  <a:pt x="975284" y="1851076"/>
                </a:lnTo>
                <a:lnTo>
                  <a:pt x="970249" y="1869274"/>
                </a:lnTo>
                <a:cubicBezTo>
                  <a:pt x="962341" y="1883808"/>
                  <a:pt x="951143" y="1896552"/>
                  <a:pt x="937281" y="1906360"/>
                </a:cubicBezTo>
                <a:cubicBezTo>
                  <a:pt x="909556" y="1925977"/>
                  <a:pt x="874303" y="1931631"/>
                  <a:pt x="841834" y="1921669"/>
                </a:cubicBezTo>
                <a:lnTo>
                  <a:pt x="840579" y="1925760"/>
                </a:lnTo>
                <a:lnTo>
                  <a:pt x="835407" y="1925760"/>
                </a:lnTo>
                <a:lnTo>
                  <a:pt x="835407" y="1464711"/>
                </a:lnTo>
                <a:lnTo>
                  <a:pt x="0" y="1464711"/>
                </a:lnTo>
                <a:lnTo>
                  <a:pt x="0" y="1247978"/>
                </a:lnTo>
                <a:lnTo>
                  <a:pt x="877344" y="2124"/>
                </a:lnTo>
                <a:lnTo>
                  <a:pt x="877769" y="3475"/>
                </a:lnTo>
                <a:cubicBezTo>
                  <a:pt x="883183" y="1769"/>
                  <a:pt x="888717" y="698"/>
                  <a:pt x="894268" y="2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1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71684B3B-60BD-4BD4-BF0B-11483FB3814B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D3F8428-CCEC-42D7-B953-B83121FC4048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7119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3EC79E7C-48B9-46C6-BEFC-FC027D8F9F41}"/>
              </a:ext>
            </a:extLst>
          </p:cNvPr>
          <p:cNvSpPr/>
          <p:nvPr/>
        </p:nvSpPr>
        <p:spPr>
          <a:xfrm>
            <a:off x="4154036" y="3468110"/>
            <a:ext cx="1895925" cy="1895925"/>
          </a:xfrm>
          <a:prstGeom prst="roundRect">
            <a:avLst>
              <a:gd name="adj" fmla="val 6870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7715C37E-3EFE-4378-81FD-0E2AE292B346}"/>
              </a:ext>
            </a:extLst>
          </p:cNvPr>
          <p:cNvSpPr/>
          <p:nvPr/>
        </p:nvSpPr>
        <p:spPr>
          <a:xfrm>
            <a:off x="6142040" y="3468110"/>
            <a:ext cx="1895925" cy="1895925"/>
          </a:xfrm>
          <a:prstGeom prst="roundRect">
            <a:avLst>
              <a:gd name="adj" fmla="val 687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68FFD438-DC38-4FDF-8539-3BA5CF95143B}"/>
              </a:ext>
            </a:extLst>
          </p:cNvPr>
          <p:cNvSpPr/>
          <p:nvPr/>
        </p:nvSpPr>
        <p:spPr>
          <a:xfrm>
            <a:off x="6142040" y="1505511"/>
            <a:ext cx="1895925" cy="1895925"/>
          </a:xfrm>
          <a:prstGeom prst="roundRect">
            <a:avLst>
              <a:gd name="adj" fmla="val 6870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16EF45DE-9ACA-47E1-9746-E42828B25F13}"/>
              </a:ext>
            </a:extLst>
          </p:cNvPr>
          <p:cNvSpPr/>
          <p:nvPr/>
        </p:nvSpPr>
        <p:spPr>
          <a:xfrm>
            <a:off x="4154036" y="1493965"/>
            <a:ext cx="1895925" cy="1895925"/>
          </a:xfrm>
          <a:prstGeom prst="roundRect">
            <a:avLst>
              <a:gd name="adj" fmla="val 687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48F3083-291D-4C2D-80A9-788B17FDE3D9}"/>
              </a:ext>
            </a:extLst>
          </p:cNvPr>
          <p:cNvSpPr/>
          <p:nvPr/>
        </p:nvSpPr>
        <p:spPr>
          <a:xfrm>
            <a:off x="5735636" y="1581711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381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8D3CEF1E-B747-4D77-A00C-0E3C8BF53BB4}"/>
              </a:ext>
            </a:extLst>
          </p:cNvPr>
          <p:cNvSpPr/>
          <p:nvPr/>
        </p:nvSpPr>
        <p:spPr>
          <a:xfrm>
            <a:off x="7689395" y="1581711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381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BBEFD198-A472-44FB-B16E-AC3A86ED12DD}"/>
              </a:ext>
            </a:extLst>
          </p:cNvPr>
          <p:cNvSpPr/>
          <p:nvPr/>
        </p:nvSpPr>
        <p:spPr>
          <a:xfrm>
            <a:off x="7689395" y="3558656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381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17A6394B-737B-4435-AA23-9327CC23A2C1}"/>
              </a:ext>
            </a:extLst>
          </p:cNvPr>
          <p:cNvSpPr/>
          <p:nvPr/>
        </p:nvSpPr>
        <p:spPr>
          <a:xfrm>
            <a:off x="5761034" y="3558656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381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8C4D8E7-298A-441F-A946-3E1F1CBA1FD5}"/>
              </a:ext>
            </a:extLst>
          </p:cNvPr>
          <p:cNvSpPr txBox="1"/>
          <p:nvPr/>
        </p:nvSpPr>
        <p:spPr>
          <a:xfrm>
            <a:off x="4706115" y="1990680"/>
            <a:ext cx="791766" cy="902494"/>
          </a:xfrm>
          <a:custGeom>
            <a:avLst/>
            <a:gdLst/>
            <a:ahLst/>
            <a:cxnLst/>
            <a:rect l="l" t="t" r="r" b="b"/>
            <a:pathLst>
              <a:path w="791766" h="902494">
                <a:moveTo>
                  <a:pt x="403622" y="0"/>
                </a:moveTo>
                <a:cubicBezTo>
                  <a:pt x="515144" y="0"/>
                  <a:pt x="600175" y="20737"/>
                  <a:pt x="658714" y="62210"/>
                </a:cubicBezTo>
                <a:cubicBezTo>
                  <a:pt x="717253" y="103684"/>
                  <a:pt x="752079" y="169664"/>
                  <a:pt x="763191" y="260152"/>
                </a:cubicBezTo>
                <a:lnTo>
                  <a:pt x="508993" y="275035"/>
                </a:lnTo>
                <a:cubicBezTo>
                  <a:pt x="502246" y="235744"/>
                  <a:pt x="488057" y="207169"/>
                  <a:pt x="466428" y="189310"/>
                </a:cubicBezTo>
                <a:cubicBezTo>
                  <a:pt x="444798" y="171450"/>
                  <a:pt x="414933" y="162521"/>
                  <a:pt x="376833" y="162521"/>
                </a:cubicBezTo>
                <a:cubicBezTo>
                  <a:pt x="345480" y="162521"/>
                  <a:pt x="321866" y="169168"/>
                  <a:pt x="305991" y="182463"/>
                </a:cubicBezTo>
                <a:cubicBezTo>
                  <a:pt x="290116" y="195759"/>
                  <a:pt x="282179" y="211931"/>
                  <a:pt x="282179" y="230981"/>
                </a:cubicBezTo>
                <a:cubicBezTo>
                  <a:pt x="282179" y="244872"/>
                  <a:pt x="288727" y="257374"/>
                  <a:pt x="301824" y="268486"/>
                </a:cubicBezTo>
                <a:cubicBezTo>
                  <a:pt x="314524" y="279996"/>
                  <a:pt x="344686" y="290711"/>
                  <a:pt x="392311" y="300633"/>
                </a:cubicBezTo>
                <a:cubicBezTo>
                  <a:pt x="510183" y="326033"/>
                  <a:pt x="594618" y="351731"/>
                  <a:pt x="645617" y="377726"/>
                </a:cubicBezTo>
                <a:cubicBezTo>
                  <a:pt x="696615" y="403721"/>
                  <a:pt x="733723" y="435967"/>
                  <a:pt x="756940" y="474464"/>
                </a:cubicBezTo>
                <a:cubicBezTo>
                  <a:pt x="780157" y="512961"/>
                  <a:pt x="791766" y="556022"/>
                  <a:pt x="791766" y="603647"/>
                </a:cubicBezTo>
                <a:cubicBezTo>
                  <a:pt x="791766" y="659606"/>
                  <a:pt x="776288" y="711200"/>
                  <a:pt x="745332" y="758428"/>
                </a:cubicBezTo>
                <a:cubicBezTo>
                  <a:pt x="714375" y="805656"/>
                  <a:pt x="671116" y="841474"/>
                  <a:pt x="615554" y="865882"/>
                </a:cubicBezTo>
                <a:cubicBezTo>
                  <a:pt x="559991" y="890290"/>
                  <a:pt x="489943" y="902494"/>
                  <a:pt x="405408" y="902494"/>
                </a:cubicBezTo>
                <a:cubicBezTo>
                  <a:pt x="256977" y="902494"/>
                  <a:pt x="154186" y="873919"/>
                  <a:pt x="97036" y="816769"/>
                </a:cubicBezTo>
                <a:cubicBezTo>
                  <a:pt x="39886" y="759619"/>
                  <a:pt x="7541" y="686991"/>
                  <a:pt x="0" y="598885"/>
                </a:cubicBezTo>
                <a:lnTo>
                  <a:pt x="256580" y="582811"/>
                </a:lnTo>
                <a:cubicBezTo>
                  <a:pt x="262136" y="624483"/>
                  <a:pt x="273447" y="656233"/>
                  <a:pt x="290513" y="678061"/>
                </a:cubicBezTo>
                <a:cubicBezTo>
                  <a:pt x="318294" y="713383"/>
                  <a:pt x="357982" y="731044"/>
                  <a:pt x="409575" y="731044"/>
                </a:cubicBezTo>
                <a:cubicBezTo>
                  <a:pt x="448072" y="731044"/>
                  <a:pt x="477739" y="722015"/>
                  <a:pt x="498575" y="703957"/>
                </a:cubicBezTo>
                <a:cubicBezTo>
                  <a:pt x="519411" y="685899"/>
                  <a:pt x="529829" y="664964"/>
                  <a:pt x="529829" y="641152"/>
                </a:cubicBezTo>
                <a:cubicBezTo>
                  <a:pt x="529829" y="618530"/>
                  <a:pt x="519907" y="598289"/>
                  <a:pt x="500063" y="580430"/>
                </a:cubicBezTo>
                <a:cubicBezTo>
                  <a:pt x="480219" y="562571"/>
                  <a:pt x="434182" y="545703"/>
                  <a:pt x="361950" y="529828"/>
                </a:cubicBezTo>
                <a:cubicBezTo>
                  <a:pt x="243682" y="503238"/>
                  <a:pt x="159346" y="467916"/>
                  <a:pt x="108943" y="423863"/>
                </a:cubicBezTo>
                <a:cubicBezTo>
                  <a:pt x="58143" y="379810"/>
                  <a:pt x="32743" y="323652"/>
                  <a:pt x="32743" y="255389"/>
                </a:cubicBezTo>
                <a:cubicBezTo>
                  <a:pt x="32743" y="210542"/>
                  <a:pt x="45740" y="168176"/>
                  <a:pt x="71736" y="128290"/>
                </a:cubicBezTo>
                <a:cubicBezTo>
                  <a:pt x="97731" y="88404"/>
                  <a:pt x="136823" y="57051"/>
                  <a:pt x="189012" y="34231"/>
                </a:cubicBezTo>
                <a:cubicBezTo>
                  <a:pt x="241201" y="11410"/>
                  <a:pt x="312738" y="0"/>
                  <a:pt x="4036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11DA713-9397-43A8-A7E3-5B7EFD1516CA}"/>
              </a:ext>
            </a:extLst>
          </p:cNvPr>
          <p:cNvSpPr txBox="1"/>
          <p:nvPr/>
        </p:nvSpPr>
        <p:spPr>
          <a:xfrm>
            <a:off x="6531974" y="2054609"/>
            <a:ext cx="1116057" cy="797728"/>
          </a:xfrm>
          <a:custGeom>
            <a:avLst/>
            <a:gdLst/>
            <a:ahLst/>
            <a:cxnLst/>
            <a:rect l="l" t="t" r="r" b="b"/>
            <a:pathLst>
              <a:path w="1116057" h="797728">
                <a:moveTo>
                  <a:pt x="0" y="0"/>
                </a:moveTo>
                <a:lnTo>
                  <a:pt x="234130" y="0"/>
                </a:lnTo>
                <a:lnTo>
                  <a:pt x="318423" y="446588"/>
                </a:lnTo>
                <a:lnTo>
                  <a:pt x="441793" y="0"/>
                </a:lnTo>
                <a:lnTo>
                  <a:pt x="675081" y="0"/>
                </a:lnTo>
                <a:lnTo>
                  <a:pt x="798757" y="445993"/>
                </a:lnTo>
                <a:lnTo>
                  <a:pt x="883143" y="0"/>
                </a:lnTo>
                <a:lnTo>
                  <a:pt x="1116057" y="0"/>
                </a:lnTo>
                <a:lnTo>
                  <a:pt x="940211" y="797728"/>
                </a:lnTo>
                <a:lnTo>
                  <a:pt x="698488" y="797728"/>
                </a:lnTo>
                <a:lnTo>
                  <a:pt x="558573" y="295475"/>
                </a:lnTo>
                <a:lnTo>
                  <a:pt x="419202" y="797728"/>
                </a:lnTo>
                <a:lnTo>
                  <a:pt x="177479" y="7977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A0D564E6-84E8-451C-A3AA-7E2D29FD9161}"/>
              </a:ext>
            </a:extLst>
          </p:cNvPr>
          <p:cNvSpPr txBox="1"/>
          <p:nvPr/>
        </p:nvSpPr>
        <p:spPr>
          <a:xfrm>
            <a:off x="4692126" y="3979708"/>
            <a:ext cx="819745" cy="872728"/>
          </a:xfrm>
          <a:custGeom>
            <a:avLst/>
            <a:gdLst/>
            <a:ahLst/>
            <a:cxnLst/>
            <a:rect l="l" t="t" r="r" b="b"/>
            <a:pathLst>
              <a:path w="819745" h="872728">
                <a:moveTo>
                  <a:pt x="0" y="0"/>
                </a:moveTo>
                <a:lnTo>
                  <a:pt x="819745" y="0"/>
                </a:lnTo>
                <a:lnTo>
                  <a:pt x="819745" y="215503"/>
                </a:lnTo>
                <a:lnTo>
                  <a:pt x="544711" y="215503"/>
                </a:lnTo>
                <a:lnTo>
                  <a:pt x="544711" y="872728"/>
                </a:lnTo>
                <a:lnTo>
                  <a:pt x="275034" y="872728"/>
                </a:lnTo>
                <a:lnTo>
                  <a:pt x="275034" y="215503"/>
                </a:lnTo>
                <a:lnTo>
                  <a:pt x="0" y="2155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08618C8-67E7-4A39-A69A-EFAF826D878E}"/>
              </a:ext>
            </a:extLst>
          </p:cNvPr>
          <p:cNvSpPr txBox="1"/>
          <p:nvPr/>
        </p:nvSpPr>
        <p:spPr>
          <a:xfrm>
            <a:off x="6637862" y="3964825"/>
            <a:ext cx="904280" cy="902494"/>
          </a:xfrm>
          <a:custGeom>
            <a:avLst/>
            <a:gdLst/>
            <a:ahLst/>
            <a:cxnLst/>
            <a:rect l="l" t="t" r="r" b="b"/>
            <a:pathLst>
              <a:path w="904280" h="902494">
                <a:moveTo>
                  <a:pt x="450057" y="204192"/>
                </a:moveTo>
                <a:cubicBezTo>
                  <a:pt x="395685" y="204192"/>
                  <a:pt x="352028" y="223441"/>
                  <a:pt x="319088" y="261938"/>
                </a:cubicBezTo>
                <a:cubicBezTo>
                  <a:pt x="286147" y="300435"/>
                  <a:pt x="269677" y="364133"/>
                  <a:pt x="269677" y="453033"/>
                </a:cubicBezTo>
                <a:cubicBezTo>
                  <a:pt x="269677" y="541139"/>
                  <a:pt x="286048" y="604441"/>
                  <a:pt x="318790" y="642938"/>
                </a:cubicBezTo>
                <a:cubicBezTo>
                  <a:pt x="351532" y="681435"/>
                  <a:pt x="396082" y="700683"/>
                  <a:pt x="452438" y="700683"/>
                </a:cubicBezTo>
                <a:cubicBezTo>
                  <a:pt x="510382" y="700683"/>
                  <a:pt x="555228" y="681832"/>
                  <a:pt x="586978" y="644128"/>
                </a:cubicBezTo>
                <a:cubicBezTo>
                  <a:pt x="618728" y="606425"/>
                  <a:pt x="634603" y="538758"/>
                  <a:pt x="634603" y="441127"/>
                </a:cubicBezTo>
                <a:cubicBezTo>
                  <a:pt x="634603" y="358974"/>
                  <a:pt x="618034" y="298946"/>
                  <a:pt x="584895" y="261045"/>
                </a:cubicBezTo>
                <a:cubicBezTo>
                  <a:pt x="551756" y="223143"/>
                  <a:pt x="506810" y="204192"/>
                  <a:pt x="450057" y="204192"/>
                </a:cubicBezTo>
                <a:close/>
                <a:moveTo>
                  <a:pt x="450652" y="0"/>
                </a:moveTo>
                <a:cubicBezTo>
                  <a:pt x="595908" y="0"/>
                  <a:pt x="707827" y="38993"/>
                  <a:pt x="786408" y="116979"/>
                </a:cubicBezTo>
                <a:cubicBezTo>
                  <a:pt x="864989" y="194965"/>
                  <a:pt x="904280" y="304205"/>
                  <a:pt x="904280" y="444699"/>
                </a:cubicBezTo>
                <a:cubicBezTo>
                  <a:pt x="904280" y="546696"/>
                  <a:pt x="887115" y="630337"/>
                  <a:pt x="852785" y="695623"/>
                </a:cubicBezTo>
                <a:cubicBezTo>
                  <a:pt x="818456" y="760909"/>
                  <a:pt x="768846" y="811709"/>
                  <a:pt x="703957" y="848023"/>
                </a:cubicBezTo>
                <a:cubicBezTo>
                  <a:pt x="639068" y="884337"/>
                  <a:pt x="558205" y="902494"/>
                  <a:pt x="461367" y="902494"/>
                </a:cubicBezTo>
                <a:cubicBezTo>
                  <a:pt x="362942" y="902494"/>
                  <a:pt x="281484" y="886817"/>
                  <a:pt x="216992" y="855464"/>
                </a:cubicBezTo>
                <a:cubicBezTo>
                  <a:pt x="152500" y="824111"/>
                  <a:pt x="100211" y="774502"/>
                  <a:pt x="60127" y="706636"/>
                </a:cubicBezTo>
                <a:cubicBezTo>
                  <a:pt x="20043" y="638771"/>
                  <a:pt x="0" y="553839"/>
                  <a:pt x="0" y="451842"/>
                </a:cubicBezTo>
                <a:cubicBezTo>
                  <a:pt x="0" y="309364"/>
                  <a:pt x="39688" y="198438"/>
                  <a:pt x="119063" y="119063"/>
                </a:cubicBezTo>
                <a:cubicBezTo>
                  <a:pt x="198438" y="39688"/>
                  <a:pt x="308967" y="0"/>
                  <a:pt x="450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1AFCC31-9B62-4D22-BA0F-0EF9A5864599}"/>
              </a:ext>
            </a:extLst>
          </p:cNvPr>
          <p:cNvSpPr txBox="1"/>
          <p:nvPr/>
        </p:nvSpPr>
        <p:spPr>
          <a:xfrm>
            <a:off x="660400" y="1591432"/>
            <a:ext cx="3401557" cy="369332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r>
              <a:rPr lang="zh-CN" altLang="en-US" sz="2400" b="1" spc="13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F20A4EC0-6A88-45DD-B409-8FB2E32D8578}"/>
              </a:ext>
            </a:extLst>
          </p:cNvPr>
          <p:cNvSpPr txBox="1"/>
          <p:nvPr/>
        </p:nvSpPr>
        <p:spPr>
          <a:xfrm>
            <a:off x="8130043" y="1591432"/>
            <a:ext cx="3401557" cy="369332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r"/>
            <a:r>
              <a:rPr lang="zh-CN" altLang="en-US" sz="2400" b="1" spc="13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D793C51-A7B4-4385-8E7E-B8DDFD52E3F0}"/>
              </a:ext>
            </a:extLst>
          </p:cNvPr>
          <p:cNvSpPr txBox="1"/>
          <p:nvPr/>
        </p:nvSpPr>
        <p:spPr>
          <a:xfrm>
            <a:off x="8130043" y="3549635"/>
            <a:ext cx="3401557" cy="369332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r"/>
            <a:r>
              <a:rPr lang="zh-CN" altLang="en-US" sz="2400" b="1" spc="13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39855CC-3045-4848-B733-8E283E314F50}"/>
              </a:ext>
            </a:extLst>
          </p:cNvPr>
          <p:cNvSpPr txBox="1"/>
          <p:nvPr/>
        </p:nvSpPr>
        <p:spPr>
          <a:xfrm>
            <a:off x="660400" y="3549635"/>
            <a:ext cx="3401557" cy="369332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r>
              <a:rPr lang="zh-CN" altLang="en-US" sz="2400" b="1" spc="13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D39E4DA-CDF8-44D6-AFDA-484899206854}"/>
              </a:ext>
            </a:extLst>
          </p:cNvPr>
          <p:cNvSpPr txBox="1"/>
          <p:nvPr/>
        </p:nvSpPr>
        <p:spPr>
          <a:xfrm>
            <a:off x="660400" y="3935800"/>
            <a:ext cx="3401557" cy="1337194"/>
          </a:xfrm>
          <a:prstGeom prst="rect">
            <a:avLst/>
          </a:prstGeom>
          <a:noFill/>
        </p:spPr>
        <p:txBody>
          <a:bodyPr wrap="square" lIns="0" rIns="0" rtlCol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请在此输入该标题对应的文本</a:t>
            </a:r>
            <a:endParaRPr lang="en-US" altLang="zh-CN" spc="12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pc="12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请在此输入该标题对应的文本</a:t>
            </a:r>
          </a:p>
          <a:p>
            <a:pPr>
              <a:lnSpc>
                <a:spcPct val="120000"/>
              </a:lnSpc>
            </a:pPr>
            <a:r>
              <a:rPr lang="zh-CN" altLang="en-US" spc="12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请在此输入该标题对应的文本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F8B3FE9-1616-4DA0-BB7E-588DFE9540DD}"/>
              </a:ext>
            </a:extLst>
          </p:cNvPr>
          <p:cNvSpPr txBox="1"/>
          <p:nvPr/>
        </p:nvSpPr>
        <p:spPr>
          <a:xfrm>
            <a:off x="660400" y="1960135"/>
            <a:ext cx="3401557" cy="1337194"/>
          </a:xfrm>
          <a:prstGeom prst="rect">
            <a:avLst/>
          </a:prstGeom>
          <a:noFill/>
        </p:spPr>
        <p:txBody>
          <a:bodyPr wrap="square" lIns="0" rIns="0" rtlCol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pc="12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请在此输入该标题对应的文本</a:t>
            </a:r>
            <a:endParaRPr lang="en-US" altLang="zh-CN" spc="12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pc="12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请在此输入该标题对应的文本</a:t>
            </a:r>
          </a:p>
          <a:p>
            <a:pPr>
              <a:lnSpc>
                <a:spcPct val="120000"/>
              </a:lnSpc>
            </a:pPr>
            <a:r>
              <a:rPr lang="zh-CN" altLang="en-US" spc="12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请在此输入该标题对应的文本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03DE3C06-C19D-4A90-9EB9-E15A42D4DD5B}"/>
              </a:ext>
            </a:extLst>
          </p:cNvPr>
          <p:cNvSpPr txBox="1"/>
          <p:nvPr/>
        </p:nvSpPr>
        <p:spPr>
          <a:xfrm>
            <a:off x="8130043" y="1953785"/>
            <a:ext cx="3401557" cy="1337194"/>
          </a:xfrm>
          <a:prstGeom prst="rect">
            <a:avLst/>
          </a:prstGeom>
          <a:noFill/>
        </p:spPr>
        <p:txBody>
          <a:bodyPr wrap="square" lIns="0" rIns="0" rtlCol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pc="12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请在此输入该标题对应的文本</a:t>
            </a:r>
            <a:endParaRPr lang="en-US" altLang="zh-CN" spc="12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>
              <a:lnSpc>
                <a:spcPct val="120000"/>
              </a:lnSpc>
            </a:pPr>
            <a:r>
              <a:rPr lang="zh-CN" altLang="en-US" spc="12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请在此输入该标题对应的文本</a:t>
            </a:r>
          </a:p>
          <a:p>
            <a:pPr algn="r">
              <a:lnSpc>
                <a:spcPct val="120000"/>
              </a:lnSpc>
            </a:pPr>
            <a:r>
              <a:rPr lang="zh-CN" altLang="en-US" spc="12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请在此输入该标题对应的文本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716F148-0F52-4A09-A7BF-9FDCCE918227}"/>
              </a:ext>
            </a:extLst>
          </p:cNvPr>
          <p:cNvSpPr txBox="1"/>
          <p:nvPr/>
        </p:nvSpPr>
        <p:spPr>
          <a:xfrm>
            <a:off x="8130043" y="3935800"/>
            <a:ext cx="3401557" cy="1337194"/>
          </a:xfrm>
          <a:prstGeom prst="rect">
            <a:avLst/>
          </a:prstGeom>
          <a:noFill/>
        </p:spPr>
        <p:txBody>
          <a:bodyPr wrap="square" lIns="0" rIns="0" rtlCol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pc="12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请在此输入该标题对应的文本</a:t>
            </a:r>
            <a:endParaRPr lang="en-US" altLang="zh-CN" spc="12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>
              <a:lnSpc>
                <a:spcPct val="120000"/>
              </a:lnSpc>
            </a:pPr>
            <a:r>
              <a:rPr lang="zh-CN" altLang="en-US" spc="12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请在此输入该标题对应的文本</a:t>
            </a:r>
          </a:p>
          <a:p>
            <a:pPr algn="r">
              <a:lnSpc>
                <a:spcPct val="120000"/>
              </a:lnSpc>
            </a:pPr>
            <a:r>
              <a:rPr lang="zh-CN" altLang="en-US" spc="12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请在此输入该标题对应的文本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61967DF-8AAC-4A9D-8C31-A7C74340DA21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0DDDA58-091B-4446-85FF-57B1E16A7362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C4FB725-A501-45A9-8BB8-33807F2C57E7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6150400-9997-4BD6-B369-EBD6E4B0D882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32" name="图形 31">
              <a:extLst>
                <a:ext uri="{FF2B5EF4-FFF2-40B4-BE49-F238E27FC236}">
                  <a16:creationId xmlns:a16="http://schemas.microsoft.com/office/drawing/2014/main" id="{8CC71F0D-EE3D-4039-A5F0-3B2F1BE3FA9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33" name="图形 32">
              <a:extLst>
                <a:ext uri="{FF2B5EF4-FFF2-40B4-BE49-F238E27FC236}">
                  <a16:creationId xmlns:a16="http://schemas.microsoft.com/office/drawing/2014/main" id="{2C7DB358-C66B-4A68-A669-B2F55A8A736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A7237CAD-2FF0-458F-9B59-6AAFCFE665B6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120">
                <a:latin typeface="+mj-ea"/>
                <a:ea typeface="+mj-ea"/>
              </a:rPr>
              <a:t>SWOT</a:t>
            </a:r>
            <a:r>
              <a:rPr lang="zh-CN" altLang="en-US" sz="2800" b="1" spc="120">
                <a:latin typeface="+mj-ea"/>
                <a:ea typeface="+mj-ea"/>
              </a:rPr>
              <a:t>分析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F97E60D3-DF8B-42B6-B1EB-07F6F636449A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1378CD8-E9FE-4394-A0ED-74DABF9FE4A8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5354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58AA5CCD-4AA8-46A3-BAEA-958E70A57CDE}"/>
              </a:ext>
            </a:extLst>
          </p:cNvPr>
          <p:cNvSpPr/>
          <p:nvPr/>
        </p:nvSpPr>
        <p:spPr>
          <a:xfrm>
            <a:off x="9635583" y="2657927"/>
            <a:ext cx="1883230" cy="18832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BCD5CAC-318E-4FD5-9225-EDA269148559}"/>
              </a:ext>
            </a:extLst>
          </p:cNvPr>
          <p:cNvSpPr/>
          <p:nvPr/>
        </p:nvSpPr>
        <p:spPr>
          <a:xfrm>
            <a:off x="7294424" y="2087334"/>
            <a:ext cx="3024416" cy="30244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3D4E97-12E3-49E4-B46B-4D162789649B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五段内容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09DFADF-2C7C-4F84-A775-DFB184446C58}"/>
              </a:ext>
            </a:extLst>
          </p:cNvPr>
          <p:cNvSpPr/>
          <p:nvPr/>
        </p:nvSpPr>
        <p:spPr>
          <a:xfrm>
            <a:off x="662827" y="2657927"/>
            <a:ext cx="1883230" cy="18832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A556A923-8702-402C-A06A-E855B31E725D}"/>
              </a:ext>
            </a:extLst>
          </p:cNvPr>
          <p:cNvSpPr/>
          <p:nvPr/>
        </p:nvSpPr>
        <p:spPr>
          <a:xfrm>
            <a:off x="1862802" y="2087334"/>
            <a:ext cx="3024416" cy="30244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7F8B827-BB6E-40C8-8381-5557BA42088B}"/>
              </a:ext>
            </a:extLst>
          </p:cNvPr>
          <p:cNvSpPr/>
          <p:nvPr/>
        </p:nvSpPr>
        <p:spPr>
          <a:xfrm>
            <a:off x="4203963" y="1712684"/>
            <a:ext cx="3773716" cy="3773716"/>
          </a:xfrm>
          <a:prstGeom prst="ellipse">
            <a:avLst/>
          </a:prstGeom>
          <a:gradFill flip="none" rotWithShape="1">
            <a:gsLst>
              <a:gs pos="24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143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7235D93-092D-4A89-B3FE-A6B2EAAEB851}"/>
              </a:ext>
            </a:extLst>
          </p:cNvPr>
          <p:cNvSpPr txBox="1"/>
          <p:nvPr/>
        </p:nvSpPr>
        <p:spPr>
          <a:xfrm>
            <a:off x="5684298" y="2313719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</a:rPr>
              <a:t>01</a:t>
            </a:r>
            <a:endParaRPr lang="zh-CN" altLang="en-US" sz="4400" b="1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656006D-9D1E-452D-9322-B468FE0A92D7}"/>
              </a:ext>
            </a:extLst>
          </p:cNvPr>
          <p:cNvSpPr txBox="1"/>
          <p:nvPr/>
        </p:nvSpPr>
        <p:spPr>
          <a:xfrm>
            <a:off x="2816214" y="2657927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solidFill>
                  <a:schemeClr val="accent1"/>
                </a:solidFill>
              </a:rPr>
              <a:t>02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CC9EE0-59E7-4557-A862-512C07128A56}"/>
              </a:ext>
            </a:extLst>
          </p:cNvPr>
          <p:cNvSpPr txBox="1"/>
          <p:nvPr/>
        </p:nvSpPr>
        <p:spPr>
          <a:xfrm>
            <a:off x="5459879" y="3042647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EC5EDDE-D70C-4111-934B-8DED2658A372}"/>
              </a:ext>
            </a:extLst>
          </p:cNvPr>
          <p:cNvSpPr txBox="1"/>
          <p:nvPr/>
        </p:nvSpPr>
        <p:spPr>
          <a:xfrm>
            <a:off x="4959740" y="3599542"/>
            <a:ext cx="2262158" cy="1062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请在此输入文本内容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请在此输入文本内容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F4F42BE-69C6-4625-A5EC-38B02BE74E5B}"/>
              </a:ext>
            </a:extLst>
          </p:cNvPr>
          <p:cNvSpPr txBox="1"/>
          <p:nvPr/>
        </p:nvSpPr>
        <p:spPr>
          <a:xfrm>
            <a:off x="8664341" y="2657927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solidFill>
                  <a:schemeClr val="accent1"/>
                </a:solidFill>
              </a:rPr>
              <a:t>03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5EA024B-0073-40FA-9919-A638DC0BE2FA}"/>
              </a:ext>
            </a:extLst>
          </p:cNvPr>
          <p:cNvSpPr txBox="1"/>
          <p:nvPr/>
        </p:nvSpPr>
        <p:spPr>
          <a:xfrm>
            <a:off x="1073018" y="3011869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chemeClr val="accent1"/>
                </a:solidFill>
              </a:rPr>
              <a:t>04</a:t>
            </a:r>
            <a:endParaRPr lang="zh-CN" altLang="en-US" sz="2800" b="1">
              <a:solidFill>
                <a:schemeClr val="accent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F1136DC-D8BA-4E9E-854B-012F0C07AE21}"/>
              </a:ext>
            </a:extLst>
          </p:cNvPr>
          <p:cNvSpPr txBox="1"/>
          <p:nvPr/>
        </p:nvSpPr>
        <p:spPr>
          <a:xfrm>
            <a:off x="10516663" y="3011869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chemeClr val="accent1"/>
                </a:solidFill>
              </a:rPr>
              <a:t>05</a:t>
            </a:r>
            <a:endParaRPr lang="zh-CN" altLang="en-US" sz="2800" b="1">
              <a:solidFill>
                <a:schemeClr val="accent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E71ACC6-A9DE-4850-BE94-EC3B0839CC6F}"/>
              </a:ext>
            </a:extLst>
          </p:cNvPr>
          <p:cNvSpPr txBox="1"/>
          <p:nvPr/>
        </p:nvSpPr>
        <p:spPr>
          <a:xfrm>
            <a:off x="888673" y="353508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9A0501A-E0D2-4EBD-8691-BB80DFA375BE}"/>
              </a:ext>
            </a:extLst>
          </p:cNvPr>
          <p:cNvSpPr txBox="1"/>
          <p:nvPr/>
        </p:nvSpPr>
        <p:spPr>
          <a:xfrm>
            <a:off x="2611029" y="327347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A4DF1A7-B395-4950-BB84-E605E5E569FA}"/>
              </a:ext>
            </a:extLst>
          </p:cNvPr>
          <p:cNvSpPr txBox="1"/>
          <p:nvPr/>
        </p:nvSpPr>
        <p:spPr>
          <a:xfrm>
            <a:off x="8459156" y="327347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81581D8-0251-4CA7-ACB4-B07D17E67622}"/>
              </a:ext>
            </a:extLst>
          </p:cNvPr>
          <p:cNvSpPr txBox="1"/>
          <p:nvPr/>
        </p:nvSpPr>
        <p:spPr>
          <a:xfrm>
            <a:off x="10332318" y="353508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B2F8D21-46DE-4BE4-B913-DDB7FBE03C7F}"/>
              </a:ext>
            </a:extLst>
          </p:cNvPr>
          <p:cNvSpPr txBox="1"/>
          <p:nvPr/>
        </p:nvSpPr>
        <p:spPr>
          <a:xfrm>
            <a:off x="2264781" y="3731539"/>
            <a:ext cx="1800493" cy="729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A33E1E3-BBCD-460F-A78B-A70D2B7B6B25}"/>
              </a:ext>
            </a:extLst>
          </p:cNvPr>
          <p:cNvSpPr txBox="1"/>
          <p:nvPr/>
        </p:nvSpPr>
        <p:spPr>
          <a:xfrm>
            <a:off x="8112908" y="3731539"/>
            <a:ext cx="1800493" cy="729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71ACFA3-48D3-41C2-8942-840CE0C1550D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9053D2E-0E48-460E-8BF2-34CE53BB9441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06A7F41-4FD8-48F4-9724-0588DF5EF915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146EF57-C89B-4335-BA5C-1CCE1B306EC6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29" name="图形 28">
              <a:extLst>
                <a:ext uri="{FF2B5EF4-FFF2-40B4-BE49-F238E27FC236}">
                  <a16:creationId xmlns:a16="http://schemas.microsoft.com/office/drawing/2014/main" id="{8D104184-5681-4646-A1D0-5F7038D6AA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2D237AC3-A19B-4B0C-88A6-948AFF60E8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F22CC58F-A883-4D37-8D7F-0B4233C35CED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2BFF81B-24B7-4726-AD91-B1B91E1BC897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460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82C82B9B-5B34-47CD-89E1-22FE643D3830}"/>
              </a:ext>
            </a:extLst>
          </p:cNvPr>
          <p:cNvSpPr/>
          <p:nvPr/>
        </p:nvSpPr>
        <p:spPr>
          <a:xfrm>
            <a:off x="1" y="240853"/>
            <a:ext cx="3416747" cy="6376294"/>
          </a:xfrm>
          <a:custGeom>
            <a:avLst/>
            <a:gdLst>
              <a:gd name="connsiteX0" fmla="*/ 228600 w 3416747"/>
              <a:gd name="connsiteY0" fmla="*/ 0 h 6376294"/>
              <a:gd name="connsiteX1" fmla="*/ 3416747 w 3416747"/>
              <a:gd name="connsiteY1" fmla="*/ 3188147 h 6376294"/>
              <a:gd name="connsiteX2" fmla="*/ 228600 w 3416747"/>
              <a:gd name="connsiteY2" fmla="*/ 6376294 h 6376294"/>
              <a:gd name="connsiteX3" fmla="*/ 64538 w 3416747"/>
              <a:gd name="connsiteY3" fmla="*/ 6372146 h 6376294"/>
              <a:gd name="connsiteX4" fmla="*/ 0 w 3416747"/>
              <a:gd name="connsiteY4" fmla="*/ 6367238 h 6376294"/>
              <a:gd name="connsiteX5" fmla="*/ 0 w 3416747"/>
              <a:gd name="connsiteY5" fmla="*/ 9056 h 6376294"/>
              <a:gd name="connsiteX6" fmla="*/ 64538 w 3416747"/>
              <a:gd name="connsiteY6" fmla="*/ 4149 h 6376294"/>
              <a:gd name="connsiteX7" fmla="*/ 228600 w 3416747"/>
              <a:gd name="connsiteY7" fmla="*/ 0 h 637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6747" h="6376294">
                <a:moveTo>
                  <a:pt x="228600" y="0"/>
                </a:moveTo>
                <a:cubicBezTo>
                  <a:pt x="1989365" y="0"/>
                  <a:pt x="3416747" y="1427382"/>
                  <a:pt x="3416747" y="3188147"/>
                </a:cubicBezTo>
                <a:cubicBezTo>
                  <a:pt x="3416747" y="4948912"/>
                  <a:pt x="1989365" y="6376294"/>
                  <a:pt x="228600" y="6376294"/>
                </a:cubicBezTo>
                <a:cubicBezTo>
                  <a:pt x="173576" y="6376294"/>
                  <a:pt x="118878" y="6374900"/>
                  <a:pt x="64538" y="6372146"/>
                </a:cubicBezTo>
                <a:lnTo>
                  <a:pt x="0" y="6367238"/>
                </a:lnTo>
                <a:lnTo>
                  <a:pt x="0" y="9056"/>
                </a:lnTo>
                <a:lnTo>
                  <a:pt x="64538" y="4149"/>
                </a:lnTo>
                <a:cubicBezTo>
                  <a:pt x="118878" y="1394"/>
                  <a:pt x="173576" y="0"/>
                  <a:pt x="228600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143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7598D2F0-C596-4D89-9E22-25DAA2A198CA}"/>
              </a:ext>
            </a:extLst>
          </p:cNvPr>
          <p:cNvSpPr/>
          <p:nvPr/>
        </p:nvSpPr>
        <p:spPr>
          <a:xfrm>
            <a:off x="-92324" y="-571500"/>
            <a:ext cx="4321424" cy="8001000"/>
          </a:xfrm>
          <a:custGeom>
            <a:avLst/>
            <a:gdLst>
              <a:gd name="connsiteX0" fmla="*/ 320924 w 4321424"/>
              <a:gd name="connsiteY0" fmla="*/ 0 h 8001000"/>
              <a:gd name="connsiteX1" fmla="*/ 4321424 w 4321424"/>
              <a:gd name="connsiteY1" fmla="*/ 4000500 h 8001000"/>
              <a:gd name="connsiteX2" fmla="*/ 320924 w 4321424"/>
              <a:gd name="connsiteY2" fmla="*/ 8001000 h 8001000"/>
              <a:gd name="connsiteX3" fmla="*/ 115059 w 4321424"/>
              <a:gd name="connsiteY3" fmla="*/ 7995795 h 8001000"/>
              <a:gd name="connsiteX4" fmla="*/ 0 w 4321424"/>
              <a:gd name="connsiteY4" fmla="*/ 7987046 h 8001000"/>
              <a:gd name="connsiteX5" fmla="*/ 0 w 4321424"/>
              <a:gd name="connsiteY5" fmla="*/ 13955 h 8001000"/>
              <a:gd name="connsiteX6" fmla="*/ 115059 w 4321424"/>
              <a:gd name="connsiteY6" fmla="*/ 5206 h 8001000"/>
              <a:gd name="connsiteX7" fmla="*/ 320924 w 4321424"/>
              <a:gd name="connsiteY7" fmla="*/ 0 h 800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21424" h="8001000">
                <a:moveTo>
                  <a:pt x="320924" y="0"/>
                </a:moveTo>
                <a:cubicBezTo>
                  <a:pt x="2530339" y="0"/>
                  <a:pt x="4321424" y="1791085"/>
                  <a:pt x="4321424" y="4000500"/>
                </a:cubicBezTo>
                <a:cubicBezTo>
                  <a:pt x="4321424" y="6209915"/>
                  <a:pt x="2530339" y="8001000"/>
                  <a:pt x="320924" y="8001000"/>
                </a:cubicBezTo>
                <a:cubicBezTo>
                  <a:pt x="251880" y="8001000"/>
                  <a:pt x="183244" y="7999251"/>
                  <a:pt x="115059" y="7995795"/>
                </a:cubicBezTo>
                <a:lnTo>
                  <a:pt x="0" y="7987046"/>
                </a:lnTo>
                <a:lnTo>
                  <a:pt x="0" y="13955"/>
                </a:lnTo>
                <a:lnTo>
                  <a:pt x="115059" y="5206"/>
                </a:lnTo>
                <a:cubicBezTo>
                  <a:pt x="183244" y="1749"/>
                  <a:pt x="251880" y="0"/>
                  <a:pt x="320924" y="0"/>
                </a:cubicBezTo>
                <a:close/>
              </a:path>
            </a:pathLst>
          </a:custGeom>
          <a:noFill/>
          <a:ln w="15875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F60A062-B4C9-4DC2-A389-F7B2E2570F58}"/>
              </a:ext>
            </a:extLst>
          </p:cNvPr>
          <p:cNvSpPr/>
          <p:nvPr/>
        </p:nvSpPr>
        <p:spPr>
          <a:xfrm>
            <a:off x="3099247" y="698268"/>
            <a:ext cx="399026" cy="399026"/>
          </a:xfrm>
          <a:prstGeom prst="ellipse">
            <a:avLst/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ABB1C155-2F6D-4419-B825-B76AFAD61606}"/>
              </a:ext>
            </a:extLst>
          </p:cNvPr>
          <p:cNvSpPr/>
          <p:nvPr/>
        </p:nvSpPr>
        <p:spPr>
          <a:xfrm>
            <a:off x="3180772" y="779793"/>
            <a:ext cx="235975" cy="2359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E7AF6C4-80EB-4E5D-BC96-DBA9FC20AECB}"/>
              </a:ext>
            </a:extLst>
          </p:cNvPr>
          <p:cNvSpPr/>
          <p:nvPr/>
        </p:nvSpPr>
        <p:spPr>
          <a:xfrm>
            <a:off x="3823818" y="1944125"/>
            <a:ext cx="399026" cy="399026"/>
          </a:xfrm>
          <a:prstGeom prst="ellipse">
            <a:avLst/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E2DA6DB-F652-4E42-8C8A-6AC8B90C1DD3}"/>
              </a:ext>
            </a:extLst>
          </p:cNvPr>
          <p:cNvSpPr/>
          <p:nvPr/>
        </p:nvSpPr>
        <p:spPr>
          <a:xfrm>
            <a:off x="3905343" y="2025650"/>
            <a:ext cx="235975" cy="2359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6A07718-6404-45A4-8ED9-401347A061C1}"/>
              </a:ext>
            </a:extLst>
          </p:cNvPr>
          <p:cNvSpPr/>
          <p:nvPr/>
        </p:nvSpPr>
        <p:spPr>
          <a:xfrm>
            <a:off x="4023331" y="3229487"/>
            <a:ext cx="399026" cy="399026"/>
          </a:xfrm>
          <a:prstGeom prst="ellipse">
            <a:avLst/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BADD6A4-577C-4C41-997D-0B6CD089E018}"/>
              </a:ext>
            </a:extLst>
          </p:cNvPr>
          <p:cNvSpPr/>
          <p:nvPr/>
        </p:nvSpPr>
        <p:spPr>
          <a:xfrm>
            <a:off x="4104856" y="3311012"/>
            <a:ext cx="235975" cy="2359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B709B01-A576-414F-8522-20B6391F11A8}"/>
              </a:ext>
            </a:extLst>
          </p:cNvPr>
          <p:cNvSpPr/>
          <p:nvPr/>
        </p:nvSpPr>
        <p:spPr>
          <a:xfrm>
            <a:off x="3823818" y="4500560"/>
            <a:ext cx="399026" cy="399026"/>
          </a:xfrm>
          <a:prstGeom prst="ellipse">
            <a:avLst/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A05F76D-A69A-4FD0-A68F-8BAC07B46461}"/>
              </a:ext>
            </a:extLst>
          </p:cNvPr>
          <p:cNvSpPr/>
          <p:nvPr/>
        </p:nvSpPr>
        <p:spPr>
          <a:xfrm>
            <a:off x="3905343" y="4582085"/>
            <a:ext cx="235975" cy="2359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251CD4B-0AF8-490F-8AF8-7E5EBADDC0DA}"/>
              </a:ext>
            </a:extLst>
          </p:cNvPr>
          <p:cNvSpPr/>
          <p:nvPr/>
        </p:nvSpPr>
        <p:spPr>
          <a:xfrm>
            <a:off x="3160899" y="5735074"/>
            <a:ext cx="399026" cy="399026"/>
          </a:xfrm>
          <a:prstGeom prst="ellipse">
            <a:avLst/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4982CDC-A75A-455E-AECA-B97FA0B4C210}"/>
              </a:ext>
            </a:extLst>
          </p:cNvPr>
          <p:cNvSpPr/>
          <p:nvPr/>
        </p:nvSpPr>
        <p:spPr>
          <a:xfrm>
            <a:off x="3242424" y="5816599"/>
            <a:ext cx="235975" cy="2359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1093BEA-7D21-48EA-B64D-7AB4CCDF4303}"/>
              </a:ext>
            </a:extLst>
          </p:cNvPr>
          <p:cNvSpPr txBox="1"/>
          <p:nvPr/>
        </p:nvSpPr>
        <p:spPr>
          <a:xfrm>
            <a:off x="514260" y="2849347"/>
            <a:ext cx="16882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</a:rPr>
              <a:t>个方面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E61F466-D139-45CB-9950-2CB885246CCA}"/>
              </a:ext>
            </a:extLst>
          </p:cNvPr>
          <p:cNvSpPr/>
          <p:nvPr/>
        </p:nvSpPr>
        <p:spPr>
          <a:xfrm>
            <a:off x="660400" y="3772677"/>
            <a:ext cx="364129" cy="50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67179A8-AEA5-4459-803B-922F30629315}"/>
              </a:ext>
            </a:extLst>
          </p:cNvPr>
          <p:cNvSpPr txBox="1"/>
          <p:nvPr/>
        </p:nvSpPr>
        <p:spPr>
          <a:xfrm>
            <a:off x="3772252" y="66446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F9BDD8B-C6E1-4456-9461-A0FEBFB7123D}"/>
              </a:ext>
            </a:extLst>
          </p:cNvPr>
          <p:cNvSpPr txBox="1"/>
          <p:nvPr/>
        </p:nvSpPr>
        <p:spPr>
          <a:xfrm>
            <a:off x="4506692" y="191032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E8B1969-FC49-47DE-86C3-4C52471100D8}"/>
              </a:ext>
            </a:extLst>
          </p:cNvPr>
          <p:cNvSpPr txBox="1"/>
          <p:nvPr/>
        </p:nvSpPr>
        <p:spPr>
          <a:xfrm>
            <a:off x="4694482" y="319376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04AEB12-EEE9-4A51-96DA-C2A6F38C7D08}"/>
              </a:ext>
            </a:extLst>
          </p:cNvPr>
          <p:cNvSpPr txBox="1"/>
          <p:nvPr/>
        </p:nvSpPr>
        <p:spPr>
          <a:xfrm>
            <a:off x="4497166" y="446560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DB107DB-DC86-479E-B64C-3AAF69C5AD2D}"/>
              </a:ext>
            </a:extLst>
          </p:cNvPr>
          <p:cNvSpPr txBox="1"/>
          <p:nvPr/>
        </p:nvSpPr>
        <p:spPr>
          <a:xfrm>
            <a:off x="3829746" y="570269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6F94E33-9578-4917-9458-6F47CE841297}"/>
              </a:ext>
            </a:extLst>
          </p:cNvPr>
          <p:cNvSpPr/>
          <p:nvPr/>
        </p:nvSpPr>
        <p:spPr>
          <a:xfrm>
            <a:off x="5851306" y="485738"/>
            <a:ext cx="4159567" cy="8191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请在此输入文本，请在此输入文本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请在此输入文本，请在此输入文本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ABD615A-9F15-40EA-8074-AC25B7319992}"/>
              </a:ext>
            </a:extLst>
          </p:cNvPr>
          <p:cNvSpPr/>
          <p:nvPr/>
        </p:nvSpPr>
        <p:spPr>
          <a:xfrm>
            <a:off x="6584921" y="1734353"/>
            <a:ext cx="4159567" cy="8191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请在此输入文本，请在此输入文本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请在此输入文本，请在此输入文本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E1A2A8E9-3FB3-4BF9-81AC-834CE959250F}"/>
              </a:ext>
            </a:extLst>
          </p:cNvPr>
          <p:cNvSpPr/>
          <p:nvPr/>
        </p:nvSpPr>
        <p:spPr>
          <a:xfrm>
            <a:off x="6773536" y="3019438"/>
            <a:ext cx="4159567" cy="8191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请在此输入文本，请在此输入文本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请在此输入文本，请在此输入文本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904BDC3-2074-4F3A-A307-07419C619F28}"/>
              </a:ext>
            </a:extLst>
          </p:cNvPr>
          <p:cNvSpPr/>
          <p:nvPr/>
        </p:nvSpPr>
        <p:spPr>
          <a:xfrm>
            <a:off x="6576220" y="4285471"/>
            <a:ext cx="4159567" cy="8191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请在此输入文本，请在此输入文本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请在此输入文本，请在此输入文本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8865CAE0-EBB6-4C09-8E9D-F8106E83DA30}"/>
              </a:ext>
            </a:extLst>
          </p:cNvPr>
          <p:cNvSpPr/>
          <p:nvPr/>
        </p:nvSpPr>
        <p:spPr>
          <a:xfrm>
            <a:off x="5906047" y="5524803"/>
            <a:ext cx="4159567" cy="8191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请在此输入文本，请在此输入文本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请在此输入文本，请在此输入文本</a:t>
            </a:r>
            <a:endParaRPr lang="en-US" altLang="zh-C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909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39D41DC-D16E-4757-BA31-DC66A13F4361}"/>
              </a:ext>
            </a:extLst>
          </p:cNvPr>
          <p:cNvSpPr/>
          <p:nvPr/>
        </p:nvSpPr>
        <p:spPr>
          <a:xfrm>
            <a:off x="0" y="1447800"/>
            <a:ext cx="12192000" cy="2529114"/>
          </a:xfrm>
          <a:prstGeom prst="rect">
            <a:avLst/>
          </a:prstGeom>
          <a:gradFill flip="none" rotWithShape="1">
            <a:gsLst>
              <a:gs pos="24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143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792A58-259E-4598-8B8F-B92F011FE3B1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五个要素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17D291E-DD4B-4462-A90D-BE0A732AD761}"/>
              </a:ext>
            </a:extLst>
          </p:cNvPr>
          <p:cNvSpPr/>
          <p:nvPr/>
        </p:nvSpPr>
        <p:spPr>
          <a:xfrm>
            <a:off x="663156" y="1872570"/>
            <a:ext cx="10855744" cy="16795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形 30">
            <a:extLst>
              <a:ext uri="{FF2B5EF4-FFF2-40B4-BE49-F238E27FC236}">
                <a16:creationId xmlns:a16="http://schemas.microsoft.com/office/drawing/2014/main" id="{3C3FD486-3880-4879-BC12-D78025AD0E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92446" y="2102072"/>
            <a:ext cx="489150" cy="640442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3E43990A-1E3E-4FCF-A378-022D807E6A0A}"/>
              </a:ext>
            </a:extLst>
          </p:cNvPr>
          <p:cNvSpPr txBox="1"/>
          <p:nvPr/>
        </p:nvSpPr>
        <p:spPr>
          <a:xfrm>
            <a:off x="975247" y="291763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9444705B-E1D1-4D29-A0B3-0EF825BC7383}"/>
              </a:ext>
            </a:extLst>
          </p:cNvPr>
          <p:cNvCxnSpPr/>
          <p:nvPr/>
        </p:nvCxnSpPr>
        <p:spPr>
          <a:xfrm>
            <a:off x="1837021" y="3429000"/>
            <a:ext cx="0" cy="123145"/>
          </a:xfrm>
          <a:prstGeom prst="line">
            <a:avLst/>
          </a:prstGeom>
          <a:ln w="22225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3147997F-9A98-48B6-B8D9-4A031EB0BDB0}"/>
              </a:ext>
            </a:extLst>
          </p:cNvPr>
          <p:cNvCxnSpPr>
            <a:cxnSpLocks/>
          </p:cNvCxnSpPr>
          <p:nvPr/>
        </p:nvCxnSpPr>
        <p:spPr>
          <a:xfrm>
            <a:off x="1837021" y="3552145"/>
            <a:ext cx="0" cy="424769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03CDDFC5-AAB9-47BA-B1E3-C79FA495FEDC}"/>
              </a:ext>
            </a:extLst>
          </p:cNvPr>
          <p:cNvCxnSpPr>
            <a:cxnSpLocks/>
          </p:cNvCxnSpPr>
          <p:nvPr/>
        </p:nvCxnSpPr>
        <p:spPr>
          <a:xfrm>
            <a:off x="1837021" y="3976914"/>
            <a:ext cx="0" cy="280761"/>
          </a:xfrm>
          <a:prstGeom prst="line">
            <a:avLst/>
          </a:prstGeom>
          <a:ln w="22225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图形 13">
            <a:extLst>
              <a:ext uri="{FF2B5EF4-FFF2-40B4-BE49-F238E27FC236}">
                <a16:creationId xmlns:a16="http://schemas.microsoft.com/office/drawing/2014/main" id="{A4456C1C-4547-439F-91AE-A13732285B25}"/>
              </a:ext>
            </a:extLst>
          </p:cNvPr>
          <p:cNvSpPr/>
          <p:nvPr/>
        </p:nvSpPr>
        <p:spPr>
          <a:xfrm>
            <a:off x="3581188" y="2105701"/>
            <a:ext cx="770644" cy="633184"/>
          </a:xfrm>
          <a:custGeom>
            <a:avLst/>
            <a:gdLst>
              <a:gd name="connsiteX0" fmla="*/ 1410966 w 2230479"/>
              <a:gd name="connsiteY0" fmla="*/ 853973 h 1832626"/>
              <a:gd name="connsiteX1" fmla="*/ 1594542 w 2230479"/>
              <a:gd name="connsiteY1" fmla="*/ 478363 h 1832626"/>
              <a:gd name="connsiteX2" fmla="*/ 1115866 w 2230479"/>
              <a:gd name="connsiteY2" fmla="*/ 0 h 1832626"/>
              <a:gd name="connsiteX3" fmla="*/ 637190 w 2230479"/>
              <a:gd name="connsiteY3" fmla="*/ 478363 h 1832626"/>
              <a:gd name="connsiteX4" fmla="*/ 820766 w 2230479"/>
              <a:gd name="connsiteY4" fmla="*/ 853973 h 1832626"/>
              <a:gd name="connsiteX5" fmla="*/ 318908 w 2230479"/>
              <a:gd name="connsiteY5" fmla="*/ 1593915 h 1832626"/>
              <a:gd name="connsiteX6" fmla="*/ 318908 w 2230479"/>
              <a:gd name="connsiteY6" fmla="*/ 1753683 h 1832626"/>
              <a:gd name="connsiteX7" fmla="*/ 398479 w 2230479"/>
              <a:gd name="connsiteY7" fmla="*/ 1833253 h 1832626"/>
              <a:gd name="connsiteX8" fmla="*/ 1832627 w 2230479"/>
              <a:gd name="connsiteY8" fmla="*/ 1833253 h 1832626"/>
              <a:gd name="connsiteX9" fmla="*/ 1912198 w 2230479"/>
              <a:gd name="connsiteY9" fmla="*/ 1753683 h 1832626"/>
              <a:gd name="connsiteX10" fmla="*/ 1912198 w 2230479"/>
              <a:gd name="connsiteY10" fmla="*/ 1593915 h 1832626"/>
              <a:gd name="connsiteX11" fmla="*/ 1410966 w 2230479"/>
              <a:gd name="connsiteY11" fmla="*/ 853973 h 1832626"/>
              <a:gd name="connsiteX12" fmla="*/ 1410966 w 2230479"/>
              <a:gd name="connsiteY12" fmla="*/ 853973 h 1832626"/>
              <a:gd name="connsiteX13" fmla="*/ 732738 w 2230479"/>
              <a:gd name="connsiteY13" fmla="*/ 477109 h 1832626"/>
              <a:gd name="connsiteX14" fmla="*/ 1115866 w 2230479"/>
              <a:gd name="connsiteY14" fmla="*/ 93981 h 1832626"/>
              <a:gd name="connsiteX15" fmla="*/ 1498995 w 2230479"/>
              <a:gd name="connsiteY15" fmla="*/ 477109 h 1832626"/>
              <a:gd name="connsiteX16" fmla="*/ 1115866 w 2230479"/>
              <a:gd name="connsiteY16" fmla="*/ 860238 h 1832626"/>
              <a:gd name="connsiteX17" fmla="*/ 732738 w 2230479"/>
              <a:gd name="connsiteY17" fmla="*/ 477109 h 1832626"/>
              <a:gd name="connsiteX18" fmla="*/ 732738 w 2230479"/>
              <a:gd name="connsiteY18" fmla="*/ 477109 h 1832626"/>
              <a:gd name="connsiteX19" fmla="*/ 1813831 w 2230479"/>
              <a:gd name="connsiteY19" fmla="*/ 1719223 h 1832626"/>
              <a:gd name="connsiteX20" fmla="*/ 417902 w 2230479"/>
              <a:gd name="connsiteY20" fmla="*/ 1719223 h 1832626"/>
              <a:gd name="connsiteX21" fmla="*/ 417902 w 2230479"/>
              <a:gd name="connsiteY21" fmla="*/ 1632447 h 1832626"/>
              <a:gd name="connsiteX22" fmla="*/ 1115866 w 2230479"/>
              <a:gd name="connsiteY22" fmla="*/ 934483 h 1832626"/>
              <a:gd name="connsiteX23" fmla="*/ 1813831 w 2230479"/>
              <a:gd name="connsiteY23" fmla="*/ 1632447 h 1832626"/>
              <a:gd name="connsiteX24" fmla="*/ 1813831 w 2230479"/>
              <a:gd name="connsiteY24" fmla="*/ 1719223 h 1832626"/>
              <a:gd name="connsiteX25" fmla="*/ 419155 w 2230479"/>
              <a:gd name="connsiteY25" fmla="*/ 888432 h 1832626"/>
              <a:gd name="connsiteX26" fmla="*/ 461133 w 2230479"/>
              <a:gd name="connsiteY26" fmla="*/ 832670 h 1832626"/>
              <a:gd name="connsiteX27" fmla="*/ 433878 w 2230479"/>
              <a:gd name="connsiteY27" fmla="*/ 784427 h 1832626"/>
              <a:gd name="connsiteX28" fmla="*/ 323607 w 2230479"/>
              <a:gd name="connsiteY28" fmla="*/ 551354 h 1832626"/>
              <a:gd name="connsiteX29" fmla="*/ 573910 w 2230479"/>
              <a:gd name="connsiteY29" fmla="*/ 253748 h 1832626"/>
              <a:gd name="connsiteX30" fmla="*/ 573910 w 2230479"/>
              <a:gd name="connsiteY30" fmla="*/ 252495 h 1832626"/>
              <a:gd name="connsiteX31" fmla="*/ 604924 w 2230479"/>
              <a:gd name="connsiteY31" fmla="*/ 211770 h 1832626"/>
              <a:gd name="connsiteX32" fmla="*/ 561692 w 2230479"/>
              <a:gd name="connsiteY32" fmla="*/ 168539 h 1832626"/>
              <a:gd name="connsiteX33" fmla="*/ 555427 w 2230479"/>
              <a:gd name="connsiteY33" fmla="*/ 169792 h 1832626"/>
              <a:gd name="connsiteX34" fmla="*/ 555427 w 2230479"/>
              <a:gd name="connsiteY34" fmla="*/ 168539 h 1832626"/>
              <a:gd name="connsiteX35" fmla="*/ 543209 w 2230479"/>
              <a:gd name="connsiteY35" fmla="*/ 169792 h 1832626"/>
              <a:gd name="connsiteX36" fmla="*/ 238085 w 2230479"/>
              <a:gd name="connsiteY36" fmla="*/ 557620 h 1832626"/>
              <a:gd name="connsiteX37" fmla="*/ 342404 w 2230479"/>
              <a:gd name="connsiteY37" fmla="*/ 825152 h 1832626"/>
              <a:gd name="connsiteX38" fmla="*/ 313 w 2230479"/>
              <a:gd name="connsiteY38" fmla="*/ 1390603 h 1832626"/>
              <a:gd name="connsiteX39" fmla="*/ 313 w 2230479"/>
              <a:gd name="connsiteY39" fmla="*/ 1484898 h 1832626"/>
              <a:gd name="connsiteX40" fmla="*/ 1253 w 2230479"/>
              <a:gd name="connsiteY40" fmla="*/ 1484898 h 1832626"/>
              <a:gd name="connsiteX41" fmla="*/ 0 w 2230479"/>
              <a:gd name="connsiteY41" fmla="*/ 1492416 h 1832626"/>
              <a:gd name="connsiteX42" fmla="*/ 46990 w 2230479"/>
              <a:gd name="connsiteY42" fmla="*/ 1539406 h 1832626"/>
              <a:gd name="connsiteX43" fmla="*/ 93981 w 2230479"/>
              <a:gd name="connsiteY43" fmla="*/ 1492416 h 1832626"/>
              <a:gd name="connsiteX44" fmla="*/ 92728 w 2230479"/>
              <a:gd name="connsiteY44" fmla="*/ 1484898 h 1832626"/>
              <a:gd name="connsiteX45" fmla="*/ 88969 w 2230479"/>
              <a:gd name="connsiteY45" fmla="*/ 1419111 h 1832626"/>
              <a:gd name="connsiteX46" fmla="*/ 419155 w 2230479"/>
              <a:gd name="connsiteY46" fmla="*/ 888432 h 1832626"/>
              <a:gd name="connsiteX47" fmla="*/ 419155 w 2230479"/>
              <a:gd name="connsiteY47" fmla="*/ 888432 h 1832626"/>
              <a:gd name="connsiteX48" fmla="*/ 2231733 w 2230479"/>
              <a:gd name="connsiteY48" fmla="*/ 1390917 h 1832626"/>
              <a:gd name="connsiteX49" fmla="*/ 1889642 w 2230479"/>
              <a:gd name="connsiteY49" fmla="*/ 825465 h 1832626"/>
              <a:gd name="connsiteX50" fmla="*/ 1993648 w 2230479"/>
              <a:gd name="connsiteY50" fmla="*/ 557620 h 1832626"/>
              <a:gd name="connsiteX51" fmla="*/ 1698548 w 2230479"/>
              <a:gd name="connsiteY51" fmla="*/ 173551 h 1832626"/>
              <a:gd name="connsiteX52" fmla="*/ 1686330 w 2230479"/>
              <a:gd name="connsiteY52" fmla="*/ 171045 h 1832626"/>
              <a:gd name="connsiteX53" fmla="*/ 1641846 w 2230479"/>
              <a:gd name="connsiteY53" fmla="*/ 215529 h 1832626"/>
              <a:gd name="connsiteX54" fmla="*/ 1670353 w 2230479"/>
              <a:gd name="connsiteY54" fmla="*/ 256254 h 1832626"/>
              <a:gd name="connsiteX55" fmla="*/ 1902173 w 2230479"/>
              <a:gd name="connsiteY55" fmla="*/ 550101 h 1832626"/>
              <a:gd name="connsiteX56" fmla="*/ 1786890 w 2230479"/>
              <a:gd name="connsiteY56" fmla="*/ 786933 h 1832626"/>
              <a:gd name="connsiteX57" fmla="*/ 1764647 w 2230479"/>
              <a:gd name="connsiteY57" fmla="*/ 831417 h 1832626"/>
              <a:gd name="connsiteX58" fmla="*/ 1814144 w 2230479"/>
              <a:gd name="connsiteY58" fmla="*/ 888432 h 1832626"/>
              <a:gd name="connsiteX59" fmla="*/ 2140258 w 2230479"/>
              <a:gd name="connsiteY59" fmla="*/ 1417858 h 1832626"/>
              <a:gd name="connsiteX60" fmla="*/ 2136499 w 2230479"/>
              <a:gd name="connsiteY60" fmla="*/ 1483644 h 1832626"/>
              <a:gd name="connsiteX61" fmla="*/ 2136499 w 2230479"/>
              <a:gd name="connsiteY61" fmla="*/ 1488657 h 1832626"/>
              <a:gd name="connsiteX62" fmla="*/ 2184742 w 2230479"/>
              <a:gd name="connsiteY62" fmla="*/ 1536900 h 1832626"/>
              <a:gd name="connsiteX63" fmla="*/ 2232986 w 2230479"/>
              <a:gd name="connsiteY63" fmla="*/ 1488657 h 1832626"/>
              <a:gd name="connsiteX64" fmla="*/ 2232986 w 2230479"/>
              <a:gd name="connsiteY64" fmla="*/ 1390603 h 1832626"/>
              <a:gd name="connsiteX65" fmla="*/ 2231733 w 2230479"/>
              <a:gd name="connsiteY65" fmla="*/ 1390917 h 183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2230479" h="1832626">
                <a:moveTo>
                  <a:pt x="1410966" y="853973"/>
                </a:moveTo>
                <a:cubicBezTo>
                  <a:pt x="1522490" y="765944"/>
                  <a:pt x="1594542" y="630925"/>
                  <a:pt x="1594542" y="478363"/>
                </a:cubicBezTo>
                <a:cubicBezTo>
                  <a:pt x="1594542" y="214276"/>
                  <a:pt x="1379952" y="0"/>
                  <a:pt x="1115866" y="0"/>
                </a:cubicBezTo>
                <a:cubicBezTo>
                  <a:pt x="852093" y="0"/>
                  <a:pt x="637190" y="214276"/>
                  <a:pt x="637190" y="478363"/>
                </a:cubicBezTo>
                <a:cubicBezTo>
                  <a:pt x="637190" y="630612"/>
                  <a:pt x="709242" y="767197"/>
                  <a:pt x="820766" y="853973"/>
                </a:cubicBezTo>
                <a:cubicBezTo>
                  <a:pt x="526919" y="971762"/>
                  <a:pt x="318908" y="1258090"/>
                  <a:pt x="318908" y="1593915"/>
                </a:cubicBezTo>
                <a:lnTo>
                  <a:pt x="318908" y="1753683"/>
                </a:lnTo>
                <a:cubicBezTo>
                  <a:pt x="318908" y="1798167"/>
                  <a:pt x="354621" y="1833253"/>
                  <a:pt x="398479" y="1833253"/>
                </a:cubicBezTo>
                <a:lnTo>
                  <a:pt x="1832627" y="1833253"/>
                </a:lnTo>
                <a:cubicBezTo>
                  <a:pt x="1877111" y="1833253"/>
                  <a:pt x="1912198" y="1797541"/>
                  <a:pt x="1912198" y="1753683"/>
                </a:cubicBezTo>
                <a:lnTo>
                  <a:pt x="1912198" y="1593915"/>
                </a:lnTo>
                <a:cubicBezTo>
                  <a:pt x="1912824" y="1258090"/>
                  <a:pt x="1704813" y="970509"/>
                  <a:pt x="1410966" y="853973"/>
                </a:cubicBezTo>
                <a:lnTo>
                  <a:pt x="1410966" y="853973"/>
                </a:lnTo>
                <a:close/>
                <a:moveTo>
                  <a:pt x="732738" y="477109"/>
                </a:moveTo>
                <a:cubicBezTo>
                  <a:pt x="732738" y="266279"/>
                  <a:pt x="903783" y="93981"/>
                  <a:pt x="1115866" y="93981"/>
                </a:cubicBezTo>
                <a:cubicBezTo>
                  <a:pt x="1326697" y="93981"/>
                  <a:pt x="1498995" y="266279"/>
                  <a:pt x="1498995" y="477109"/>
                </a:cubicBezTo>
                <a:cubicBezTo>
                  <a:pt x="1498995" y="687940"/>
                  <a:pt x="1327950" y="860238"/>
                  <a:pt x="1115866" y="860238"/>
                </a:cubicBezTo>
                <a:cubicBezTo>
                  <a:pt x="905349" y="859925"/>
                  <a:pt x="732738" y="689193"/>
                  <a:pt x="732738" y="477109"/>
                </a:cubicBezTo>
                <a:lnTo>
                  <a:pt x="732738" y="477109"/>
                </a:lnTo>
                <a:close/>
                <a:moveTo>
                  <a:pt x="1813831" y="1719223"/>
                </a:moveTo>
                <a:lnTo>
                  <a:pt x="417902" y="1719223"/>
                </a:lnTo>
                <a:lnTo>
                  <a:pt x="417902" y="1632447"/>
                </a:lnTo>
                <a:cubicBezTo>
                  <a:pt x="417902" y="1248379"/>
                  <a:pt x="731798" y="934483"/>
                  <a:pt x="1115866" y="934483"/>
                </a:cubicBezTo>
                <a:cubicBezTo>
                  <a:pt x="1499935" y="934483"/>
                  <a:pt x="1813831" y="1247126"/>
                  <a:pt x="1813831" y="1632447"/>
                </a:cubicBezTo>
                <a:lnTo>
                  <a:pt x="1813831" y="1719223"/>
                </a:lnTo>
                <a:close/>
                <a:moveTo>
                  <a:pt x="419155" y="888432"/>
                </a:moveTo>
                <a:cubicBezTo>
                  <a:pt x="443903" y="880914"/>
                  <a:pt x="461133" y="859925"/>
                  <a:pt x="461133" y="832670"/>
                </a:cubicBezTo>
                <a:cubicBezTo>
                  <a:pt x="461133" y="811681"/>
                  <a:pt x="449855" y="794451"/>
                  <a:pt x="433878" y="784427"/>
                </a:cubicBezTo>
                <a:cubicBezTo>
                  <a:pt x="366839" y="728665"/>
                  <a:pt x="323607" y="645648"/>
                  <a:pt x="323607" y="551354"/>
                </a:cubicBezTo>
                <a:cubicBezTo>
                  <a:pt x="323607" y="402551"/>
                  <a:pt x="431372" y="278810"/>
                  <a:pt x="573910" y="253748"/>
                </a:cubicBezTo>
                <a:lnTo>
                  <a:pt x="573910" y="252495"/>
                </a:lnTo>
                <a:cubicBezTo>
                  <a:pt x="592393" y="247483"/>
                  <a:pt x="604924" y="231506"/>
                  <a:pt x="604924" y="211770"/>
                </a:cubicBezTo>
                <a:cubicBezTo>
                  <a:pt x="604924" y="188275"/>
                  <a:pt x="585188" y="168539"/>
                  <a:pt x="561692" y="168539"/>
                </a:cubicBezTo>
                <a:cubicBezTo>
                  <a:pt x="559186" y="168539"/>
                  <a:pt x="556680" y="168539"/>
                  <a:pt x="555427" y="169792"/>
                </a:cubicBezTo>
                <a:lnTo>
                  <a:pt x="555427" y="168539"/>
                </a:lnTo>
                <a:cubicBezTo>
                  <a:pt x="551668" y="168539"/>
                  <a:pt x="546655" y="169792"/>
                  <a:pt x="543209" y="169792"/>
                </a:cubicBezTo>
                <a:cubicBezTo>
                  <a:pt x="363393" y="213023"/>
                  <a:pt x="238085" y="372791"/>
                  <a:pt x="238085" y="557620"/>
                </a:cubicBezTo>
                <a:cubicBezTo>
                  <a:pt x="238085" y="658179"/>
                  <a:pt x="276304" y="753726"/>
                  <a:pt x="342404" y="825152"/>
                </a:cubicBezTo>
                <a:cubicBezTo>
                  <a:pt x="135332" y="932917"/>
                  <a:pt x="313" y="1147506"/>
                  <a:pt x="313" y="1390603"/>
                </a:cubicBezTo>
                <a:lnTo>
                  <a:pt x="313" y="1484898"/>
                </a:lnTo>
                <a:lnTo>
                  <a:pt x="1253" y="1484898"/>
                </a:lnTo>
                <a:cubicBezTo>
                  <a:pt x="1253" y="1487404"/>
                  <a:pt x="0" y="1489910"/>
                  <a:pt x="0" y="1492416"/>
                </a:cubicBezTo>
                <a:cubicBezTo>
                  <a:pt x="0" y="1518417"/>
                  <a:pt x="20989" y="1539406"/>
                  <a:pt x="46990" y="1539406"/>
                </a:cubicBezTo>
                <a:cubicBezTo>
                  <a:pt x="72992" y="1539406"/>
                  <a:pt x="93981" y="1518417"/>
                  <a:pt x="93981" y="1492416"/>
                </a:cubicBezTo>
                <a:cubicBezTo>
                  <a:pt x="93981" y="1489910"/>
                  <a:pt x="93981" y="1487404"/>
                  <a:pt x="92728" y="1484898"/>
                </a:cubicBezTo>
                <a:cubicBezTo>
                  <a:pt x="90222" y="1462655"/>
                  <a:pt x="88969" y="1441666"/>
                  <a:pt x="88969" y="1419111"/>
                </a:cubicBezTo>
                <a:cubicBezTo>
                  <a:pt x="90848" y="1186038"/>
                  <a:pt x="224614" y="985233"/>
                  <a:pt x="419155" y="888432"/>
                </a:cubicBezTo>
                <a:lnTo>
                  <a:pt x="419155" y="888432"/>
                </a:lnTo>
                <a:close/>
                <a:moveTo>
                  <a:pt x="2231733" y="1390917"/>
                </a:moveTo>
                <a:cubicBezTo>
                  <a:pt x="2231733" y="1147820"/>
                  <a:pt x="2096713" y="932290"/>
                  <a:pt x="1889642" y="825465"/>
                </a:cubicBezTo>
                <a:cubicBezTo>
                  <a:pt x="1955115" y="753413"/>
                  <a:pt x="1993648" y="659432"/>
                  <a:pt x="1993648" y="557620"/>
                </a:cubicBezTo>
                <a:cubicBezTo>
                  <a:pt x="1993648" y="377803"/>
                  <a:pt x="1872099" y="219289"/>
                  <a:pt x="1698548" y="173551"/>
                </a:cubicBezTo>
                <a:cubicBezTo>
                  <a:pt x="1694788" y="172298"/>
                  <a:pt x="1689776" y="171045"/>
                  <a:pt x="1686330" y="171045"/>
                </a:cubicBezTo>
                <a:cubicBezTo>
                  <a:pt x="1661582" y="171045"/>
                  <a:pt x="1641846" y="190781"/>
                  <a:pt x="1641846" y="215529"/>
                </a:cubicBezTo>
                <a:cubicBezTo>
                  <a:pt x="1641846" y="234012"/>
                  <a:pt x="1653124" y="250302"/>
                  <a:pt x="1670353" y="256254"/>
                </a:cubicBezTo>
                <a:cubicBezTo>
                  <a:pt x="1802866" y="287268"/>
                  <a:pt x="1902173" y="407250"/>
                  <a:pt x="1902173" y="550101"/>
                </a:cubicBezTo>
                <a:cubicBezTo>
                  <a:pt x="1902173" y="646902"/>
                  <a:pt x="1857689" y="732424"/>
                  <a:pt x="1786890" y="786933"/>
                </a:cubicBezTo>
                <a:cubicBezTo>
                  <a:pt x="1773419" y="798211"/>
                  <a:pt x="1764647" y="812934"/>
                  <a:pt x="1764647" y="831417"/>
                </a:cubicBezTo>
                <a:cubicBezTo>
                  <a:pt x="1764647" y="859925"/>
                  <a:pt x="1785637" y="884673"/>
                  <a:pt x="1814144" y="888432"/>
                </a:cubicBezTo>
                <a:cubicBezTo>
                  <a:pt x="2007745" y="986486"/>
                  <a:pt x="2140258" y="1186038"/>
                  <a:pt x="2140258" y="1417858"/>
                </a:cubicBezTo>
                <a:cubicBezTo>
                  <a:pt x="2140258" y="1440100"/>
                  <a:pt x="2139005" y="1462342"/>
                  <a:pt x="2136499" y="1483644"/>
                </a:cubicBezTo>
                <a:lnTo>
                  <a:pt x="2136499" y="1488657"/>
                </a:lnTo>
                <a:cubicBezTo>
                  <a:pt x="2136499" y="1514658"/>
                  <a:pt x="2157488" y="1536900"/>
                  <a:pt x="2184742" y="1536900"/>
                </a:cubicBezTo>
                <a:cubicBezTo>
                  <a:pt x="2211996" y="1536900"/>
                  <a:pt x="2232986" y="1515911"/>
                  <a:pt x="2232986" y="1488657"/>
                </a:cubicBezTo>
                <a:lnTo>
                  <a:pt x="2232986" y="1390603"/>
                </a:lnTo>
                <a:lnTo>
                  <a:pt x="2231733" y="139091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1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2CF61DA-46DB-4ED1-AC87-C5BC38BFB378}"/>
              </a:ext>
            </a:extLst>
          </p:cNvPr>
          <p:cNvSpPr txBox="1"/>
          <p:nvPr/>
        </p:nvSpPr>
        <p:spPr>
          <a:xfrm>
            <a:off x="3104736" y="291763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9A1F3E11-2692-4BF2-81A3-1E32BF7A7A7A}"/>
              </a:ext>
            </a:extLst>
          </p:cNvPr>
          <p:cNvCxnSpPr/>
          <p:nvPr/>
        </p:nvCxnSpPr>
        <p:spPr>
          <a:xfrm>
            <a:off x="3966510" y="3429000"/>
            <a:ext cx="0" cy="123145"/>
          </a:xfrm>
          <a:prstGeom prst="line">
            <a:avLst/>
          </a:prstGeom>
          <a:ln w="22225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F86E8E45-3A69-45F1-8034-F0E6DFD847C4}"/>
              </a:ext>
            </a:extLst>
          </p:cNvPr>
          <p:cNvCxnSpPr>
            <a:cxnSpLocks/>
          </p:cNvCxnSpPr>
          <p:nvPr/>
        </p:nvCxnSpPr>
        <p:spPr>
          <a:xfrm>
            <a:off x="3966510" y="3552145"/>
            <a:ext cx="0" cy="424769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96114B2A-0162-4782-B2D1-90EE8E820635}"/>
              </a:ext>
            </a:extLst>
          </p:cNvPr>
          <p:cNvCxnSpPr>
            <a:cxnSpLocks/>
          </p:cNvCxnSpPr>
          <p:nvPr/>
        </p:nvCxnSpPr>
        <p:spPr>
          <a:xfrm>
            <a:off x="3966510" y="3976914"/>
            <a:ext cx="0" cy="280761"/>
          </a:xfrm>
          <a:prstGeom prst="line">
            <a:avLst/>
          </a:prstGeom>
          <a:ln w="22225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图形 15">
            <a:extLst>
              <a:ext uri="{FF2B5EF4-FFF2-40B4-BE49-F238E27FC236}">
                <a16:creationId xmlns:a16="http://schemas.microsoft.com/office/drawing/2014/main" id="{04E7AE4B-2E89-44AF-9A74-EB78449AF4E7}"/>
              </a:ext>
            </a:extLst>
          </p:cNvPr>
          <p:cNvSpPr/>
          <p:nvPr/>
        </p:nvSpPr>
        <p:spPr>
          <a:xfrm>
            <a:off x="5770795" y="2097088"/>
            <a:ext cx="650411" cy="650411"/>
          </a:xfrm>
          <a:custGeom>
            <a:avLst/>
            <a:gdLst>
              <a:gd name="connsiteX0" fmla="*/ 1026612 w 6841293"/>
              <a:gd name="connsiteY0" fmla="*/ 3661220 h 6841293"/>
              <a:gd name="connsiteX1" fmla="*/ 3182580 w 6841293"/>
              <a:gd name="connsiteY1" fmla="*/ 5816353 h 6841293"/>
              <a:gd name="connsiteX2" fmla="*/ 3182580 w 6841293"/>
              <a:gd name="connsiteY2" fmla="*/ 4687832 h 6841293"/>
              <a:gd name="connsiteX3" fmla="*/ 3422318 w 6841293"/>
              <a:gd name="connsiteY3" fmla="*/ 4448094 h 6841293"/>
              <a:gd name="connsiteX4" fmla="*/ 3662055 w 6841293"/>
              <a:gd name="connsiteY4" fmla="*/ 4687832 h 6841293"/>
              <a:gd name="connsiteX5" fmla="*/ 3662055 w 6841293"/>
              <a:gd name="connsiteY5" fmla="*/ 5817188 h 6841293"/>
              <a:gd name="connsiteX6" fmla="*/ 5817188 w 6841293"/>
              <a:gd name="connsiteY6" fmla="*/ 3662055 h 6841293"/>
              <a:gd name="connsiteX7" fmla="*/ 4687832 w 6841293"/>
              <a:gd name="connsiteY7" fmla="*/ 3662055 h 6841293"/>
              <a:gd name="connsiteX8" fmla="*/ 4448094 w 6841293"/>
              <a:gd name="connsiteY8" fmla="*/ 3422318 h 6841293"/>
              <a:gd name="connsiteX9" fmla="*/ 4687832 w 6841293"/>
              <a:gd name="connsiteY9" fmla="*/ 3182580 h 6841293"/>
              <a:gd name="connsiteX10" fmla="*/ 5817188 w 6841293"/>
              <a:gd name="connsiteY10" fmla="*/ 3182580 h 6841293"/>
              <a:gd name="connsiteX11" fmla="*/ 3662055 w 6841293"/>
              <a:gd name="connsiteY11" fmla="*/ 1026612 h 6841293"/>
              <a:gd name="connsiteX12" fmla="*/ 3662055 w 6841293"/>
              <a:gd name="connsiteY12" fmla="*/ 2155968 h 6841293"/>
              <a:gd name="connsiteX13" fmla="*/ 3422318 w 6841293"/>
              <a:gd name="connsiteY13" fmla="*/ 2395706 h 6841293"/>
              <a:gd name="connsiteX14" fmla="*/ 3182580 w 6841293"/>
              <a:gd name="connsiteY14" fmla="*/ 2155968 h 6841293"/>
              <a:gd name="connsiteX15" fmla="*/ 3182580 w 6841293"/>
              <a:gd name="connsiteY15" fmla="*/ 1026612 h 6841293"/>
              <a:gd name="connsiteX16" fmla="*/ 1026612 w 6841293"/>
              <a:gd name="connsiteY16" fmla="*/ 3182580 h 6841293"/>
              <a:gd name="connsiteX17" fmla="*/ 2155133 w 6841293"/>
              <a:gd name="connsiteY17" fmla="*/ 3182580 h 6841293"/>
              <a:gd name="connsiteX18" fmla="*/ 2394871 w 6841293"/>
              <a:gd name="connsiteY18" fmla="*/ 3422318 h 6841293"/>
              <a:gd name="connsiteX19" fmla="*/ 2155133 w 6841293"/>
              <a:gd name="connsiteY19" fmla="*/ 3662055 h 6841293"/>
              <a:gd name="connsiteX20" fmla="*/ 1026612 w 6841293"/>
              <a:gd name="connsiteY20" fmla="*/ 3662055 h 6841293"/>
              <a:gd name="connsiteX21" fmla="*/ 684129 w 6841293"/>
              <a:gd name="connsiteY21" fmla="*/ 3182580 h 6841293"/>
              <a:gd name="connsiteX22" fmla="*/ 3181745 w 6841293"/>
              <a:gd name="connsiteY22" fmla="*/ 684965 h 6841293"/>
              <a:gd name="connsiteX23" fmla="*/ 3181745 w 6841293"/>
              <a:gd name="connsiteY23" fmla="*/ 239738 h 6841293"/>
              <a:gd name="connsiteX24" fmla="*/ 3421482 w 6841293"/>
              <a:gd name="connsiteY24" fmla="*/ 0 h 6841293"/>
              <a:gd name="connsiteX25" fmla="*/ 3661220 w 6841293"/>
              <a:gd name="connsiteY25" fmla="*/ 239738 h 6841293"/>
              <a:gd name="connsiteX26" fmla="*/ 3661220 w 6841293"/>
              <a:gd name="connsiteY26" fmla="*/ 684965 h 6841293"/>
              <a:gd name="connsiteX27" fmla="*/ 6158835 w 6841293"/>
              <a:gd name="connsiteY27" fmla="*/ 3182580 h 6841293"/>
              <a:gd name="connsiteX28" fmla="*/ 6603227 w 6841293"/>
              <a:gd name="connsiteY28" fmla="*/ 3182580 h 6841293"/>
              <a:gd name="connsiteX29" fmla="*/ 6842965 w 6841293"/>
              <a:gd name="connsiteY29" fmla="*/ 3422318 h 6841293"/>
              <a:gd name="connsiteX30" fmla="*/ 6603227 w 6841293"/>
              <a:gd name="connsiteY30" fmla="*/ 3662055 h 6841293"/>
              <a:gd name="connsiteX31" fmla="*/ 6158835 w 6841293"/>
              <a:gd name="connsiteY31" fmla="*/ 3662055 h 6841293"/>
              <a:gd name="connsiteX32" fmla="*/ 3661220 w 6841293"/>
              <a:gd name="connsiteY32" fmla="*/ 6159671 h 6841293"/>
              <a:gd name="connsiteX33" fmla="*/ 3661220 w 6841293"/>
              <a:gd name="connsiteY33" fmla="*/ 6603227 h 6841293"/>
              <a:gd name="connsiteX34" fmla="*/ 3421482 w 6841293"/>
              <a:gd name="connsiteY34" fmla="*/ 6842965 h 6841293"/>
              <a:gd name="connsiteX35" fmla="*/ 3181745 w 6841293"/>
              <a:gd name="connsiteY35" fmla="*/ 6603227 h 6841293"/>
              <a:gd name="connsiteX36" fmla="*/ 3181745 w 6841293"/>
              <a:gd name="connsiteY36" fmla="*/ 6158835 h 6841293"/>
              <a:gd name="connsiteX37" fmla="*/ 684129 w 6841293"/>
              <a:gd name="connsiteY37" fmla="*/ 3661220 h 6841293"/>
              <a:gd name="connsiteX38" fmla="*/ 239738 w 6841293"/>
              <a:gd name="connsiteY38" fmla="*/ 3661220 h 6841293"/>
              <a:gd name="connsiteX39" fmla="*/ 0 w 6841293"/>
              <a:gd name="connsiteY39" fmla="*/ 3421482 h 6841293"/>
              <a:gd name="connsiteX40" fmla="*/ 239738 w 6841293"/>
              <a:gd name="connsiteY40" fmla="*/ 3181745 h 6841293"/>
              <a:gd name="connsiteX41" fmla="*/ 684129 w 6841293"/>
              <a:gd name="connsiteY41" fmla="*/ 3181745 h 684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841293" h="6841293">
                <a:moveTo>
                  <a:pt x="1026612" y="3661220"/>
                </a:moveTo>
                <a:cubicBezTo>
                  <a:pt x="1163605" y="4790576"/>
                  <a:pt x="2053224" y="5680195"/>
                  <a:pt x="3182580" y="5816353"/>
                </a:cubicBezTo>
                <a:lnTo>
                  <a:pt x="3182580" y="4687832"/>
                </a:lnTo>
                <a:cubicBezTo>
                  <a:pt x="3182580" y="4550839"/>
                  <a:pt x="3285325" y="4448094"/>
                  <a:pt x="3422318" y="4448094"/>
                </a:cubicBezTo>
                <a:cubicBezTo>
                  <a:pt x="3559311" y="4448094"/>
                  <a:pt x="3662055" y="4550839"/>
                  <a:pt x="3662055" y="4687832"/>
                </a:cubicBezTo>
                <a:lnTo>
                  <a:pt x="3662055" y="5817188"/>
                </a:lnTo>
                <a:cubicBezTo>
                  <a:pt x="4791412" y="5714443"/>
                  <a:pt x="5681030" y="4790576"/>
                  <a:pt x="5817188" y="3662055"/>
                </a:cubicBezTo>
                <a:lnTo>
                  <a:pt x="4687832" y="3662055"/>
                </a:lnTo>
                <a:cubicBezTo>
                  <a:pt x="4550839" y="3662055"/>
                  <a:pt x="4448094" y="3559311"/>
                  <a:pt x="4448094" y="3422318"/>
                </a:cubicBezTo>
                <a:cubicBezTo>
                  <a:pt x="4448094" y="3285325"/>
                  <a:pt x="4550839" y="3182580"/>
                  <a:pt x="4687832" y="3182580"/>
                </a:cubicBezTo>
                <a:lnTo>
                  <a:pt x="5817188" y="3182580"/>
                </a:lnTo>
                <a:cubicBezTo>
                  <a:pt x="5714443" y="2053223"/>
                  <a:pt x="4790577" y="1129356"/>
                  <a:pt x="3662055" y="1026612"/>
                </a:cubicBezTo>
                <a:lnTo>
                  <a:pt x="3662055" y="2155968"/>
                </a:lnTo>
                <a:cubicBezTo>
                  <a:pt x="3662055" y="2292961"/>
                  <a:pt x="3559311" y="2395706"/>
                  <a:pt x="3422318" y="2395706"/>
                </a:cubicBezTo>
                <a:cubicBezTo>
                  <a:pt x="3285325" y="2395706"/>
                  <a:pt x="3182580" y="2292961"/>
                  <a:pt x="3182580" y="2155968"/>
                </a:cubicBezTo>
                <a:lnTo>
                  <a:pt x="3182580" y="1026612"/>
                </a:lnTo>
                <a:cubicBezTo>
                  <a:pt x="2053224" y="1163605"/>
                  <a:pt x="1163605" y="2053223"/>
                  <a:pt x="1026612" y="3182580"/>
                </a:cubicBezTo>
                <a:lnTo>
                  <a:pt x="2155133" y="3182580"/>
                </a:lnTo>
                <a:cubicBezTo>
                  <a:pt x="2292126" y="3182580"/>
                  <a:pt x="2394871" y="3285325"/>
                  <a:pt x="2394871" y="3422318"/>
                </a:cubicBezTo>
                <a:cubicBezTo>
                  <a:pt x="2394871" y="3559311"/>
                  <a:pt x="2292126" y="3662055"/>
                  <a:pt x="2155133" y="3662055"/>
                </a:cubicBezTo>
                <a:lnTo>
                  <a:pt x="1026612" y="3662055"/>
                </a:lnTo>
                <a:close/>
                <a:moveTo>
                  <a:pt x="684129" y="3182580"/>
                </a:moveTo>
                <a:cubicBezTo>
                  <a:pt x="821122" y="1848569"/>
                  <a:pt x="1847734" y="821958"/>
                  <a:pt x="3181745" y="684965"/>
                </a:cubicBezTo>
                <a:lnTo>
                  <a:pt x="3181745" y="239738"/>
                </a:lnTo>
                <a:cubicBezTo>
                  <a:pt x="3181745" y="102745"/>
                  <a:pt x="3284489" y="0"/>
                  <a:pt x="3421482" y="0"/>
                </a:cubicBezTo>
                <a:cubicBezTo>
                  <a:pt x="3558475" y="0"/>
                  <a:pt x="3661220" y="102745"/>
                  <a:pt x="3661220" y="239738"/>
                </a:cubicBezTo>
                <a:lnTo>
                  <a:pt x="3661220" y="684965"/>
                </a:lnTo>
                <a:cubicBezTo>
                  <a:pt x="4995231" y="787709"/>
                  <a:pt x="6021843" y="1848569"/>
                  <a:pt x="6158835" y="3182580"/>
                </a:cubicBezTo>
                <a:lnTo>
                  <a:pt x="6603227" y="3182580"/>
                </a:lnTo>
                <a:cubicBezTo>
                  <a:pt x="6740220" y="3182580"/>
                  <a:pt x="6842965" y="3285325"/>
                  <a:pt x="6842965" y="3422318"/>
                </a:cubicBezTo>
                <a:cubicBezTo>
                  <a:pt x="6842965" y="3559311"/>
                  <a:pt x="6740220" y="3662055"/>
                  <a:pt x="6603227" y="3662055"/>
                </a:cubicBezTo>
                <a:lnTo>
                  <a:pt x="6158835" y="3662055"/>
                </a:lnTo>
                <a:cubicBezTo>
                  <a:pt x="6056091" y="4996066"/>
                  <a:pt x="4995231" y="6022677"/>
                  <a:pt x="3661220" y="6159671"/>
                </a:cubicBezTo>
                <a:lnTo>
                  <a:pt x="3661220" y="6603227"/>
                </a:lnTo>
                <a:cubicBezTo>
                  <a:pt x="3661220" y="6740220"/>
                  <a:pt x="3558475" y="6842965"/>
                  <a:pt x="3421482" y="6842965"/>
                </a:cubicBezTo>
                <a:cubicBezTo>
                  <a:pt x="3284489" y="6842965"/>
                  <a:pt x="3181745" y="6740220"/>
                  <a:pt x="3181745" y="6603227"/>
                </a:cubicBezTo>
                <a:lnTo>
                  <a:pt x="3181745" y="6158835"/>
                </a:lnTo>
                <a:cubicBezTo>
                  <a:pt x="1847734" y="6056090"/>
                  <a:pt x="821122" y="4995230"/>
                  <a:pt x="684129" y="3661220"/>
                </a:cubicBezTo>
                <a:lnTo>
                  <a:pt x="239738" y="3661220"/>
                </a:lnTo>
                <a:cubicBezTo>
                  <a:pt x="102745" y="3661220"/>
                  <a:pt x="0" y="3558475"/>
                  <a:pt x="0" y="3421482"/>
                </a:cubicBezTo>
                <a:cubicBezTo>
                  <a:pt x="0" y="3284489"/>
                  <a:pt x="102745" y="3181745"/>
                  <a:pt x="239738" y="3181745"/>
                </a:cubicBezTo>
                <a:lnTo>
                  <a:pt x="684129" y="318174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83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A18C7D0-F91A-4CB3-8510-56E7CE3DE374}"/>
              </a:ext>
            </a:extLst>
          </p:cNvPr>
          <p:cNvSpPr txBox="1"/>
          <p:nvPr/>
        </p:nvSpPr>
        <p:spPr>
          <a:xfrm>
            <a:off x="5234226" y="291763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BBEFDD3C-DE6A-411F-9DED-6C3BA074889C}"/>
              </a:ext>
            </a:extLst>
          </p:cNvPr>
          <p:cNvCxnSpPr/>
          <p:nvPr/>
        </p:nvCxnSpPr>
        <p:spPr>
          <a:xfrm>
            <a:off x="6096000" y="3429000"/>
            <a:ext cx="0" cy="123145"/>
          </a:xfrm>
          <a:prstGeom prst="line">
            <a:avLst/>
          </a:prstGeom>
          <a:ln w="22225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198546E1-4AA0-4180-AE63-E15B5C0DEAD7}"/>
              </a:ext>
            </a:extLst>
          </p:cNvPr>
          <p:cNvCxnSpPr>
            <a:cxnSpLocks/>
          </p:cNvCxnSpPr>
          <p:nvPr/>
        </p:nvCxnSpPr>
        <p:spPr>
          <a:xfrm>
            <a:off x="6096000" y="3552145"/>
            <a:ext cx="0" cy="424769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C35884EC-A15A-45FA-8C97-7CC7B3ACBFFA}"/>
              </a:ext>
            </a:extLst>
          </p:cNvPr>
          <p:cNvCxnSpPr>
            <a:cxnSpLocks/>
          </p:cNvCxnSpPr>
          <p:nvPr/>
        </p:nvCxnSpPr>
        <p:spPr>
          <a:xfrm>
            <a:off x="6096000" y="3976914"/>
            <a:ext cx="0" cy="280761"/>
          </a:xfrm>
          <a:prstGeom prst="line">
            <a:avLst/>
          </a:prstGeom>
          <a:ln w="22225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AFB7EE35-6A22-4338-A100-218D727C16E2}"/>
              </a:ext>
            </a:extLst>
          </p:cNvPr>
          <p:cNvSpPr/>
          <p:nvPr/>
        </p:nvSpPr>
        <p:spPr>
          <a:xfrm>
            <a:off x="7900285" y="2098443"/>
            <a:ext cx="650411" cy="647700"/>
          </a:xfrm>
          <a:custGeom>
            <a:avLst/>
            <a:gdLst>
              <a:gd name="connsiteX0" fmla="*/ 1263015 w 6856095"/>
              <a:gd name="connsiteY0" fmla="*/ 4746308 h 6827520"/>
              <a:gd name="connsiteX1" fmla="*/ 4078605 w 6856095"/>
              <a:gd name="connsiteY1" fmla="*/ 4746308 h 6827520"/>
              <a:gd name="connsiteX2" fmla="*/ 4308157 w 6856095"/>
              <a:gd name="connsiteY2" fmla="*/ 4976813 h 6827520"/>
              <a:gd name="connsiteX3" fmla="*/ 4077653 w 6856095"/>
              <a:gd name="connsiteY3" fmla="*/ 5207318 h 6827520"/>
              <a:gd name="connsiteX4" fmla="*/ 1263015 w 6856095"/>
              <a:gd name="connsiteY4" fmla="*/ 5207318 h 6827520"/>
              <a:gd name="connsiteX5" fmla="*/ 1032510 w 6856095"/>
              <a:gd name="connsiteY5" fmla="*/ 4976813 h 6827520"/>
              <a:gd name="connsiteX6" fmla="*/ 1263015 w 6856095"/>
              <a:gd name="connsiteY6" fmla="*/ 4746308 h 6827520"/>
              <a:gd name="connsiteX7" fmla="*/ 1263015 w 6856095"/>
              <a:gd name="connsiteY7" fmla="*/ 3680461 h 6827520"/>
              <a:gd name="connsiteX8" fmla="*/ 4078605 w 6856095"/>
              <a:gd name="connsiteY8" fmla="*/ 3680461 h 6827520"/>
              <a:gd name="connsiteX9" fmla="*/ 4308157 w 6856095"/>
              <a:gd name="connsiteY9" fmla="*/ 3910966 h 6827520"/>
              <a:gd name="connsiteX10" fmla="*/ 4077653 w 6856095"/>
              <a:gd name="connsiteY10" fmla="*/ 4141470 h 6827520"/>
              <a:gd name="connsiteX11" fmla="*/ 1263015 w 6856095"/>
              <a:gd name="connsiteY11" fmla="*/ 4141470 h 6827520"/>
              <a:gd name="connsiteX12" fmla="*/ 1032510 w 6856095"/>
              <a:gd name="connsiteY12" fmla="*/ 3910966 h 6827520"/>
              <a:gd name="connsiteX13" fmla="*/ 1263015 w 6856095"/>
              <a:gd name="connsiteY13" fmla="*/ 3680461 h 6827520"/>
              <a:gd name="connsiteX14" fmla="*/ 1263015 w 6856095"/>
              <a:gd name="connsiteY14" fmla="*/ 2614613 h 6827520"/>
              <a:gd name="connsiteX15" fmla="*/ 4078605 w 6856095"/>
              <a:gd name="connsiteY15" fmla="*/ 2614613 h 6827520"/>
              <a:gd name="connsiteX16" fmla="*/ 4308157 w 6856095"/>
              <a:gd name="connsiteY16" fmla="*/ 2845118 h 6827520"/>
              <a:gd name="connsiteX17" fmla="*/ 4077653 w 6856095"/>
              <a:gd name="connsiteY17" fmla="*/ 3075623 h 6827520"/>
              <a:gd name="connsiteX18" fmla="*/ 1263015 w 6856095"/>
              <a:gd name="connsiteY18" fmla="*/ 3075623 h 6827520"/>
              <a:gd name="connsiteX19" fmla="*/ 1032510 w 6856095"/>
              <a:gd name="connsiteY19" fmla="*/ 2845118 h 6827520"/>
              <a:gd name="connsiteX20" fmla="*/ 1263015 w 6856095"/>
              <a:gd name="connsiteY20" fmla="*/ 2614613 h 6827520"/>
              <a:gd name="connsiteX21" fmla="*/ 691515 w 6856095"/>
              <a:gd name="connsiteY21" fmla="*/ 1455420 h 6827520"/>
              <a:gd name="connsiteX22" fmla="*/ 461010 w 6856095"/>
              <a:gd name="connsiteY22" fmla="*/ 1685925 h 6827520"/>
              <a:gd name="connsiteX23" fmla="*/ 461010 w 6856095"/>
              <a:gd name="connsiteY23" fmla="*/ 6136005 h 6827520"/>
              <a:gd name="connsiteX24" fmla="*/ 691515 w 6856095"/>
              <a:gd name="connsiteY24" fmla="*/ 6366510 h 6827520"/>
              <a:gd name="connsiteX25" fmla="*/ 4649153 w 6856095"/>
              <a:gd name="connsiteY25" fmla="*/ 6366510 h 6827520"/>
              <a:gd name="connsiteX26" fmla="*/ 4879658 w 6856095"/>
              <a:gd name="connsiteY26" fmla="*/ 6136005 h 6827520"/>
              <a:gd name="connsiteX27" fmla="*/ 4878705 w 6856095"/>
              <a:gd name="connsiteY27" fmla="*/ 6136005 h 6827520"/>
              <a:gd name="connsiteX28" fmla="*/ 4878705 w 6856095"/>
              <a:gd name="connsiteY28" fmla="*/ 1685925 h 6827520"/>
              <a:gd name="connsiteX29" fmla="*/ 4648200 w 6856095"/>
              <a:gd name="connsiteY29" fmla="*/ 1455420 h 6827520"/>
              <a:gd name="connsiteX30" fmla="*/ 691515 w 6856095"/>
              <a:gd name="connsiteY30" fmla="*/ 994410 h 6827520"/>
              <a:gd name="connsiteX31" fmla="*/ 4650105 w 6856095"/>
              <a:gd name="connsiteY31" fmla="*/ 994410 h 6827520"/>
              <a:gd name="connsiteX32" fmla="*/ 5339715 w 6856095"/>
              <a:gd name="connsiteY32" fmla="*/ 1685925 h 6827520"/>
              <a:gd name="connsiteX33" fmla="*/ 5339715 w 6856095"/>
              <a:gd name="connsiteY33" fmla="*/ 6136005 h 6827520"/>
              <a:gd name="connsiteX34" fmla="*/ 4648200 w 6856095"/>
              <a:gd name="connsiteY34" fmla="*/ 6827520 h 6827520"/>
              <a:gd name="connsiteX35" fmla="*/ 691515 w 6856095"/>
              <a:gd name="connsiteY35" fmla="*/ 6827520 h 6827520"/>
              <a:gd name="connsiteX36" fmla="*/ 0 w 6856095"/>
              <a:gd name="connsiteY36" fmla="*/ 6136005 h 6827520"/>
              <a:gd name="connsiteX37" fmla="*/ 0 w 6856095"/>
              <a:gd name="connsiteY37" fmla="*/ 1685925 h 6827520"/>
              <a:gd name="connsiteX38" fmla="*/ 691515 w 6856095"/>
              <a:gd name="connsiteY38" fmla="*/ 994410 h 6827520"/>
              <a:gd name="connsiteX39" fmla="*/ 2207895 w 6856095"/>
              <a:gd name="connsiteY39" fmla="*/ 0 h 6827520"/>
              <a:gd name="connsiteX40" fmla="*/ 6163627 w 6856095"/>
              <a:gd name="connsiteY40" fmla="*/ 0 h 6827520"/>
              <a:gd name="connsiteX41" fmla="*/ 6856095 w 6856095"/>
              <a:gd name="connsiteY41" fmla="*/ 691515 h 6827520"/>
              <a:gd name="connsiteX42" fmla="*/ 6856095 w 6856095"/>
              <a:gd name="connsiteY42" fmla="*/ 5139690 h 6827520"/>
              <a:gd name="connsiteX43" fmla="*/ 6625590 w 6856095"/>
              <a:gd name="connsiteY43" fmla="*/ 5370195 h 6827520"/>
              <a:gd name="connsiteX44" fmla="*/ 6395085 w 6856095"/>
              <a:gd name="connsiteY44" fmla="*/ 5139690 h 6827520"/>
              <a:gd name="connsiteX45" fmla="*/ 6395085 w 6856095"/>
              <a:gd name="connsiteY45" fmla="*/ 691515 h 6827520"/>
              <a:gd name="connsiteX46" fmla="*/ 6164580 w 6856095"/>
              <a:gd name="connsiteY46" fmla="*/ 461010 h 6827520"/>
              <a:gd name="connsiteX47" fmla="*/ 2207895 w 6856095"/>
              <a:gd name="connsiteY47" fmla="*/ 461010 h 6827520"/>
              <a:gd name="connsiteX48" fmla="*/ 1977390 w 6856095"/>
              <a:gd name="connsiteY48" fmla="*/ 230505 h 6827520"/>
              <a:gd name="connsiteX49" fmla="*/ 2207895 w 6856095"/>
              <a:gd name="connsiteY49" fmla="*/ 0 h 682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856095" h="6827520">
                <a:moveTo>
                  <a:pt x="1263015" y="4746308"/>
                </a:moveTo>
                <a:lnTo>
                  <a:pt x="4078605" y="4746308"/>
                </a:lnTo>
                <a:cubicBezTo>
                  <a:pt x="4205288" y="4746308"/>
                  <a:pt x="4309110" y="4849178"/>
                  <a:pt x="4308157" y="4976813"/>
                </a:cubicBezTo>
                <a:cubicBezTo>
                  <a:pt x="4308157" y="5104448"/>
                  <a:pt x="4205288" y="5207318"/>
                  <a:pt x="4077653" y="5207318"/>
                </a:cubicBezTo>
                <a:lnTo>
                  <a:pt x="1263015" y="5207318"/>
                </a:lnTo>
                <a:cubicBezTo>
                  <a:pt x="1135380" y="5207318"/>
                  <a:pt x="1032510" y="5104448"/>
                  <a:pt x="1032510" y="4976813"/>
                </a:cubicBezTo>
                <a:cubicBezTo>
                  <a:pt x="1032510" y="4849178"/>
                  <a:pt x="1135380" y="4746308"/>
                  <a:pt x="1263015" y="4746308"/>
                </a:cubicBezTo>
                <a:close/>
                <a:moveTo>
                  <a:pt x="1263015" y="3680461"/>
                </a:moveTo>
                <a:lnTo>
                  <a:pt x="4078605" y="3680461"/>
                </a:lnTo>
                <a:cubicBezTo>
                  <a:pt x="4205288" y="3680461"/>
                  <a:pt x="4309110" y="3783331"/>
                  <a:pt x="4308157" y="3910966"/>
                </a:cubicBezTo>
                <a:cubicBezTo>
                  <a:pt x="4308157" y="4038601"/>
                  <a:pt x="4205288" y="4141470"/>
                  <a:pt x="4077653" y="4141470"/>
                </a:cubicBezTo>
                <a:lnTo>
                  <a:pt x="1263015" y="4141470"/>
                </a:lnTo>
                <a:cubicBezTo>
                  <a:pt x="1135380" y="4141470"/>
                  <a:pt x="1032510" y="4038601"/>
                  <a:pt x="1032510" y="3910966"/>
                </a:cubicBezTo>
                <a:cubicBezTo>
                  <a:pt x="1032510" y="3783331"/>
                  <a:pt x="1135380" y="3680461"/>
                  <a:pt x="1263015" y="3680461"/>
                </a:cubicBezTo>
                <a:close/>
                <a:moveTo>
                  <a:pt x="1263015" y="2614613"/>
                </a:moveTo>
                <a:lnTo>
                  <a:pt x="4078605" y="2614613"/>
                </a:lnTo>
                <a:cubicBezTo>
                  <a:pt x="4205288" y="2614613"/>
                  <a:pt x="4309110" y="2717483"/>
                  <a:pt x="4308157" y="2845118"/>
                </a:cubicBezTo>
                <a:cubicBezTo>
                  <a:pt x="4308157" y="2972753"/>
                  <a:pt x="4205288" y="3075623"/>
                  <a:pt x="4077653" y="3075623"/>
                </a:cubicBezTo>
                <a:lnTo>
                  <a:pt x="1263015" y="3075623"/>
                </a:lnTo>
                <a:cubicBezTo>
                  <a:pt x="1135380" y="3075623"/>
                  <a:pt x="1032510" y="2972753"/>
                  <a:pt x="1032510" y="2845118"/>
                </a:cubicBezTo>
                <a:cubicBezTo>
                  <a:pt x="1032510" y="2717483"/>
                  <a:pt x="1135380" y="2614613"/>
                  <a:pt x="1263015" y="2614613"/>
                </a:cubicBezTo>
                <a:close/>
                <a:moveTo>
                  <a:pt x="691515" y="1455420"/>
                </a:moveTo>
                <a:cubicBezTo>
                  <a:pt x="564833" y="1455420"/>
                  <a:pt x="461010" y="1558290"/>
                  <a:pt x="461010" y="1685925"/>
                </a:cubicBezTo>
                <a:lnTo>
                  <a:pt x="461010" y="6136005"/>
                </a:lnTo>
                <a:cubicBezTo>
                  <a:pt x="461010" y="6262688"/>
                  <a:pt x="563880" y="6366510"/>
                  <a:pt x="691515" y="6366510"/>
                </a:cubicBezTo>
                <a:lnTo>
                  <a:pt x="4649153" y="6366510"/>
                </a:lnTo>
                <a:cubicBezTo>
                  <a:pt x="4775835" y="6366510"/>
                  <a:pt x="4879658" y="6263640"/>
                  <a:pt x="4879658" y="6136005"/>
                </a:cubicBezTo>
                <a:lnTo>
                  <a:pt x="4878705" y="6136005"/>
                </a:lnTo>
                <a:lnTo>
                  <a:pt x="4878705" y="1685925"/>
                </a:lnTo>
                <a:cubicBezTo>
                  <a:pt x="4878705" y="1559242"/>
                  <a:pt x="4775835" y="1455420"/>
                  <a:pt x="4648200" y="1455420"/>
                </a:cubicBezTo>
                <a:close/>
                <a:moveTo>
                  <a:pt x="691515" y="994410"/>
                </a:moveTo>
                <a:lnTo>
                  <a:pt x="4650105" y="994410"/>
                </a:lnTo>
                <a:cubicBezTo>
                  <a:pt x="5031105" y="994410"/>
                  <a:pt x="5340668" y="1304925"/>
                  <a:pt x="5339715" y="1685925"/>
                </a:cubicBezTo>
                <a:lnTo>
                  <a:pt x="5339715" y="6136005"/>
                </a:lnTo>
                <a:cubicBezTo>
                  <a:pt x="5339715" y="6517005"/>
                  <a:pt x="5030153" y="6827520"/>
                  <a:pt x="4648200" y="6827520"/>
                </a:cubicBezTo>
                <a:lnTo>
                  <a:pt x="691515" y="6827520"/>
                </a:lnTo>
                <a:cubicBezTo>
                  <a:pt x="310515" y="6827520"/>
                  <a:pt x="0" y="6517958"/>
                  <a:pt x="0" y="6136005"/>
                </a:cubicBezTo>
                <a:lnTo>
                  <a:pt x="0" y="1685925"/>
                </a:lnTo>
                <a:cubicBezTo>
                  <a:pt x="0" y="1304925"/>
                  <a:pt x="310515" y="994410"/>
                  <a:pt x="691515" y="994410"/>
                </a:cubicBezTo>
                <a:close/>
                <a:moveTo>
                  <a:pt x="2207895" y="0"/>
                </a:moveTo>
                <a:lnTo>
                  <a:pt x="6163627" y="0"/>
                </a:lnTo>
                <a:cubicBezTo>
                  <a:pt x="6545580" y="0"/>
                  <a:pt x="6856095" y="310515"/>
                  <a:pt x="6856095" y="691515"/>
                </a:cubicBezTo>
                <a:lnTo>
                  <a:pt x="6856095" y="5139690"/>
                </a:lnTo>
                <a:cubicBezTo>
                  <a:pt x="6856095" y="5267325"/>
                  <a:pt x="6753225" y="5370195"/>
                  <a:pt x="6625590" y="5370195"/>
                </a:cubicBezTo>
                <a:cubicBezTo>
                  <a:pt x="6497955" y="5370195"/>
                  <a:pt x="6395085" y="5267325"/>
                  <a:pt x="6395085" y="5139690"/>
                </a:cubicBezTo>
                <a:lnTo>
                  <a:pt x="6395085" y="691515"/>
                </a:lnTo>
                <a:cubicBezTo>
                  <a:pt x="6395085" y="564833"/>
                  <a:pt x="6292215" y="461010"/>
                  <a:pt x="6164580" y="461010"/>
                </a:cubicBezTo>
                <a:lnTo>
                  <a:pt x="2207895" y="461010"/>
                </a:lnTo>
                <a:cubicBezTo>
                  <a:pt x="2080260" y="461010"/>
                  <a:pt x="1977390" y="358140"/>
                  <a:pt x="1977390" y="230505"/>
                </a:cubicBezTo>
                <a:cubicBezTo>
                  <a:pt x="1977390" y="102870"/>
                  <a:pt x="2080260" y="0"/>
                  <a:pt x="220789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D7B60AE-1B00-4B0A-91C2-431272FBD69D}"/>
              </a:ext>
            </a:extLst>
          </p:cNvPr>
          <p:cNvSpPr txBox="1"/>
          <p:nvPr/>
        </p:nvSpPr>
        <p:spPr>
          <a:xfrm>
            <a:off x="7363716" y="291763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1E0B31FB-118F-49A9-99D7-5598D4BE0F6B}"/>
              </a:ext>
            </a:extLst>
          </p:cNvPr>
          <p:cNvCxnSpPr/>
          <p:nvPr/>
        </p:nvCxnSpPr>
        <p:spPr>
          <a:xfrm>
            <a:off x="8225490" y="3429000"/>
            <a:ext cx="0" cy="123145"/>
          </a:xfrm>
          <a:prstGeom prst="line">
            <a:avLst/>
          </a:prstGeom>
          <a:ln w="22225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27EC7D28-FCBF-4C16-A28B-BC5810FD48EF}"/>
              </a:ext>
            </a:extLst>
          </p:cNvPr>
          <p:cNvCxnSpPr>
            <a:cxnSpLocks/>
          </p:cNvCxnSpPr>
          <p:nvPr/>
        </p:nvCxnSpPr>
        <p:spPr>
          <a:xfrm>
            <a:off x="8225490" y="3552145"/>
            <a:ext cx="0" cy="424769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320A6E12-2838-4B70-87F2-93F4D1545017}"/>
              </a:ext>
            </a:extLst>
          </p:cNvPr>
          <p:cNvCxnSpPr>
            <a:cxnSpLocks/>
          </p:cNvCxnSpPr>
          <p:nvPr/>
        </p:nvCxnSpPr>
        <p:spPr>
          <a:xfrm>
            <a:off x="8225490" y="3976914"/>
            <a:ext cx="0" cy="280761"/>
          </a:xfrm>
          <a:prstGeom prst="line">
            <a:avLst/>
          </a:prstGeom>
          <a:ln w="22225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9C116135-EBE0-43A2-83F6-57FFC043AE01}"/>
              </a:ext>
            </a:extLst>
          </p:cNvPr>
          <p:cNvSpPr/>
          <p:nvPr/>
        </p:nvSpPr>
        <p:spPr>
          <a:xfrm>
            <a:off x="10061964" y="2102072"/>
            <a:ext cx="586031" cy="640442"/>
          </a:xfrm>
          <a:custGeom>
            <a:avLst/>
            <a:gdLst>
              <a:gd name="connsiteX0" fmla="*/ 481068 w 494040"/>
              <a:gd name="connsiteY0" fmla="*/ 394545 h 539911"/>
              <a:gd name="connsiteX1" fmla="*/ 492074 w 494040"/>
              <a:gd name="connsiteY1" fmla="*/ 404365 h 539911"/>
              <a:gd name="connsiteX2" fmla="*/ 483111 w 494040"/>
              <a:gd name="connsiteY2" fmla="*/ 430133 h 539911"/>
              <a:gd name="connsiteX3" fmla="*/ 266422 w 494040"/>
              <a:gd name="connsiteY3" fmla="*/ 535315 h 539911"/>
              <a:gd name="connsiteX4" fmla="*/ 225956 w 494040"/>
              <a:gd name="connsiteY4" fmla="*/ 535315 h 539911"/>
              <a:gd name="connsiteX5" fmla="*/ 10914 w 494040"/>
              <a:gd name="connsiteY5" fmla="*/ 430990 h 539911"/>
              <a:gd name="connsiteX6" fmla="*/ 1952 w 494040"/>
              <a:gd name="connsiteY6" fmla="*/ 405221 h 539911"/>
              <a:gd name="connsiteX7" fmla="*/ 27720 w 494040"/>
              <a:gd name="connsiteY7" fmla="*/ 396259 h 539911"/>
              <a:gd name="connsiteX8" fmla="*/ 243289 w 494040"/>
              <a:gd name="connsiteY8" fmla="*/ 500848 h 539911"/>
              <a:gd name="connsiteX9" fmla="*/ 243421 w 494040"/>
              <a:gd name="connsiteY9" fmla="*/ 500914 h 539911"/>
              <a:gd name="connsiteX10" fmla="*/ 249023 w 494040"/>
              <a:gd name="connsiteY10" fmla="*/ 500914 h 539911"/>
              <a:gd name="connsiteX11" fmla="*/ 249419 w 494040"/>
              <a:gd name="connsiteY11" fmla="*/ 500716 h 539911"/>
              <a:gd name="connsiteX12" fmla="*/ 466306 w 494040"/>
              <a:gd name="connsiteY12" fmla="*/ 395402 h 539911"/>
              <a:gd name="connsiteX13" fmla="*/ 481068 w 494040"/>
              <a:gd name="connsiteY13" fmla="*/ 394545 h 539911"/>
              <a:gd name="connsiteX14" fmla="*/ 13007 w 494040"/>
              <a:gd name="connsiteY14" fmla="*/ 259024 h 539911"/>
              <a:gd name="connsiteX15" fmla="*/ 27720 w 494040"/>
              <a:gd name="connsiteY15" fmla="*/ 259905 h 539911"/>
              <a:gd name="connsiteX16" fmla="*/ 243025 w 494040"/>
              <a:gd name="connsiteY16" fmla="*/ 364297 h 539911"/>
              <a:gd name="connsiteX17" fmla="*/ 243421 w 494040"/>
              <a:gd name="connsiteY17" fmla="*/ 364494 h 539911"/>
              <a:gd name="connsiteX18" fmla="*/ 249023 w 494040"/>
              <a:gd name="connsiteY18" fmla="*/ 364494 h 539911"/>
              <a:gd name="connsiteX19" fmla="*/ 249419 w 494040"/>
              <a:gd name="connsiteY19" fmla="*/ 364297 h 539911"/>
              <a:gd name="connsiteX20" fmla="*/ 466306 w 494040"/>
              <a:gd name="connsiteY20" fmla="*/ 259048 h 539911"/>
              <a:gd name="connsiteX21" fmla="*/ 485549 w 494040"/>
              <a:gd name="connsiteY21" fmla="*/ 260432 h 539911"/>
              <a:gd name="connsiteX22" fmla="*/ 493985 w 494040"/>
              <a:gd name="connsiteY22" fmla="*/ 277765 h 539911"/>
              <a:gd name="connsiteX23" fmla="*/ 483177 w 494040"/>
              <a:gd name="connsiteY23" fmla="*/ 293713 h 539911"/>
              <a:gd name="connsiteX24" fmla="*/ 266488 w 494040"/>
              <a:gd name="connsiteY24" fmla="*/ 398896 h 539911"/>
              <a:gd name="connsiteX25" fmla="*/ 226022 w 494040"/>
              <a:gd name="connsiteY25" fmla="*/ 398896 h 539911"/>
              <a:gd name="connsiteX26" fmla="*/ 10914 w 494040"/>
              <a:gd name="connsiteY26" fmla="*/ 294570 h 539911"/>
              <a:gd name="connsiteX27" fmla="*/ 1952 w 494040"/>
              <a:gd name="connsiteY27" fmla="*/ 268868 h 539911"/>
              <a:gd name="connsiteX28" fmla="*/ 13007 w 494040"/>
              <a:gd name="connsiteY28" fmla="*/ 259024 h 539911"/>
              <a:gd name="connsiteX29" fmla="*/ 245529 w 494040"/>
              <a:gd name="connsiteY29" fmla="*/ 38866 h 539911"/>
              <a:gd name="connsiteX30" fmla="*/ 62318 w 494040"/>
              <a:gd name="connsiteY30" fmla="*/ 134228 h 539911"/>
              <a:gd name="connsiteX31" fmla="*/ 243552 w 494040"/>
              <a:gd name="connsiteY31" fmla="*/ 221813 h 539911"/>
              <a:gd name="connsiteX32" fmla="*/ 243947 w 494040"/>
              <a:gd name="connsiteY32" fmla="*/ 222011 h 539911"/>
              <a:gd name="connsiteX33" fmla="*/ 248494 w 494040"/>
              <a:gd name="connsiteY33" fmla="*/ 222011 h 539911"/>
              <a:gd name="connsiteX34" fmla="*/ 248890 w 494040"/>
              <a:gd name="connsiteY34" fmla="*/ 221813 h 539911"/>
              <a:gd name="connsiteX35" fmla="*/ 431639 w 494040"/>
              <a:gd name="connsiteY35" fmla="*/ 133437 h 539911"/>
              <a:gd name="connsiteX36" fmla="*/ 250076 w 494040"/>
              <a:gd name="connsiteY36" fmla="*/ 38866 h 539911"/>
              <a:gd name="connsiteX37" fmla="*/ 245529 w 494040"/>
              <a:gd name="connsiteY37" fmla="*/ 38866 h 539911"/>
              <a:gd name="connsiteX38" fmla="*/ 247802 w 494040"/>
              <a:gd name="connsiteY38" fmla="*/ 0 h 539911"/>
              <a:gd name="connsiteX39" fmla="*/ 267738 w 494040"/>
              <a:gd name="connsiteY39" fmla="*/ 4597 h 539911"/>
              <a:gd name="connsiteX40" fmla="*/ 472104 w 494040"/>
              <a:gd name="connsiteY40" fmla="*/ 111030 h 539911"/>
              <a:gd name="connsiteX41" fmla="*/ 487064 w 494040"/>
              <a:gd name="connsiteY41" fmla="*/ 133899 h 539911"/>
              <a:gd name="connsiteX42" fmla="*/ 472104 w 494040"/>
              <a:gd name="connsiteY42" fmla="*/ 156767 h 539911"/>
              <a:gd name="connsiteX43" fmla="*/ 471576 w 494040"/>
              <a:gd name="connsiteY43" fmla="*/ 157030 h 539911"/>
              <a:gd name="connsiteX44" fmla="*/ 265893 w 494040"/>
              <a:gd name="connsiteY44" fmla="*/ 256478 h 539911"/>
              <a:gd name="connsiteX45" fmla="*/ 226615 w 494040"/>
              <a:gd name="connsiteY45" fmla="*/ 256478 h 539911"/>
              <a:gd name="connsiteX46" fmla="*/ 22447 w 494040"/>
              <a:gd name="connsiteY46" fmla="*/ 157821 h 539911"/>
              <a:gd name="connsiteX47" fmla="*/ 21986 w 494040"/>
              <a:gd name="connsiteY47" fmla="*/ 157558 h 539911"/>
              <a:gd name="connsiteX48" fmla="*/ 7026 w 494040"/>
              <a:gd name="connsiteY48" fmla="*/ 134689 h 539911"/>
              <a:gd name="connsiteX49" fmla="*/ 21986 w 494040"/>
              <a:gd name="connsiteY49" fmla="*/ 111821 h 539911"/>
              <a:gd name="connsiteX50" fmla="*/ 227867 w 494040"/>
              <a:gd name="connsiteY50" fmla="*/ 4597 h 539911"/>
              <a:gd name="connsiteX51" fmla="*/ 247802 w 494040"/>
              <a:gd name="connsiteY51" fmla="*/ 0 h 539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94040" h="539911">
                <a:moveTo>
                  <a:pt x="481068" y="394545"/>
                </a:moveTo>
                <a:cubicBezTo>
                  <a:pt x="485731" y="396160"/>
                  <a:pt x="489767" y="399554"/>
                  <a:pt x="492074" y="404365"/>
                </a:cubicBezTo>
                <a:cubicBezTo>
                  <a:pt x="496687" y="413921"/>
                  <a:pt x="492667" y="425454"/>
                  <a:pt x="483111" y="430133"/>
                </a:cubicBezTo>
                <a:lnTo>
                  <a:pt x="266422" y="535315"/>
                </a:lnTo>
                <a:cubicBezTo>
                  <a:pt x="253636" y="541444"/>
                  <a:pt x="238741" y="541444"/>
                  <a:pt x="225956" y="535315"/>
                </a:cubicBezTo>
                <a:lnTo>
                  <a:pt x="10914" y="430990"/>
                </a:lnTo>
                <a:cubicBezTo>
                  <a:pt x="1293" y="426310"/>
                  <a:pt x="-2727" y="414777"/>
                  <a:pt x="1952" y="405221"/>
                </a:cubicBezTo>
                <a:cubicBezTo>
                  <a:pt x="6631" y="395600"/>
                  <a:pt x="18164" y="391580"/>
                  <a:pt x="27720" y="396259"/>
                </a:cubicBezTo>
                <a:lnTo>
                  <a:pt x="243289" y="500848"/>
                </a:lnTo>
                <a:lnTo>
                  <a:pt x="243421" y="500914"/>
                </a:lnTo>
                <a:cubicBezTo>
                  <a:pt x="245267" y="501375"/>
                  <a:pt x="247177" y="501375"/>
                  <a:pt x="249023" y="500914"/>
                </a:cubicBezTo>
                <a:lnTo>
                  <a:pt x="249419" y="500716"/>
                </a:lnTo>
                <a:lnTo>
                  <a:pt x="466306" y="395402"/>
                </a:lnTo>
                <a:cubicBezTo>
                  <a:pt x="471116" y="393096"/>
                  <a:pt x="476405" y="392931"/>
                  <a:pt x="481068" y="394545"/>
                </a:cubicBezTo>
                <a:close/>
                <a:moveTo>
                  <a:pt x="13007" y="259024"/>
                </a:moveTo>
                <a:cubicBezTo>
                  <a:pt x="17670" y="257401"/>
                  <a:pt x="22942" y="257566"/>
                  <a:pt x="27720" y="259905"/>
                </a:cubicBezTo>
                <a:lnTo>
                  <a:pt x="243025" y="364297"/>
                </a:lnTo>
                <a:lnTo>
                  <a:pt x="243421" y="364494"/>
                </a:lnTo>
                <a:cubicBezTo>
                  <a:pt x="245267" y="365021"/>
                  <a:pt x="247177" y="365021"/>
                  <a:pt x="249023" y="364494"/>
                </a:cubicBezTo>
                <a:lnTo>
                  <a:pt x="249419" y="364297"/>
                </a:lnTo>
                <a:lnTo>
                  <a:pt x="466306" y="259048"/>
                </a:lnTo>
                <a:cubicBezTo>
                  <a:pt x="472501" y="256017"/>
                  <a:pt x="479816" y="256544"/>
                  <a:pt x="485549" y="260432"/>
                </a:cubicBezTo>
                <a:cubicBezTo>
                  <a:pt x="491283" y="264255"/>
                  <a:pt x="494512" y="270911"/>
                  <a:pt x="493985" y="277765"/>
                </a:cubicBezTo>
                <a:cubicBezTo>
                  <a:pt x="493524" y="284619"/>
                  <a:pt x="489372" y="290682"/>
                  <a:pt x="483177" y="293713"/>
                </a:cubicBezTo>
                <a:lnTo>
                  <a:pt x="266488" y="398896"/>
                </a:lnTo>
                <a:cubicBezTo>
                  <a:pt x="253702" y="405025"/>
                  <a:pt x="238807" y="405025"/>
                  <a:pt x="226022" y="398896"/>
                </a:cubicBezTo>
                <a:lnTo>
                  <a:pt x="10914" y="294570"/>
                </a:lnTo>
                <a:cubicBezTo>
                  <a:pt x="1358" y="289957"/>
                  <a:pt x="-2662" y="278424"/>
                  <a:pt x="1952" y="268868"/>
                </a:cubicBezTo>
                <a:cubicBezTo>
                  <a:pt x="4291" y="264057"/>
                  <a:pt x="8345" y="260647"/>
                  <a:pt x="13007" y="259024"/>
                </a:cubicBezTo>
                <a:close/>
                <a:moveTo>
                  <a:pt x="245529" y="38866"/>
                </a:moveTo>
                <a:lnTo>
                  <a:pt x="62318" y="134228"/>
                </a:lnTo>
                <a:lnTo>
                  <a:pt x="243552" y="221813"/>
                </a:lnTo>
                <a:lnTo>
                  <a:pt x="243947" y="222011"/>
                </a:lnTo>
                <a:cubicBezTo>
                  <a:pt x="245463" y="222406"/>
                  <a:pt x="246979" y="222406"/>
                  <a:pt x="248494" y="222011"/>
                </a:cubicBezTo>
                <a:lnTo>
                  <a:pt x="248890" y="221813"/>
                </a:lnTo>
                <a:lnTo>
                  <a:pt x="431639" y="133437"/>
                </a:lnTo>
                <a:lnTo>
                  <a:pt x="250076" y="38866"/>
                </a:lnTo>
                <a:cubicBezTo>
                  <a:pt x="248560" y="38471"/>
                  <a:pt x="247045" y="38471"/>
                  <a:pt x="245529" y="38866"/>
                </a:cubicBezTo>
                <a:close/>
                <a:moveTo>
                  <a:pt x="247802" y="0"/>
                </a:moveTo>
                <a:cubicBezTo>
                  <a:pt x="254837" y="0"/>
                  <a:pt x="261873" y="1533"/>
                  <a:pt x="267738" y="4597"/>
                </a:cubicBezTo>
                <a:lnTo>
                  <a:pt x="472104" y="111030"/>
                </a:lnTo>
                <a:cubicBezTo>
                  <a:pt x="481462" y="115907"/>
                  <a:pt x="487064" y="124474"/>
                  <a:pt x="487064" y="133899"/>
                </a:cubicBezTo>
                <a:cubicBezTo>
                  <a:pt x="487064" y="143389"/>
                  <a:pt x="481462" y="151890"/>
                  <a:pt x="472104" y="156767"/>
                </a:cubicBezTo>
                <a:lnTo>
                  <a:pt x="471576" y="157030"/>
                </a:lnTo>
                <a:lnTo>
                  <a:pt x="265893" y="256478"/>
                </a:lnTo>
                <a:cubicBezTo>
                  <a:pt x="253437" y="262409"/>
                  <a:pt x="239004" y="262409"/>
                  <a:pt x="226615" y="256478"/>
                </a:cubicBezTo>
                <a:lnTo>
                  <a:pt x="22447" y="157821"/>
                </a:lnTo>
                <a:lnTo>
                  <a:pt x="21986" y="157558"/>
                </a:lnTo>
                <a:cubicBezTo>
                  <a:pt x="12627" y="152681"/>
                  <a:pt x="6960" y="144113"/>
                  <a:pt x="7026" y="134689"/>
                </a:cubicBezTo>
                <a:cubicBezTo>
                  <a:pt x="7026" y="125265"/>
                  <a:pt x="12627" y="116764"/>
                  <a:pt x="21986" y="111821"/>
                </a:cubicBezTo>
                <a:lnTo>
                  <a:pt x="227867" y="4597"/>
                </a:lnTo>
                <a:cubicBezTo>
                  <a:pt x="233732" y="1533"/>
                  <a:pt x="240767" y="0"/>
                  <a:pt x="247802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64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DBF2560-8AB6-48C5-9E34-4809A2C81DA9}"/>
              </a:ext>
            </a:extLst>
          </p:cNvPr>
          <p:cNvSpPr txBox="1"/>
          <p:nvPr/>
        </p:nvSpPr>
        <p:spPr>
          <a:xfrm>
            <a:off x="9493205" y="291763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94D3144C-6F57-43E3-BAC7-4E6C0161ECBC}"/>
              </a:ext>
            </a:extLst>
          </p:cNvPr>
          <p:cNvCxnSpPr/>
          <p:nvPr/>
        </p:nvCxnSpPr>
        <p:spPr>
          <a:xfrm>
            <a:off x="10354979" y="3429000"/>
            <a:ext cx="0" cy="123145"/>
          </a:xfrm>
          <a:prstGeom prst="line">
            <a:avLst/>
          </a:prstGeom>
          <a:ln w="22225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4B420F72-C24F-4506-A241-C8BA29653CAF}"/>
              </a:ext>
            </a:extLst>
          </p:cNvPr>
          <p:cNvCxnSpPr>
            <a:cxnSpLocks/>
          </p:cNvCxnSpPr>
          <p:nvPr/>
        </p:nvCxnSpPr>
        <p:spPr>
          <a:xfrm>
            <a:off x="10354979" y="3552145"/>
            <a:ext cx="0" cy="424769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2F1A838F-1D02-4108-BD3C-70ABEBCE2DA0}"/>
              </a:ext>
            </a:extLst>
          </p:cNvPr>
          <p:cNvCxnSpPr>
            <a:cxnSpLocks/>
          </p:cNvCxnSpPr>
          <p:nvPr/>
        </p:nvCxnSpPr>
        <p:spPr>
          <a:xfrm>
            <a:off x="10354979" y="3976914"/>
            <a:ext cx="0" cy="280761"/>
          </a:xfrm>
          <a:prstGeom prst="line">
            <a:avLst/>
          </a:prstGeom>
          <a:ln w="22225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>
            <a:extLst>
              <a:ext uri="{FF2B5EF4-FFF2-40B4-BE49-F238E27FC236}">
                <a16:creationId xmlns:a16="http://schemas.microsoft.com/office/drawing/2014/main" id="{0EC04AAA-8597-4EDC-B146-5A9907E4AC2F}"/>
              </a:ext>
            </a:extLst>
          </p:cNvPr>
          <p:cNvSpPr txBox="1"/>
          <p:nvPr/>
        </p:nvSpPr>
        <p:spPr>
          <a:xfrm>
            <a:off x="821358" y="4401683"/>
            <a:ext cx="2031325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11F9F3E9-C455-43AB-90C0-F495A732BC6D}"/>
              </a:ext>
            </a:extLst>
          </p:cNvPr>
          <p:cNvSpPr txBox="1"/>
          <p:nvPr/>
        </p:nvSpPr>
        <p:spPr>
          <a:xfrm>
            <a:off x="2950847" y="4401683"/>
            <a:ext cx="2031325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62B13FE6-A18D-4782-833C-E45395784364}"/>
              </a:ext>
            </a:extLst>
          </p:cNvPr>
          <p:cNvSpPr txBox="1"/>
          <p:nvPr/>
        </p:nvSpPr>
        <p:spPr>
          <a:xfrm>
            <a:off x="5080336" y="4401683"/>
            <a:ext cx="2031325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CBFA1A72-D11B-4C45-886D-9D7B7FD98824}"/>
              </a:ext>
            </a:extLst>
          </p:cNvPr>
          <p:cNvSpPr txBox="1"/>
          <p:nvPr/>
        </p:nvSpPr>
        <p:spPr>
          <a:xfrm>
            <a:off x="7209828" y="4401683"/>
            <a:ext cx="2031325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504550B1-93DC-433A-93C6-DA0D5705BB54}"/>
              </a:ext>
            </a:extLst>
          </p:cNvPr>
          <p:cNvSpPr txBox="1"/>
          <p:nvPr/>
        </p:nvSpPr>
        <p:spPr>
          <a:xfrm>
            <a:off x="9339320" y="4401683"/>
            <a:ext cx="2031325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请在此处输入文本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8738C838-E40A-4C00-A755-5571C36873D7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7B435D2-91F9-4D2D-B70A-E059C70E384D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D3B74C3-566F-4D31-864E-AB94A0C1CD5E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EA85B8D-DC48-4634-8569-CF4A01ACEF25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88" name="图形 87">
              <a:extLst>
                <a:ext uri="{FF2B5EF4-FFF2-40B4-BE49-F238E27FC236}">
                  <a16:creationId xmlns:a16="http://schemas.microsoft.com/office/drawing/2014/main" id="{63C33034-7BA1-454F-9DA2-ED79F4CF77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89" name="图形 88">
              <a:extLst>
                <a:ext uri="{FF2B5EF4-FFF2-40B4-BE49-F238E27FC236}">
                  <a16:creationId xmlns:a16="http://schemas.microsoft.com/office/drawing/2014/main" id="{2849A260-445B-4247-A852-33F1EAE6340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id="{07202C6B-84F8-4DFA-94C6-1B0FBCAD4BEA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CFF6111-6BB6-4003-9539-B63C8EABB737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3312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AC0CA442-27C4-45B2-AA9E-4C039CF6C5D4}"/>
              </a:ext>
            </a:extLst>
          </p:cNvPr>
          <p:cNvSpPr/>
          <p:nvPr/>
        </p:nvSpPr>
        <p:spPr>
          <a:xfrm>
            <a:off x="3512457" y="2746828"/>
            <a:ext cx="8679543" cy="1364343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95E7361-AC83-45AF-A481-2D819D0C4CB9}"/>
              </a:ext>
            </a:extLst>
          </p:cNvPr>
          <p:cNvSpPr/>
          <p:nvPr/>
        </p:nvSpPr>
        <p:spPr>
          <a:xfrm>
            <a:off x="3512457" y="-569"/>
            <a:ext cx="8679543" cy="1364343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983E1934-1288-4B89-B011-608DA25A83AB}"/>
              </a:ext>
            </a:extLst>
          </p:cNvPr>
          <p:cNvSpPr/>
          <p:nvPr/>
        </p:nvSpPr>
        <p:spPr>
          <a:xfrm>
            <a:off x="3512457" y="1373414"/>
            <a:ext cx="8679543" cy="136434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5D3327C2-C4CE-48A6-9E97-7E063DC74749}"/>
              </a:ext>
            </a:extLst>
          </p:cNvPr>
          <p:cNvSpPr/>
          <p:nvPr/>
        </p:nvSpPr>
        <p:spPr>
          <a:xfrm>
            <a:off x="3512457" y="4120242"/>
            <a:ext cx="8679543" cy="136434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BAD83657-5D54-4995-BC40-43B24388210D}"/>
              </a:ext>
            </a:extLst>
          </p:cNvPr>
          <p:cNvSpPr/>
          <p:nvPr/>
        </p:nvSpPr>
        <p:spPr>
          <a:xfrm>
            <a:off x="3512457" y="5494781"/>
            <a:ext cx="8679543" cy="1364343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ED1CA8-013C-443D-A8CA-6479A69C3B85}"/>
              </a:ext>
            </a:extLst>
          </p:cNvPr>
          <p:cNvSpPr txBox="1"/>
          <p:nvPr/>
        </p:nvSpPr>
        <p:spPr>
          <a:xfrm>
            <a:off x="558800" y="220491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latin typeface="+mj-ea"/>
                <a:ea typeface="+mj-ea"/>
              </a:rPr>
              <a:t>方法与步骤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1D8F1E9-B7ED-408E-873A-DAD32EB8D58F}"/>
              </a:ext>
            </a:extLst>
          </p:cNvPr>
          <p:cNvSpPr/>
          <p:nvPr/>
        </p:nvSpPr>
        <p:spPr>
          <a:xfrm>
            <a:off x="660400" y="844550"/>
            <a:ext cx="444500" cy="6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2E79F8C-C7C0-4E4A-A4BA-5760AC1F0898}"/>
              </a:ext>
            </a:extLst>
          </p:cNvPr>
          <p:cNvSpPr txBox="1"/>
          <p:nvPr/>
        </p:nvSpPr>
        <p:spPr>
          <a:xfrm>
            <a:off x="568326" y="248631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总结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E80386B-0434-480A-ACD1-A9B58DF16D75}"/>
              </a:ext>
            </a:extLst>
          </p:cNvPr>
          <p:cNvSpPr txBox="1"/>
          <p:nvPr/>
        </p:nvSpPr>
        <p:spPr>
          <a:xfrm>
            <a:off x="564713" y="2976948"/>
            <a:ext cx="2262158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请在此输入文本内容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请在此输入文本内容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请在此输入文本内容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请在此输入文本内容</a:t>
            </a:r>
            <a:endParaRPr lang="en-US" altLang="zh-CN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717C8DA-252E-4DDA-AB5F-40FB3B4C337F}"/>
              </a:ext>
            </a:extLst>
          </p:cNvPr>
          <p:cNvSpPr/>
          <p:nvPr/>
        </p:nvSpPr>
        <p:spPr>
          <a:xfrm>
            <a:off x="6095762" y="0"/>
            <a:ext cx="5423138" cy="13643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请在此输入文本内容，请在此输入文本内容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请在此输入文本内容，请在此输入文本内容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1334EA6F-B848-4964-AEE2-D493A9C5707F}"/>
              </a:ext>
            </a:extLst>
          </p:cNvPr>
          <p:cNvSpPr/>
          <p:nvPr/>
        </p:nvSpPr>
        <p:spPr>
          <a:xfrm>
            <a:off x="6095762" y="1370123"/>
            <a:ext cx="5423138" cy="13643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请在此输入文本内容，请在此输入文本内容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请在此输入文本内容，请在此输入文本内容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7E78050-667B-43CD-B180-DC521FB64E30}"/>
              </a:ext>
            </a:extLst>
          </p:cNvPr>
          <p:cNvSpPr/>
          <p:nvPr/>
        </p:nvSpPr>
        <p:spPr>
          <a:xfrm>
            <a:off x="6095762" y="2740246"/>
            <a:ext cx="5423138" cy="13643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请在此输入文本内容，请在此输入文本内容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请在此输入文本内容，请在此输入文本内容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A6066FE9-6FBB-4CE8-A3D6-FFA570F32F7F}"/>
              </a:ext>
            </a:extLst>
          </p:cNvPr>
          <p:cNvSpPr/>
          <p:nvPr/>
        </p:nvSpPr>
        <p:spPr>
          <a:xfrm>
            <a:off x="6095762" y="4110369"/>
            <a:ext cx="5423138" cy="13643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请在此输入文本内容，请在此输入文本内容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请在此输入文本内容，请在此输入文本内容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6C20694-8F35-4B48-BCF7-A67308625D18}"/>
              </a:ext>
            </a:extLst>
          </p:cNvPr>
          <p:cNvSpPr/>
          <p:nvPr/>
        </p:nvSpPr>
        <p:spPr>
          <a:xfrm>
            <a:off x="6095762" y="5480493"/>
            <a:ext cx="5423138" cy="13643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请在此输入文本内容，请在此输入文本内容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请在此输入文本内容，请在此输入文本内容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2852B17-6730-414D-88AB-0EA4225D0CF4}"/>
              </a:ext>
            </a:extLst>
          </p:cNvPr>
          <p:cNvSpPr/>
          <p:nvPr/>
        </p:nvSpPr>
        <p:spPr>
          <a:xfrm>
            <a:off x="3609975" y="2741324"/>
            <a:ext cx="2262158" cy="1375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lvl="0" algn="ctr"/>
            <a:r>
              <a:rPr lang="zh-CN" altLang="en-US" sz="2400" b="1">
                <a:solidFill>
                  <a:srgbClr val="FFFFFF"/>
                </a:solidFill>
                <a:latin typeface="微软雅黑"/>
                <a:ea typeface="微软雅黑"/>
              </a:rPr>
              <a:t>请输入标题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AA6D1AEA-976F-4453-A067-0ECF1DBD35CE}"/>
              </a:ext>
            </a:extLst>
          </p:cNvPr>
          <p:cNvSpPr/>
          <p:nvPr/>
        </p:nvSpPr>
        <p:spPr>
          <a:xfrm>
            <a:off x="3609975" y="1367487"/>
            <a:ext cx="2262158" cy="1375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lvl="0" algn="ctr"/>
            <a:r>
              <a:rPr lang="zh-CN" altLang="en-US" sz="2400" b="1">
                <a:solidFill>
                  <a:srgbClr val="FFFFFF"/>
                </a:solidFill>
                <a:latin typeface="微软雅黑"/>
                <a:ea typeface="微软雅黑"/>
              </a:rPr>
              <a:t>请输入标题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4D499B7F-9DBC-486B-A850-A5E6269B39AF}"/>
              </a:ext>
            </a:extLst>
          </p:cNvPr>
          <p:cNvSpPr/>
          <p:nvPr/>
        </p:nvSpPr>
        <p:spPr>
          <a:xfrm>
            <a:off x="3609975" y="-6350"/>
            <a:ext cx="2262158" cy="1375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lvl="0" algn="ctr"/>
            <a:r>
              <a:rPr lang="zh-CN" altLang="en-US" sz="2400" b="1">
                <a:solidFill>
                  <a:srgbClr val="FFFFFF"/>
                </a:solidFill>
                <a:latin typeface="微软雅黑"/>
                <a:ea typeface="微软雅黑"/>
              </a:rPr>
              <a:t>请输入标题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DD051258-402B-4768-A3D8-BB201F466525}"/>
              </a:ext>
            </a:extLst>
          </p:cNvPr>
          <p:cNvSpPr/>
          <p:nvPr/>
        </p:nvSpPr>
        <p:spPr>
          <a:xfrm>
            <a:off x="3609975" y="4115161"/>
            <a:ext cx="2262158" cy="1375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lvl="0" algn="ctr"/>
            <a:r>
              <a:rPr lang="zh-CN" altLang="en-US" sz="2400" b="1">
                <a:solidFill>
                  <a:srgbClr val="FFFFFF"/>
                </a:solidFill>
                <a:latin typeface="微软雅黑"/>
                <a:ea typeface="微软雅黑"/>
              </a:rPr>
              <a:t>请输入标题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FD6DAC53-6EBE-4AC6-B7EC-7E622E3213CD}"/>
              </a:ext>
            </a:extLst>
          </p:cNvPr>
          <p:cNvSpPr/>
          <p:nvPr/>
        </p:nvSpPr>
        <p:spPr>
          <a:xfrm>
            <a:off x="3609975" y="5489000"/>
            <a:ext cx="2262158" cy="1375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lvl="0" algn="ctr"/>
            <a:r>
              <a:rPr lang="zh-CN" altLang="en-US" sz="2400" b="1">
                <a:solidFill>
                  <a:srgbClr val="FFFFFF"/>
                </a:solidFill>
                <a:latin typeface="微软雅黑"/>
                <a:ea typeface="微软雅黑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7052314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9DB4F59-C82D-45D1-AA45-8EED93A140BF}"/>
              </a:ext>
            </a:extLst>
          </p:cNvPr>
          <p:cNvSpPr/>
          <p:nvPr/>
        </p:nvSpPr>
        <p:spPr>
          <a:xfrm>
            <a:off x="3276600" y="0"/>
            <a:ext cx="2597658" cy="3337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7A127A1-71A6-4625-A326-7D7370C92CCD}"/>
              </a:ext>
            </a:extLst>
          </p:cNvPr>
          <p:cNvSpPr/>
          <p:nvPr/>
        </p:nvSpPr>
        <p:spPr>
          <a:xfrm>
            <a:off x="3276600" y="3520440"/>
            <a:ext cx="2597658" cy="3337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1BB78B3-3CED-46E4-9B55-55BE9A417613}"/>
              </a:ext>
            </a:extLst>
          </p:cNvPr>
          <p:cNvSpPr/>
          <p:nvPr/>
        </p:nvSpPr>
        <p:spPr>
          <a:xfrm>
            <a:off x="6098921" y="0"/>
            <a:ext cx="2597658" cy="3337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993E382-A513-4226-98D8-39A4EF8203C1}"/>
              </a:ext>
            </a:extLst>
          </p:cNvPr>
          <p:cNvSpPr/>
          <p:nvPr/>
        </p:nvSpPr>
        <p:spPr>
          <a:xfrm>
            <a:off x="6098921" y="3520440"/>
            <a:ext cx="2597658" cy="3337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4C8B3E8-625B-4A71-9E88-026FB98F2711}"/>
              </a:ext>
            </a:extLst>
          </p:cNvPr>
          <p:cNvSpPr/>
          <p:nvPr/>
        </p:nvSpPr>
        <p:spPr>
          <a:xfrm>
            <a:off x="8921242" y="0"/>
            <a:ext cx="2597658" cy="3337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387A701-B9A0-473E-9602-BF2A6BA6FD57}"/>
              </a:ext>
            </a:extLst>
          </p:cNvPr>
          <p:cNvSpPr/>
          <p:nvPr/>
        </p:nvSpPr>
        <p:spPr>
          <a:xfrm>
            <a:off x="8921242" y="3520440"/>
            <a:ext cx="2597658" cy="33375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E3D08A-5FB5-4152-A470-7F80D41AD26C}"/>
              </a:ext>
            </a:extLst>
          </p:cNvPr>
          <p:cNvSpPr txBox="1"/>
          <p:nvPr/>
        </p:nvSpPr>
        <p:spPr>
          <a:xfrm>
            <a:off x="568325" y="3167390"/>
            <a:ext cx="2081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accent1"/>
                </a:solidFill>
                <a:latin typeface="+mj-ea"/>
                <a:ea typeface="+mj-ea"/>
              </a:rPr>
              <a:t>六段内容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7349F27-298E-407D-828B-72250FEF3FEE}"/>
              </a:ext>
            </a:extLst>
          </p:cNvPr>
          <p:cNvCxnSpPr>
            <a:cxnSpLocks/>
          </p:cNvCxnSpPr>
          <p:nvPr/>
        </p:nvCxnSpPr>
        <p:spPr>
          <a:xfrm>
            <a:off x="666750" y="2544876"/>
            <a:ext cx="19830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9A61D49-19AF-41E3-856B-F6FDD9067D49}"/>
              </a:ext>
            </a:extLst>
          </p:cNvPr>
          <p:cNvCxnSpPr>
            <a:cxnSpLocks/>
          </p:cNvCxnSpPr>
          <p:nvPr/>
        </p:nvCxnSpPr>
        <p:spPr>
          <a:xfrm>
            <a:off x="666750" y="4313125"/>
            <a:ext cx="19830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88CA1281-2D44-47B5-8F2A-028BBFD2D96F}"/>
              </a:ext>
            </a:extLst>
          </p:cNvPr>
          <p:cNvSpPr/>
          <p:nvPr/>
        </p:nvSpPr>
        <p:spPr>
          <a:xfrm>
            <a:off x="4326386" y="370204"/>
            <a:ext cx="498086" cy="542921"/>
          </a:xfrm>
          <a:custGeom>
            <a:avLst/>
            <a:gdLst>
              <a:gd name="connsiteX0" fmla="*/ 1691078 w 3381050"/>
              <a:gd name="connsiteY0" fmla="*/ 753681 h 3685399"/>
              <a:gd name="connsiteX1" fmla="*/ 947911 w 3381050"/>
              <a:gd name="connsiteY1" fmla="*/ 1058584 h 3685399"/>
              <a:gd name="connsiteX2" fmla="*/ 640241 w 3381050"/>
              <a:gd name="connsiteY2" fmla="*/ 1794557 h 3685399"/>
              <a:gd name="connsiteX3" fmla="*/ 947911 w 3381050"/>
              <a:gd name="connsiteY3" fmla="*/ 2529977 h 3685399"/>
              <a:gd name="connsiteX4" fmla="*/ 1691078 w 3381050"/>
              <a:gd name="connsiteY4" fmla="*/ 2834327 h 3685399"/>
              <a:gd name="connsiteX5" fmla="*/ 2434245 w 3381050"/>
              <a:gd name="connsiteY5" fmla="*/ 2529977 h 3685399"/>
              <a:gd name="connsiteX6" fmla="*/ 2741915 w 3381050"/>
              <a:gd name="connsiteY6" fmla="*/ 1794557 h 3685399"/>
              <a:gd name="connsiteX7" fmla="*/ 2434245 w 3381050"/>
              <a:gd name="connsiteY7" fmla="*/ 1058584 h 3685399"/>
              <a:gd name="connsiteX8" fmla="*/ 1691078 w 3381050"/>
              <a:gd name="connsiteY8" fmla="*/ 753681 h 3685399"/>
              <a:gd name="connsiteX9" fmla="*/ 1691078 w 3381050"/>
              <a:gd name="connsiteY9" fmla="*/ 753681 h 3685399"/>
              <a:gd name="connsiteX10" fmla="*/ 1691078 w 3381050"/>
              <a:gd name="connsiteY10" fmla="*/ 2614642 h 3685399"/>
              <a:gd name="connsiteX11" fmla="*/ 861587 w 3381050"/>
              <a:gd name="connsiteY11" fmla="*/ 1794004 h 3685399"/>
              <a:gd name="connsiteX12" fmla="*/ 1691078 w 3381050"/>
              <a:gd name="connsiteY12" fmla="*/ 973366 h 3685399"/>
              <a:gd name="connsiteX13" fmla="*/ 2520570 w 3381050"/>
              <a:gd name="connsiteY13" fmla="*/ 1794004 h 3685399"/>
              <a:gd name="connsiteX14" fmla="*/ 1691078 w 3381050"/>
              <a:gd name="connsiteY14" fmla="*/ 2614642 h 3685399"/>
              <a:gd name="connsiteX15" fmla="*/ 1691078 w 3381050"/>
              <a:gd name="connsiteY15" fmla="*/ 2614642 h 3685399"/>
              <a:gd name="connsiteX16" fmla="*/ 1703252 w 3381050"/>
              <a:gd name="connsiteY16" fmla="*/ 484746 h 3685399"/>
              <a:gd name="connsiteX17" fmla="*/ 1813925 w 3381050"/>
              <a:gd name="connsiteY17" fmla="*/ 375180 h 3685399"/>
              <a:gd name="connsiteX18" fmla="*/ 1813925 w 3381050"/>
              <a:gd name="connsiteY18" fmla="*/ 109566 h 3685399"/>
              <a:gd name="connsiteX19" fmla="*/ 1703252 w 3381050"/>
              <a:gd name="connsiteY19" fmla="*/ 0 h 3685399"/>
              <a:gd name="connsiteX20" fmla="*/ 1592580 w 3381050"/>
              <a:gd name="connsiteY20" fmla="*/ 109566 h 3685399"/>
              <a:gd name="connsiteX21" fmla="*/ 1592580 w 3381050"/>
              <a:gd name="connsiteY21" fmla="*/ 375180 h 3685399"/>
              <a:gd name="connsiteX22" fmla="*/ 1703252 w 3381050"/>
              <a:gd name="connsiteY22" fmla="*/ 484746 h 3685399"/>
              <a:gd name="connsiteX23" fmla="*/ 1703252 w 3381050"/>
              <a:gd name="connsiteY23" fmla="*/ 484746 h 3685399"/>
              <a:gd name="connsiteX24" fmla="*/ 771942 w 3381050"/>
              <a:gd name="connsiteY24" fmla="*/ 856606 h 3685399"/>
              <a:gd name="connsiteX25" fmla="*/ 850519 w 3381050"/>
              <a:gd name="connsiteY25" fmla="*/ 824511 h 3685399"/>
              <a:gd name="connsiteX26" fmla="*/ 850519 w 3381050"/>
              <a:gd name="connsiteY26" fmla="*/ 669570 h 3685399"/>
              <a:gd name="connsiteX27" fmla="*/ 660716 w 3381050"/>
              <a:gd name="connsiteY27" fmla="*/ 481426 h 3685399"/>
              <a:gd name="connsiteX28" fmla="*/ 504114 w 3381050"/>
              <a:gd name="connsiteY28" fmla="*/ 481426 h 3685399"/>
              <a:gd name="connsiteX29" fmla="*/ 504114 w 3381050"/>
              <a:gd name="connsiteY29" fmla="*/ 636921 h 3685399"/>
              <a:gd name="connsiteX30" fmla="*/ 693918 w 3381050"/>
              <a:gd name="connsiteY30" fmla="*/ 824511 h 3685399"/>
              <a:gd name="connsiteX31" fmla="*/ 771942 w 3381050"/>
              <a:gd name="connsiteY31" fmla="*/ 856606 h 3685399"/>
              <a:gd name="connsiteX32" fmla="*/ 771942 w 3381050"/>
              <a:gd name="connsiteY32" fmla="*/ 856606 h 3685399"/>
              <a:gd name="connsiteX33" fmla="*/ 379054 w 3381050"/>
              <a:gd name="connsiteY33" fmla="*/ 1552184 h 3685399"/>
              <a:gd name="connsiteX34" fmla="*/ 110673 w 3381050"/>
              <a:gd name="connsiteY34" fmla="*/ 1552184 h 3685399"/>
              <a:gd name="connsiteX35" fmla="*/ 0 w 3381050"/>
              <a:gd name="connsiteY35" fmla="*/ 1661750 h 3685399"/>
              <a:gd name="connsiteX36" fmla="*/ 110673 w 3381050"/>
              <a:gd name="connsiteY36" fmla="*/ 1771316 h 3685399"/>
              <a:gd name="connsiteX37" fmla="*/ 379054 w 3381050"/>
              <a:gd name="connsiteY37" fmla="*/ 1771316 h 3685399"/>
              <a:gd name="connsiteX38" fmla="*/ 489727 w 3381050"/>
              <a:gd name="connsiteY38" fmla="*/ 1661750 h 3685399"/>
              <a:gd name="connsiteX39" fmla="*/ 379054 w 3381050"/>
              <a:gd name="connsiteY39" fmla="*/ 1552184 h 3685399"/>
              <a:gd name="connsiteX40" fmla="*/ 379054 w 3381050"/>
              <a:gd name="connsiteY40" fmla="*/ 1552184 h 3685399"/>
              <a:gd name="connsiteX41" fmla="*/ 3271484 w 3381050"/>
              <a:gd name="connsiteY41" fmla="*/ 1576532 h 3685399"/>
              <a:gd name="connsiteX42" fmla="*/ 3003103 w 3381050"/>
              <a:gd name="connsiteY42" fmla="*/ 1576532 h 3685399"/>
              <a:gd name="connsiteX43" fmla="*/ 2892430 w 3381050"/>
              <a:gd name="connsiteY43" fmla="*/ 1686098 h 3685399"/>
              <a:gd name="connsiteX44" fmla="*/ 3003103 w 3381050"/>
              <a:gd name="connsiteY44" fmla="*/ 1795664 h 3685399"/>
              <a:gd name="connsiteX45" fmla="*/ 3271484 w 3381050"/>
              <a:gd name="connsiteY45" fmla="*/ 1795664 h 3685399"/>
              <a:gd name="connsiteX46" fmla="*/ 3382157 w 3381050"/>
              <a:gd name="connsiteY46" fmla="*/ 1686098 h 3685399"/>
              <a:gd name="connsiteX47" fmla="*/ 3271484 w 3381050"/>
              <a:gd name="connsiteY47" fmla="*/ 1576532 h 3685399"/>
              <a:gd name="connsiteX48" fmla="*/ 3271484 w 3381050"/>
              <a:gd name="connsiteY48" fmla="*/ 1576532 h 3685399"/>
              <a:gd name="connsiteX49" fmla="*/ 2627369 w 3381050"/>
              <a:gd name="connsiteY49" fmla="*/ 874314 h 3685399"/>
              <a:gd name="connsiteX50" fmla="*/ 2705947 w 3381050"/>
              <a:gd name="connsiteY50" fmla="*/ 842219 h 3685399"/>
              <a:gd name="connsiteX51" fmla="*/ 2895750 w 3381050"/>
              <a:gd name="connsiteY51" fmla="*/ 654629 h 3685399"/>
              <a:gd name="connsiteX52" fmla="*/ 2895750 w 3381050"/>
              <a:gd name="connsiteY52" fmla="*/ 499687 h 3685399"/>
              <a:gd name="connsiteX53" fmla="*/ 2739149 w 3381050"/>
              <a:gd name="connsiteY53" fmla="*/ 499687 h 3685399"/>
              <a:gd name="connsiteX54" fmla="*/ 2549345 w 3381050"/>
              <a:gd name="connsiteY54" fmla="*/ 687277 h 3685399"/>
              <a:gd name="connsiteX55" fmla="*/ 2549345 w 3381050"/>
              <a:gd name="connsiteY55" fmla="*/ 842772 h 3685399"/>
              <a:gd name="connsiteX56" fmla="*/ 2627369 w 3381050"/>
              <a:gd name="connsiteY56" fmla="*/ 874314 h 3685399"/>
              <a:gd name="connsiteX57" fmla="*/ 2627369 w 3381050"/>
              <a:gd name="connsiteY57" fmla="*/ 874314 h 3685399"/>
              <a:gd name="connsiteX58" fmla="*/ 2100014 w 3381050"/>
              <a:gd name="connsiteY58" fmla="*/ 3052905 h 3685399"/>
              <a:gd name="connsiteX59" fmla="*/ 1282143 w 3381050"/>
              <a:gd name="connsiteY59" fmla="*/ 3052905 h 3685399"/>
              <a:gd name="connsiteX60" fmla="*/ 1171470 w 3381050"/>
              <a:gd name="connsiteY60" fmla="*/ 3162471 h 3685399"/>
              <a:gd name="connsiteX61" fmla="*/ 1282143 w 3381050"/>
              <a:gd name="connsiteY61" fmla="*/ 3272037 h 3685399"/>
              <a:gd name="connsiteX62" fmla="*/ 2100567 w 3381050"/>
              <a:gd name="connsiteY62" fmla="*/ 3272037 h 3685399"/>
              <a:gd name="connsiteX63" fmla="*/ 2211240 w 3381050"/>
              <a:gd name="connsiteY63" fmla="*/ 3162471 h 3685399"/>
              <a:gd name="connsiteX64" fmla="*/ 2100014 w 3381050"/>
              <a:gd name="connsiteY64" fmla="*/ 3052905 h 3685399"/>
              <a:gd name="connsiteX65" fmla="*/ 2100014 w 3381050"/>
              <a:gd name="connsiteY65" fmla="*/ 3052905 h 3685399"/>
              <a:gd name="connsiteX66" fmla="*/ 1952266 w 3381050"/>
              <a:gd name="connsiteY66" fmla="*/ 3470141 h 3685399"/>
              <a:gd name="connsiteX67" fmla="*/ 1430444 w 3381050"/>
              <a:gd name="connsiteY67" fmla="*/ 3470141 h 3685399"/>
              <a:gd name="connsiteX68" fmla="*/ 1319772 w 3381050"/>
              <a:gd name="connsiteY68" fmla="*/ 3579707 h 3685399"/>
              <a:gd name="connsiteX69" fmla="*/ 1430444 w 3381050"/>
              <a:gd name="connsiteY69" fmla="*/ 3689273 h 3685399"/>
              <a:gd name="connsiteX70" fmla="*/ 1952266 w 3381050"/>
              <a:gd name="connsiteY70" fmla="*/ 3689273 h 3685399"/>
              <a:gd name="connsiteX71" fmla="*/ 2062939 w 3381050"/>
              <a:gd name="connsiteY71" fmla="*/ 3579707 h 3685399"/>
              <a:gd name="connsiteX72" fmla="*/ 1952266 w 3381050"/>
              <a:gd name="connsiteY72" fmla="*/ 3470141 h 3685399"/>
              <a:gd name="connsiteX73" fmla="*/ 1952266 w 3381050"/>
              <a:gd name="connsiteY73" fmla="*/ 3470141 h 3685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3381050" h="3685399">
                <a:moveTo>
                  <a:pt x="1691078" y="753681"/>
                </a:moveTo>
                <a:cubicBezTo>
                  <a:pt x="1410523" y="753681"/>
                  <a:pt x="1146569" y="862140"/>
                  <a:pt x="947911" y="1058584"/>
                </a:cubicBezTo>
                <a:cubicBezTo>
                  <a:pt x="749254" y="1255028"/>
                  <a:pt x="640241" y="1516215"/>
                  <a:pt x="640241" y="1794557"/>
                </a:cubicBezTo>
                <a:cubicBezTo>
                  <a:pt x="640241" y="2072346"/>
                  <a:pt x="749807" y="2333533"/>
                  <a:pt x="947911" y="2529977"/>
                </a:cubicBezTo>
                <a:cubicBezTo>
                  <a:pt x="1146569" y="2726421"/>
                  <a:pt x="1410523" y="2834327"/>
                  <a:pt x="1691078" y="2834327"/>
                </a:cubicBezTo>
                <a:cubicBezTo>
                  <a:pt x="1971634" y="2834327"/>
                  <a:pt x="2235588" y="2725868"/>
                  <a:pt x="2434245" y="2529977"/>
                </a:cubicBezTo>
                <a:cubicBezTo>
                  <a:pt x="2632903" y="2333533"/>
                  <a:pt x="2741915" y="2072346"/>
                  <a:pt x="2741915" y="1794557"/>
                </a:cubicBezTo>
                <a:cubicBezTo>
                  <a:pt x="2741915" y="1516769"/>
                  <a:pt x="2632350" y="1255581"/>
                  <a:pt x="2434245" y="1058584"/>
                </a:cubicBezTo>
                <a:cubicBezTo>
                  <a:pt x="2235588" y="862140"/>
                  <a:pt x="1971634" y="753681"/>
                  <a:pt x="1691078" y="753681"/>
                </a:cubicBezTo>
                <a:lnTo>
                  <a:pt x="1691078" y="753681"/>
                </a:lnTo>
                <a:close/>
                <a:moveTo>
                  <a:pt x="1691078" y="2614642"/>
                </a:moveTo>
                <a:cubicBezTo>
                  <a:pt x="1234000" y="2614642"/>
                  <a:pt x="861587" y="2246655"/>
                  <a:pt x="861587" y="1794004"/>
                </a:cubicBezTo>
                <a:cubicBezTo>
                  <a:pt x="861587" y="1341353"/>
                  <a:pt x="1233447" y="973366"/>
                  <a:pt x="1691078" y="973366"/>
                </a:cubicBezTo>
                <a:cubicBezTo>
                  <a:pt x="2148157" y="973366"/>
                  <a:pt x="2520570" y="1341906"/>
                  <a:pt x="2520570" y="1794004"/>
                </a:cubicBezTo>
                <a:cubicBezTo>
                  <a:pt x="2520570" y="2246655"/>
                  <a:pt x="2148157" y="2614642"/>
                  <a:pt x="1691078" y="2614642"/>
                </a:cubicBezTo>
                <a:lnTo>
                  <a:pt x="1691078" y="2614642"/>
                </a:lnTo>
                <a:close/>
                <a:moveTo>
                  <a:pt x="1703252" y="484746"/>
                </a:moveTo>
                <a:cubicBezTo>
                  <a:pt x="1764676" y="484746"/>
                  <a:pt x="1813925" y="435497"/>
                  <a:pt x="1813925" y="375180"/>
                </a:cubicBezTo>
                <a:lnTo>
                  <a:pt x="1813925" y="109566"/>
                </a:lnTo>
                <a:cubicBezTo>
                  <a:pt x="1813925" y="48696"/>
                  <a:pt x="1764122" y="0"/>
                  <a:pt x="1703252" y="0"/>
                </a:cubicBezTo>
                <a:cubicBezTo>
                  <a:pt x="1641829" y="0"/>
                  <a:pt x="1592580" y="49249"/>
                  <a:pt x="1592580" y="109566"/>
                </a:cubicBezTo>
                <a:lnTo>
                  <a:pt x="1592580" y="375180"/>
                </a:lnTo>
                <a:cubicBezTo>
                  <a:pt x="1592580" y="436050"/>
                  <a:pt x="1642382" y="484746"/>
                  <a:pt x="1703252" y="484746"/>
                </a:cubicBezTo>
                <a:lnTo>
                  <a:pt x="1703252" y="484746"/>
                </a:lnTo>
                <a:close/>
                <a:moveTo>
                  <a:pt x="771942" y="856606"/>
                </a:moveTo>
                <a:cubicBezTo>
                  <a:pt x="800163" y="856606"/>
                  <a:pt x="828938" y="845539"/>
                  <a:pt x="850519" y="824511"/>
                </a:cubicBezTo>
                <a:cubicBezTo>
                  <a:pt x="893682" y="781902"/>
                  <a:pt x="893682" y="712179"/>
                  <a:pt x="850519" y="669570"/>
                </a:cubicBezTo>
                <a:lnTo>
                  <a:pt x="660716" y="481426"/>
                </a:lnTo>
                <a:cubicBezTo>
                  <a:pt x="617554" y="438817"/>
                  <a:pt x="547276" y="438817"/>
                  <a:pt x="504114" y="481426"/>
                </a:cubicBezTo>
                <a:cubicBezTo>
                  <a:pt x="460952" y="524588"/>
                  <a:pt x="460952" y="593759"/>
                  <a:pt x="504114" y="636921"/>
                </a:cubicBezTo>
                <a:lnTo>
                  <a:pt x="693918" y="824511"/>
                </a:lnTo>
                <a:cubicBezTo>
                  <a:pt x="715499" y="846092"/>
                  <a:pt x="743720" y="856606"/>
                  <a:pt x="771942" y="856606"/>
                </a:cubicBezTo>
                <a:lnTo>
                  <a:pt x="771942" y="856606"/>
                </a:lnTo>
                <a:close/>
                <a:moveTo>
                  <a:pt x="379054" y="1552184"/>
                </a:moveTo>
                <a:lnTo>
                  <a:pt x="110673" y="1552184"/>
                </a:lnTo>
                <a:cubicBezTo>
                  <a:pt x="49249" y="1552184"/>
                  <a:pt x="0" y="1601433"/>
                  <a:pt x="0" y="1661750"/>
                </a:cubicBezTo>
                <a:cubicBezTo>
                  <a:pt x="0" y="1722620"/>
                  <a:pt x="49803" y="1771316"/>
                  <a:pt x="110673" y="1771316"/>
                </a:cubicBezTo>
                <a:lnTo>
                  <a:pt x="379054" y="1771316"/>
                </a:lnTo>
                <a:cubicBezTo>
                  <a:pt x="440477" y="1771316"/>
                  <a:pt x="489727" y="1722067"/>
                  <a:pt x="489727" y="1661750"/>
                </a:cubicBezTo>
                <a:cubicBezTo>
                  <a:pt x="489727" y="1601433"/>
                  <a:pt x="440477" y="1552184"/>
                  <a:pt x="379054" y="1552184"/>
                </a:cubicBezTo>
                <a:lnTo>
                  <a:pt x="379054" y="1552184"/>
                </a:lnTo>
                <a:close/>
                <a:moveTo>
                  <a:pt x="3271484" y="1576532"/>
                </a:moveTo>
                <a:lnTo>
                  <a:pt x="3003103" y="1576532"/>
                </a:lnTo>
                <a:cubicBezTo>
                  <a:pt x="2941679" y="1576532"/>
                  <a:pt x="2892430" y="1625781"/>
                  <a:pt x="2892430" y="1686098"/>
                </a:cubicBezTo>
                <a:cubicBezTo>
                  <a:pt x="2892430" y="1746968"/>
                  <a:pt x="2942233" y="1795664"/>
                  <a:pt x="3003103" y="1795664"/>
                </a:cubicBezTo>
                <a:lnTo>
                  <a:pt x="3271484" y="1795664"/>
                </a:lnTo>
                <a:cubicBezTo>
                  <a:pt x="3332907" y="1795664"/>
                  <a:pt x="3382157" y="1746415"/>
                  <a:pt x="3382157" y="1686098"/>
                </a:cubicBezTo>
                <a:cubicBezTo>
                  <a:pt x="3382157" y="1625781"/>
                  <a:pt x="3332354" y="1576532"/>
                  <a:pt x="3271484" y="1576532"/>
                </a:cubicBezTo>
                <a:lnTo>
                  <a:pt x="3271484" y="1576532"/>
                </a:lnTo>
                <a:close/>
                <a:moveTo>
                  <a:pt x="2627369" y="874314"/>
                </a:moveTo>
                <a:cubicBezTo>
                  <a:pt x="2655591" y="874314"/>
                  <a:pt x="2684366" y="863247"/>
                  <a:pt x="2705947" y="842219"/>
                </a:cubicBezTo>
                <a:lnTo>
                  <a:pt x="2895750" y="654629"/>
                </a:lnTo>
                <a:cubicBezTo>
                  <a:pt x="2938913" y="612020"/>
                  <a:pt x="2938913" y="542296"/>
                  <a:pt x="2895750" y="499687"/>
                </a:cubicBezTo>
                <a:cubicBezTo>
                  <a:pt x="2852588" y="457078"/>
                  <a:pt x="2782311" y="457078"/>
                  <a:pt x="2739149" y="499687"/>
                </a:cubicBezTo>
                <a:lnTo>
                  <a:pt x="2549345" y="687277"/>
                </a:lnTo>
                <a:cubicBezTo>
                  <a:pt x="2506183" y="729886"/>
                  <a:pt x="2506183" y="799610"/>
                  <a:pt x="2549345" y="842772"/>
                </a:cubicBezTo>
                <a:cubicBezTo>
                  <a:pt x="2570926" y="863247"/>
                  <a:pt x="2599148" y="874314"/>
                  <a:pt x="2627369" y="874314"/>
                </a:cubicBezTo>
                <a:lnTo>
                  <a:pt x="2627369" y="874314"/>
                </a:lnTo>
                <a:close/>
                <a:moveTo>
                  <a:pt x="2100014" y="3052905"/>
                </a:moveTo>
                <a:lnTo>
                  <a:pt x="1282143" y="3052905"/>
                </a:lnTo>
                <a:cubicBezTo>
                  <a:pt x="1220720" y="3052905"/>
                  <a:pt x="1171470" y="3102154"/>
                  <a:pt x="1171470" y="3162471"/>
                </a:cubicBezTo>
                <a:cubicBezTo>
                  <a:pt x="1171470" y="3223341"/>
                  <a:pt x="1221273" y="3272037"/>
                  <a:pt x="1282143" y="3272037"/>
                </a:cubicBezTo>
                <a:lnTo>
                  <a:pt x="2100567" y="3272037"/>
                </a:lnTo>
                <a:cubicBezTo>
                  <a:pt x="2161991" y="3272037"/>
                  <a:pt x="2211240" y="3222788"/>
                  <a:pt x="2211240" y="3162471"/>
                </a:cubicBezTo>
                <a:cubicBezTo>
                  <a:pt x="2211240" y="3102154"/>
                  <a:pt x="2161437" y="3052905"/>
                  <a:pt x="2100014" y="3052905"/>
                </a:cubicBezTo>
                <a:lnTo>
                  <a:pt x="2100014" y="3052905"/>
                </a:lnTo>
                <a:close/>
                <a:moveTo>
                  <a:pt x="1952266" y="3470141"/>
                </a:moveTo>
                <a:lnTo>
                  <a:pt x="1430444" y="3470141"/>
                </a:lnTo>
                <a:cubicBezTo>
                  <a:pt x="1369021" y="3470141"/>
                  <a:pt x="1319772" y="3519391"/>
                  <a:pt x="1319772" y="3579707"/>
                </a:cubicBezTo>
                <a:cubicBezTo>
                  <a:pt x="1319772" y="3640024"/>
                  <a:pt x="1369574" y="3689273"/>
                  <a:pt x="1430444" y="3689273"/>
                </a:cubicBezTo>
                <a:lnTo>
                  <a:pt x="1952266" y="3689273"/>
                </a:lnTo>
                <a:cubicBezTo>
                  <a:pt x="2013689" y="3689273"/>
                  <a:pt x="2062939" y="3640024"/>
                  <a:pt x="2062939" y="3579707"/>
                </a:cubicBezTo>
                <a:cubicBezTo>
                  <a:pt x="2062939" y="3519391"/>
                  <a:pt x="2013136" y="3470141"/>
                  <a:pt x="1952266" y="3470141"/>
                </a:cubicBezTo>
                <a:lnTo>
                  <a:pt x="1952266" y="3470141"/>
                </a:lnTo>
                <a:close/>
              </a:path>
            </a:pathLst>
          </a:custGeom>
          <a:solidFill>
            <a:schemeClr val="bg1"/>
          </a:solidFill>
          <a:ln w="55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图形 11">
            <a:extLst>
              <a:ext uri="{FF2B5EF4-FFF2-40B4-BE49-F238E27FC236}">
                <a16:creationId xmlns:a16="http://schemas.microsoft.com/office/drawing/2014/main" id="{146251F6-9A0B-41B5-A0A9-9B4388C57936}"/>
              </a:ext>
            </a:extLst>
          </p:cNvPr>
          <p:cNvSpPr/>
          <p:nvPr/>
        </p:nvSpPr>
        <p:spPr>
          <a:xfrm>
            <a:off x="9954889" y="417926"/>
            <a:ext cx="530364" cy="494455"/>
          </a:xfrm>
          <a:custGeom>
            <a:avLst/>
            <a:gdLst>
              <a:gd name="connsiteX0" fmla="*/ 173519 w 2602787"/>
              <a:gd name="connsiteY0" fmla="*/ 607317 h 2426556"/>
              <a:gd name="connsiteX1" fmla="*/ 260279 w 2602787"/>
              <a:gd name="connsiteY1" fmla="*/ 520558 h 2426556"/>
              <a:gd name="connsiteX2" fmla="*/ 294847 w 2602787"/>
              <a:gd name="connsiteY2" fmla="*/ 520558 h 2426556"/>
              <a:gd name="connsiteX3" fmla="*/ 867596 w 2602787"/>
              <a:gd name="connsiteY3" fmla="*/ 121328 h 2426556"/>
              <a:gd name="connsiteX4" fmla="*/ 867596 w 2602787"/>
              <a:gd name="connsiteY4" fmla="*/ 104044 h 2426556"/>
              <a:gd name="connsiteX5" fmla="*/ 954355 w 2602787"/>
              <a:gd name="connsiteY5" fmla="*/ 0 h 2426556"/>
              <a:gd name="connsiteX6" fmla="*/ 1041115 w 2602787"/>
              <a:gd name="connsiteY6" fmla="*/ 86760 h 2426556"/>
              <a:gd name="connsiteX7" fmla="*/ 1041115 w 2602787"/>
              <a:gd name="connsiteY7" fmla="*/ 104044 h 2426556"/>
              <a:gd name="connsiteX8" fmla="*/ 1613864 w 2602787"/>
              <a:gd name="connsiteY8" fmla="*/ 537842 h 2426556"/>
              <a:gd name="connsiteX9" fmla="*/ 1683339 w 2602787"/>
              <a:gd name="connsiteY9" fmla="*/ 537842 h 2426556"/>
              <a:gd name="connsiteX10" fmla="*/ 2256088 w 2602787"/>
              <a:gd name="connsiteY10" fmla="*/ 104044 h 2426556"/>
              <a:gd name="connsiteX11" fmla="*/ 2256088 w 2602787"/>
              <a:gd name="connsiteY11" fmla="*/ 86760 h 2426556"/>
              <a:gd name="connsiteX12" fmla="*/ 2342847 w 2602787"/>
              <a:gd name="connsiteY12" fmla="*/ 0 h 2426556"/>
              <a:gd name="connsiteX13" fmla="*/ 2429607 w 2602787"/>
              <a:gd name="connsiteY13" fmla="*/ 86760 h 2426556"/>
              <a:gd name="connsiteX14" fmla="*/ 2342847 w 2602787"/>
              <a:gd name="connsiteY14" fmla="*/ 173519 h 2426556"/>
              <a:gd name="connsiteX15" fmla="*/ 2307940 w 2602787"/>
              <a:gd name="connsiteY15" fmla="*/ 173519 h 2426556"/>
              <a:gd name="connsiteX16" fmla="*/ 1735191 w 2602787"/>
              <a:gd name="connsiteY16" fmla="*/ 607317 h 2426556"/>
              <a:gd name="connsiteX17" fmla="*/ 1735191 w 2602787"/>
              <a:gd name="connsiteY17" fmla="*/ 624601 h 2426556"/>
              <a:gd name="connsiteX18" fmla="*/ 1648432 w 2602787"/>
              <a:gd name="connsiteY18" fmla="*/ 694077 h 2426556"/>
              <a:gd name="connsiteX19" fmla="*/ 1561672 w 2602787"/>
              <a:gd name="connsiteY19" fmla="*/ 607317 h 2426556"/>
              <a:gd name="connsiteX20" fmla="*/ 1561672 w 2602787"/>
              <a:gd name="connsiteY20" fmla="*/ 590033 h 2426556"/>
              <a:gd name="connsiteX21" fmla="*/ 988923 w 2602787"/>
              <a:gd name="connsiteY21" fmla="*/ 173519 h 2426556"/>
              <a:gd name="connsiteX22" fmla="*/ 936732 w 2602787"/>
              <a:gd name="connsiteY22" fmla="*/ 173519 h 2426556"/>
              <a:gd name="connsiteX23" fmla="*/ 346699 w 2602787"/>
              <a:gd name="connsiteY23" fmla="*/ 607317 h 2426556"/>
              <a:gd name="connsiteX24" fmla="*/ 259940 w 2602787"/>
              <a:gd name="connsiteY24" fmla="*/ 694077 h 2426556"/>
              <a:gd name="connsiteX25" fmla="*/ 173519 w 2602787"/>
              <a:gd name="connsiteY25" fmla="*/ 607317 h 2426556"/>
              <a:gd name="connsiteX26" fmla="*/ 173519 w 2602787"/>
              <a:gd name="connsiteY26" fmla="*/ 607317 h 2426556"/>
              <a:gd name="connsiteX27" fmla="*/ 2516028 w 2602787"/>
              <a:gd name="connsiteY27" fmla="*/ 2255749 h 2426556"/>
              <a:gd name="connsiteX28" fmla="*/ 2429268 w 2602787"/>
              <a:gd name="connsiteY28" fmla="*/ 2255749 h 2426556"/>
              <a:gd name="connsiteX29" fmla="*/ 2429268 w 2602787"/>
              <a:gd name="connsiteY29" fmla="*/ 694077 h 2426556"/>
              <a:gd name="connsiteX30" fmla="*/ 2255749 w 2602787"/>
              <a:gd name="connsiteY30" fmla="*/ 694077 h 2426556"/>
              <a:gd name="connsiteX31" fmla="*/ 2255749 w 2602787"/>
              <a:gd name="connsiteY31" fmla="*/ 2255749 h 2426556"/>
              <a:gd name="connsiteX32" fmla="*/ 1735191 w 2602787"/>
              <a:gd name="connsiteY32" fmla="*/ 2255749 h 2426556"/>
              <a:gd name="connsiteX33" fmla="*/ 1735191 w 2602787"/>
              <a:gd name="connsiteY33" fmla="*/ 1041115 h 2426556"/>
              <a:gd name="connsiteX34" fmla="*/ 1561672 w 2602787"/>
              <a:gd name="connsiteY34" fmla="*/ 1041115 h 2426556"/>
              <a:gd name="connsiteX35" fmla="*/ 1561672 w 2602787"/>
              <a:gd name="connsiteY35" fmla="*/ 2255749 h 2426556"/>
              <a:gd name="connsiteX36" fmla="*/ 1041115 w 2602787"/>
              <a:gd name="connsiteY36" fmla="*/ 2255749 h 2426556"/>
              <a:gd name="connsiteX37" fmla="*/ 1041115 w 2602787"/>
              <a:gd name="connsiteY37" fmla="*/ 694077 h 2426556"/>
              <a:gd name="connsiteX38" fmla="*/ 867596 w 2602787"/>
              <a:gd name="connsiteY38" fmla="*/ 694077 h 2426556"/>
              <a:gd name="connsiteX39" fmla="*/ 867596 w 2602787"/>
              <a:gd name="connsiteY39" fmla="*/ 2255749 h 2426556"/>
              <a:gd name="connsiteX40" fmla="*/ 347038 w 2602787"/>
              <a:gd name="connsiteY40" fmla="*/ 2255749 h 2426556"/>
              <a:gd name="connsiteX41" fmla="*/ 347038 w 2602787"/>
              <a:gd name="connsiteY41" fmla="*/ 1041115 h 2426556"/>
              <a:gd name="connsiteX42" fmla="*/ 173519 w 2602787"/>
              <a:gd name="connsiteY42" fmla="*/ 1041115 h 2426556"/>
              <a:gd name="connsiteX43" fmla="*/ 173519 w 2602787"/>
              <a:gd name="connsiteY43" fmla="*/ 2255749 h 2426556"/>
              <a:gd name="connsiteX44" fmla="*/ 86760 w 2602787"/>
              <a:gd name="connsiteY44" fmla="*/ 2255749 h 2426556"/>
              <a:gd name="connsiteX45" fmla="*/ 0 w 2602787"/>
              <a:gd name="connsiteY45" fmla="*/ 2342509 h 2426556"/>
              <a:gd name="connsiteX46" fmla="*/ 86760 w 2602787"/>
              <a:gd name="connsiteY46" fmla="*/ 2429268 h 2426556"/>
              <a:gd name="connsiteX47" fmla="*/ 2516028 w 2602787"/>
              <a:gd name="connsiteY47" fmla="*/ 2429268 h 2426556"/>
              <a:gd name="connsiteX48" fmla="*/ 2602787 w 2602787"/>
              <a:gd name="connsiteY48" fmla="*/ 2342509 h 2426556"/>
              <a:gd name="connsiteX49" fmla="*/ 2516028 w 2602787"/>
              <a:gd name="connsiteY49" fmla="*/ 2255749 h 2426556"/>
              <a:gd name="connsiteX50" fmla="*/ 2516028 w 2602787"/>
              <a:gd name="connsiteY50" fmla="*/ 2255749 h 2426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602787" h="2426556">
                <a:moveTo>
                  <a:pt x="173519" y="607317"/>
                </a:moveTo>
                <a:cubicBezTo>
                  <a:pt x="173519" y="572749"/>
                  <a:pt x="208087" y="520558"/>
                  <a:pt x="260279" y="520558"/>
                </a:cubicBezTo>
                <a:lnTo>
                  <a:pt x="294847" y="520558"/>
                </a:lnTo>
                <a:lnTo>
                  <a:pt x="867596" y="121328"/>
                </a:lnTo>
                <a:lnTo>
                  <a:pt x="867596" y="104044"/>
                </a:lnTo>
                <a:cubicBezTo>
                  <a:pt x="867596" y="52191"/>
                  <a:pt x="902164" y="0"/>
                  <a:pt x="954355" y="0"/>
                </a:cubicBezTo>
                <a:cubicBezTo>
                  <a:pt x="1006547" y="0"/>
                  <a:pt x="1041115" y="52191"/>
                  <a:pt x="1041115" y="86760"/>
                </a:cubicBezTo>
                <a:lnTo>
                  <a:pt x="1041115" y="104044"/>
                </a:lnTo>
                <a:lnTo>
                  <a:pt x="1613864" y="537842"/>
                </a:lnTo>
                <a:lnTo>
                  <a:pt x="1683339" y="537842"/>
                </a:lnTo>
                <a:lnTo>
                  <a:pt x="2256088" y="104044"/>
                </a:lnTo>
                <a:lnTo>
                  <a:pt x="2256088" y="86760"/>
                </a:lnTo>
                <a:cubicBezTo>
                  <a:pt x="2256088" y="52191"/>
                  <a:pt x="2290656" y="0"/>
                  <a:pt x="2342847" y="0"/>
                </a:cubicBezTo>
                <a:cubicBezTo>
                  <a:pt x="2395039" y="0"/>
                  <a:pt x="2429607" y="52191"/>
                  <a:pt x="2429607" y="86760"/>
                </a:cubicBezTo>
                <a:cubicBezTo>
                  <a:pt x="2429607" y="138951"/>
                  <a:pt x="2395039" y="173519"/>
                  <a:pt x="2342847" y="173519"/>
                </a:cubicBezTo>
                <a:lnTo>
                  <a:pt x="2307940" y="173519"/>
                </a:lnTo>
                <a:lnTo>
                  <a:pt x="1735191" y="607317"/>
                </a:lnTo>
                <a:lnTo>
                  <a:pt x="1735191" y="624601"/>
                </a:lnTo>
                <a:cubicBezTo>
                  <a:pt x="1735191" y="659169"/>
                  <a:pt x="1700623" y="694077"/>
                  <a:pt x="1648432" y="694077"/>
                </a:cubicBezTo>
                <a:cubicBezTo>
                  <a:pt x="1596241" y="694077"/>
                  <a:pt x="1561672" y="659508"/>
                  <a:pt x="1561672" y="607317"/>
                </a:cubicBezTo>
                <a:lnTo>
                  <a:pt x="1561672" y="590033"/>
                </a:lnTo>
                <a:lnTo>
                  <a:pt x="988923" y="173519"/>
                </a:lnTo>
                <a:lnTo>
                  <a:pt x="936732" y="173519"/>
                </a:lnTo>
                <a:lnTo>
                  <a:pt x="346699" y="607317"/>
                </a:lnTo>
                <a:cubicBezTo>
                  <a:pt x="346699" y="659508"/>
                  <a:pt x="312131" y="694077"/>
                  <a:pt x="259940" y="694077"/>
                </a:cubicBezTo>
                <a:cubicBezTo>
                  <a:pt x="208087" y="694077"/>
                  <a:pt x="173519" y="659508"/>
                  <a:pt x="173519" y="607317"/>
                </a:cubicBezTo>
                <a:lnTo>
                  <a:pt x="173519" y="607317"/>
                </a:lnTo>
                <a:close/>
                <a:moveTo>
                  <a:pt x="2516028" y="2255749"/>
                </a:moveTo>
                <a:lnTo>
                  <a:pt x="2429268" y="2255749"/>
                </a:lnTo>
                <a:lnTo>
                  <a:pt x="2429268" y="694077"/>
                </a:lnTo>
                <a:lnTo>
                  <a:pt x="2255749" y="694077"/>
                </a:lnTo>
                <a:lnTo>
                  <a:pt x="2255749" y="2255749"/>
                </a:lnTo>
                <a:lnTo>
                  <a:pt x="1735191" y="2255749"/>
                </a:lnTo>
                <a:lnTo>
                  <a:pt x="1735191" y="1041115"/>
                </a:lnTo>
                <a:lnTo>
                  <a:pt x="1561672" y="1041115"/>
                </a:lnTo>
                <a:lnTo>
                  <a:pt x="1561672" y="2255749"/>
                </a:lnTo>
                <a:lnTo>
                  <a:pt x="1041115" y="2255749"/>
                </a:lnTo>
                <a:lnTo>
                  <a:pt x="1041115" y="694077"/>
                </a:lnTo>
                <a:lnTo>
                  <a:pt x="867596" y="694077"/>
                </a:lnTo>
                <a:lnTo>
                  <a:pt x="867596" y="2255749"/>
                </a:lnTo>
                <a:lnTo>
                  <a:pt x="347038" y="2255749"/>
                </a:lnTo>
                <a:lnTo>
                  <a:pt x="347038" y="1041115"/>
                </a:lnTo>
                <a:lnTo>
                  <a:pt x="173519" y="1041115"/>
                </a:lnTo>
                <a:lnTo>
                  <a:pt x="173519" y="2255749"/>
                </a:lnTo>
                <a:lnTo>
                  <a:pt x="86760" y="2255749"/>
                </a:lnTo>
                <a:cubicBezTo>
                  <a:pt x="34568" y="2255749"/>
                  <a:pt x="0" y="2290317"/>
                  <a:pt x="0" y="2342509"/>
                </a:cubicBezTo>
                <a:cubicBezTo>
                  <a:pt x="0" y="2394700"/>
                  <a:pt x="34568" y="2429268"/>
                  <a:pt x="86760" y="2429268"/>
                </a:cubicBezTo>
                <a:lnTo>
                  <a:pt x="2516028" y="2429268"/>
                </a:lnTo>
                <a:cubicBezTo>
                  <a:pt x="2568219" y="2429268"/>
                  <a:pt x="2602787" y="2394700"/>
                  <a:pt x="2602787" y="2342509"/>
                </a:cubicBezTo>
                <a:cubicBezTo>
                  <a:pt x="2602787" y="2290317"/>
                  <a:pt x="2568219" y="2255749"/>
                  <a:pt x="2516028" y="2255749"/>
                </a:cubicBezTo>
                <a:lnTo>
                  <a:pt x="2516028" y="2255749"/>
                </a:lnTo>
                <a:close/>
              </a:path>
            </a:pathLst>
          </a:custGeom>
          <a:solidFill>
            <a:schemeClr val="bg1"/>
          </a:solidFill>
          <a:ln w="33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图形 10">
            <a:extLst>
              <a:ext uri="{FF2B5EF4-FFF2-40B4-BE49-F238E27FC236}">
                <a16:creationId xmlns:a16="http://schemas.microsoft.com/office/drawing/2014/main" id="{775633EB-83B4-4401-B0A6-456D67EF71F2}"/>
              </a:ext>
            </a:extLst>
          </p:cNvPr>
          <p:cNvSpPr/>
          <p:nvPr/>
        </p:nvSpPr>
        <p:spPr>
          <a:xfrm>
            <a:off x="7150874" y="417935"/>
            <a:ext cx="493752" cy="493752"/>
          </a:xfrm>
          <a:custGeom>
            <a:avLst/>
            <a:gdLst>
              <a:gd name="connsiteX0" fmla="*/ 537930 w 541407"/>
              <a:gd name="connsiteY0" fmla="*/ 537627 h 541407"/>
              <a:gd name="connsiteX1" fmla="*/ 518118 w 541407"/>
              <a:gd name="connsiteY1" fmla="*/ 537627 h 541407"/>
              <a:gd name="connsiteX2" fmla="*/ 428589 w 541407"/>
              <a:gd name="connsiteY2" fmla="*/ 442124 h 541407"/>
              <a:gd name="connsiteX3" fmla="*/ 449535 w 541407"/>
              <a:gd name="connsiteY3" fmla="*/ 422162 h 541407"/>
              <a:gd name="connsiteX4" fmla="*/ 538005 w 541407"/>
              <a:gd name="connsiteY4" fmla="*/ 516455 h 541407"/>
              <a:gd name="connsiteX5" fmla="*/ 537930 w 541407"/>
              <a:gd name="connsiteY5" fmla="*/ 537627 h 541407"/>
              <a:gd name="connsiteX6" fmla="*/ 537930 w 541407"/>
              <a:gd name="connsiteY6" fmla="*/ 537627 h 541407"/>
              <a:gd name="connsiteX7" fmla="*/ 346168 w 541407"/>
              <a:gd name="connsiteY7" fmla="*/ 458004 h 541407"/>
              <a:gd name="connsiteX8" fmla="*/ 215429 w 541407"/>
              <a:gd name="connsiteY8" fmla="*/ 329306 h 541407"/>
              <a:gd name="connsiteX9" fmla="*/ 346168 w 541407"/>
              <a:gd name="connsiteY9" fmla="*/ 200608 h 541407"/>
              <a:gd name="connsiteX10" fmla="*/ 476908 w 541407"/>
              <a:gd name="connsiteY10" fmla="*/ 329306 h 541407"/>
              <a:gd name="connsiteX11" fmla="*/ 346168 w 541407"/>
              <a:gd name="connsiteY11" fmla="*/ 458004 h 541407"/>
              <a:gd name="connsiteX12" fmla="*/ 346168 w 541407"/>
              <a:gd name="connsiteY12" fmla="*/ 458004 h 541407"/>
              <a:gd name="connsiteX13" fmla="*/ 346168 w 541407"/>
              <a:gd name="connsiteY13" fmla="*/ 236677 h 541407"/>
              <a:gd name="connsiteX14" fmla="*/ 252102 w 541407"/>
              <a:gd name="connsiteY14" fmla="*/ 329382 h 541407"/>
              <a:gd name="connsiteX15" fmla="*/ 346244 w 541407"/>
              <a:gd name="connsiteY15" fmla="*/ 422086 h 541407"/>
              <a:gd name="connsiteX16" fmla="*/ 440385 w 541407"/>
              <a:gd name="connsiteY16" fmla="*/ 329382 h 541407"/>
              <a:gd name="connsiteX17" fmla="*/ 346168 w 541407"/>
              <a:gd name="connsiteY17" fmla="*/ 236677 h 541407"/>
              <a:gd name="connsiteX18" fmla="*/ 346168 w 541407"/>
              <a:gd name="connsiteY18" fmla="*/ 236677 h 541407"/>
              <a:gd name="connsiteX19" fmla="*/ 84765 w 541407"/>
              <a:gd name="connsiteY19" fmla="*/ 417171 h 541407"/>
              <a:gd name="connsiteX20" fmla="*/ 84765 w 541407"/>
              <a:gd name="connsiteY20" fmla="*/ 401141 h 541407"/>
              <a:gd name="connsiteX21" fmla="*/ 203482 w 541407"/>
              <a:gd name="connsiteY21" fmla="*/ 401141 h 541407"/>
              <a:gd name="connsiteX22" fmla="*/ 216034 w 541407"/>
              <a:gd name="connsiteY22" fmla="*/ 417171 h 541407"/>
              <a:gd name="connsiteX23" fmla="*/ 84765 w 541407"/>
              <a:gd name="connsiteY23" fmla="*/ 417171 h 541407"/>
              <a:gd name="connsiteX24" fmla="*/ 84765 w 541407"/>
              <a:gd name="connsiteY24" fmla="*/ 347756 h 541407"/>
              <a:gd name="connsiteX25" fmla="*/ 84765 w 541407"/>
              <a:gd name="connsiteY25" fmla="*/ 329608 h 541407"/>
              <a:gd name="connsiteX26" fmla="*/ 192291 w 541407"/>
              <a:gd name="connsiteY26" fmla="*/ 329608 h 541407"/>
              <a:gd name="connsiteX27" fmla="*/ 191686 w 541407"/>
              <a:gd name="connsiteY27" fmla="*/ 338682 h 541407"/>
              <a:gd name="connsiteX28" fmla="*/ 192291 w 541407"/>
              <a:gd name="connsiteY28" fmla="*/ 347756 h 541407"/>
              <a:gd name="connsiteX29" fmla="*/ 84765 w 541407"/>
              <a:gd name="connsiteY29" fmla="*/ 347756 h 541407"/>
              <a:gd name="connsiteX30" fmla="*/ 84765 w 541407"/>
              <a:gd name="connsiteY30" fmla="*/ 189720 h 541407"/>
              <a:gd name="connsiteX31" fmla="*/ 203557 w 541407"/>
              <a:gd name="connsiteY31" fmla="*/ 189720 h 541407"/>
              <a:gd name="connsiteX32" fmla="*/ 203557 w 541407"/>
              <a:gd name="connsiteY32" fmla="*/ 205750 h 541407"/>
              <a:gd name="connsiteX33" fmla="*/ 84765 w 541407"/>
              <a:gd name="connsiteY33" fmla="*/ 205750 h 541407"/>
              <a:gd name="connsiteX34" fmla="*/ 84765 w 541407"/>
              <a:gd name="connsiteY34" fmla="*/ 189720 h 541407"/>
              <a:gd name="connsiteX35" fmla="*/ 203633 w 541407"/>
              <a:gd name="connsiteY35" fmla="*/ 277282 h 541407"/>
              <a:gd name="connsiteX36" fmla="*/ 84765 w 541407"/>
              <a:gd name="connsiteY36" fmla="*/ 277282 h 541407"/>
              <a:gd name="connsiteX37" fmla="*/ 84765 w 541407"/>
              <a:gd name="connsiteY37" fmla="*/ 261252 h 541407"/>
              <a:gd name="connsiteX38" fmla="*/ 203557 w 541407"/>
              <a:gd name="connsiteY38" fmla="*/ 261252 h 541407"/>
              <a:gd name="connsiteX39" fmla="*/ 203633 w 541407"/>
              <a:gd name="connsiteY39" fmla="*/ 277282 h 541407"/>
              <a:gd name="connsiteX40" fmla="*/ 203633 w 541407"/>
              <a:gd name="connsiteY40" fmla="*/ 277282 h 541407"/>
              <a:gd name="connsiteX41" fmla="*/ 406963 w 541407"/>
              <a:gd name="connsiteY41" fmla="*/ 176638 h 541407"/>
              <a:gd name="connsiteX42" fmla="*/ 311158 w 541407"/>
              <a:gd name="connsiteY42" fmla="*/ 176638 h 541407"/>
              <a:gd name="connsiteX43" fmla="*/ 263294 w 541407"/>
              <a:gd name="connsiteY43" fmla="*/ 129530 h 541407"/>
              <a:gd name="connsiteX44" fmla="*/ 263294 w 541407"/>
              <a:gd name="connsiteY44" fmla="*/ 34178 h 541407"/>
              <a:gd name="connsiteX45" fmla="*/ 58753 w 541407"/>
              <a:gd name="connsiteY45" fmla="*/ 34178 h 541407"/>
              <a:gd name="connsiteX46" fmla="*/ 34783 w 541407"/>
              <a:gd name="connsiteY46" fmla="*/ 68432 h 541407"/>
              <a:gd name="connsiteX47" fmla="*/ 34783 w 541407"/>
              <a:gd name="connsiteY47" fmla="*/ 483032 h 541407"/>
              <a:gd name="connsiteX48" fmla="*/ 58753 w 541407"/>
              <a:gd name="connsiteY48" fmla="*/ 506549 h 541407"/>
              <a:gd name="connsiteX49" fmla="*/ 383069 w 541407"/>
              <a:gd name="connsiteY49" fmla="*/ 506549 h 541407"/>
              <a:gd name="connsiteX50" fmla="*/ 399931 w 541407"/>
              <a:gd name="connsiteY50" fmla="*/ 483032 h 541407"/>
              <a:gd name="connsiteX51" fmla="*/ 400460 w 541407"/>
              <a:gd name="connsiteY51" fmla="*/ 471236 h 541407"/>
              <a:gd name="connsiteX52" fmla="*/ 424052 w 541407"/>
              <a:gd name="connsiteY52" fmla="*/ 461028 h 541407"/>
              <a:gd name="connsiteX53" fmla="*/ 434941 w 541407"/>
              <a:gd name="connsiteY53" fmla="*/ 470556 h 541407"/>
              <a:gd name="connsiteX54" fmla="*/ 434941 w 541407"/>
              <a:gd name="connsiteY54" fmla="*/ 493997 h 541407"/>
              <a:gd name="connsiteX55" fmla="*/ 382993 w 541407"/>
              <a:gd name="connsiteY55" fmla="*/ 542013 h 541407"/>
              <a:gd name="connsiteX56" fmla="*/ 47865 w 541407"/>
              <a:gd name="connsiteY56" fmla="*/ 542013 h 541407"/>
              <a:gd name="connsiteX57" fmla="*/ 0 w 541407"/>
              <a:gd name="connsiteY57" fmla="*/ 494904 h 541407"/>
              <a:gd name="connsiteX58" fmla="*/ 0 w 541407"/>
              <a:gd name="connsiteY58" fmla="*/ 47109 h 541407"/>
              <a:gd name="connsiteX59" fmla="*/ 47865 w 541407"/>
              <a:gd name="connsiteY59" fmla="*/ 0 h 541407"/>
              <a:gd name="connsiteX60" fmla="*/ 279627 w 541407"/>
              <a:gd name="connsiteY60" fmla="*/ 0 h 541407"/>
              <a:gd name="connsiteX61" fmla="*/ 427380 w 541407"/>
              <a:gd name="connsiteY61" fmla="*/ 156600 h 541407"/>
              <a:gd name="connsiteX62" fmla="*/ 432068 w 541407"/>
              <a:gd name="connsiteY62" fmla="*/ 160759 h 541407"/>
              <a:gd name="connsiteX63" fmla="*/ 436302 w 541407"/>
              <a:gd name="connsiteY63" fmla="*/ 164918 h 541407"/>
              <a:gd name="connsiteX64" fmla="*/ 436302 w 541407"/>
              <a:gd name="connsiteY64" fmla="*/ 170211 h 541407"/>
              <a:gd name="connsiteX65" fmla="*/ 430858 w 541407"/>
              <a:gd name="connsiteY65" fmla="*/ 200306 h 541407"/>
              <a:gd name="connsiteX66" fmla="*/ 430858 w 541407"/>
              <a:gd name="connsiteY66" fmla="*/ 200986 h 541407"/>
              <a:gd name="connsiteX67" fmla="*/ 406888 w 541407"/>
              <a:gd name="connsiteY67" fmla="*/ 188510 h 541407"/>
              <a:gd name="connsiteX68" fmla="*/ 406963 w 541407"/>
              <a:gd name="connsiteY68" fmla="*/ 176638 h 541407"/>
              <a:gd name="connsiteX69" fmla="*/ 295506 w 541407"/>
              <a:gd name="connsiteY69" fmla="*/ 66920 h 541407"/>
              <a:gd name="connsiteX70" fmla="*/ 295506 w 541407"/>
              <a:gd name="connsiteY70" fmla="*/ 126429 h 541407"/>
              <a:gd name="connsiteX71" fmla="*/ 313880 w 541407"/>
              <a:gd name="connsiteY71" fmla="*/ 142611 h 541407"/>
              <a:gd name="connsiteX72" fmla="*/ 376112 w 541407"/>
              <a:gd name="connsiteY72" fmla="*/ 142611 h 541407"/>
              <a:gd name="connsiteX73" fmla="*/ 295506 w 541407"/>
              <a:gd name="connsiteY73" fmla="*/ 66920 h 54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541407" h="541407">
                <a:moveTo>
                  <a:pt x="537930" y="537627"/>
                </a:moveTo>
                <a:cubicBezTo>
                  <a:pt x="532410" y="543449"/>
                  <a:pt x="523563" y="543449"/>
                  <a:pt x="518118" y="537627"/>
                </a:cubicBezTo>
                <a:lnTo>
                  <a:pt x="428589" y="442124"/>
                </a:lnTo>
                <a:cubicBezTo>
                  <a:pt x="436000" y="436000"/>
                  <a:pt x="443032" y="429421"/>
                  <a:pt x="449535" y="422162"/>
                </a:cubicBezTo>
                <a:lnTo>
                  <a:pt x="538005" y="516455"/>
                </a:lnTo>
                <a:cubicBezTo>
                  <a:pt x="543374" y="522353"/>
                  <a:pt x="543374" y="531805"/>
                  <a:pt x="537930" y="537627"/>
                </a:cubicBezTo>
                <a:lnTo>
                  <a:pt x="537930" y="537627"/>
                </a:lnTo>
                <a:close/>
                <a:moveTo>
                  <a:pt x="346168" y="458004"/>
                </a:moveTo>
                <a:cubicBezTo>
                  <a:pt x="274031" y="458004"/>
                  <a:pt x="215429" y="400385"/>
                  <a:pt x="215429" y="329306"/>
                </a:cubicBezTo>
                <a:cubicBezTo>
                  <a:pt x="215429" y="258227"/>
                  <a:pt x="273955" y="200608"/>
                  <a:pt x="346168" y="200608"/>
                </a:cubicBezTo>
                <a:cubicBezTo>
                  <a:pt x="418381" y="200608"/>
                  <a:pt x="476908" y="258227"/>
                  <a:pt x="476908" y="329306"/>
                </a:cubicBezTo>
                <a:cubicBezTo>
                  <a:pt x="476832" y="400460"/>
                  <a:pt x="418306" y="458004"/>
                  <a:pt x="346168" y="458004"/>
                </a:cubicBezTo>
                <a:lnTo>
                  <a:pt x="346168" y="458004"/>
                </a:lnTo>
                <a:close/>
                <a:moveTo>
                  <a:pt x="346168" y="236677"/>
                </a:moveTo>
                <a:cubicBezTo>
                  <a:pt x="294220" y="236677"/>
                  <a:pt x="252102" y="278190"/>
                  <a:pt x="252102" y="329382"/>
                </a:cubicBezTo>
                <a:cubicBezTo>
                  <a:pt x="252102" y="380573"/>
                  <a:pt x="294296" y="422086"/>
                  <a:pt x="346244" y="422086"/>
                </a:cubicBezTo>
                <a:cubicBezTo>
                  <a:pt x="398192" y="422086"/>
                  <a:pt x="440385" y="380573"/>
                  <a:pt x="440385" y="329382"/>
                </a:cubicBezTo>
                <a:cubicBezTo>
                  <a:pt x="440234" y="278265"/>
                  <a:pt x="398192" y="236677"/>
                  <a:pt x="346168" y="236677"/>
                </a:cubicBezTo>
                <a:lnTo>
                  <a:pt x="346168" y="236677"/>
                </a:lnTo>
                <a:close/>
                <a:moveTo>
                  <a:pt x="84765" y="417171"/>
                </a:moveTo>
                <a:lnTo>
                  <a:pt x="84765" y="401141"/>
                </a:lnTo>
                <a:lnTo>
                  <a:pt x="203482" y="401141"/>
                </a:lnTo>
                <a:cubicBezTo>
                  <a:pt x="206960" y="406736"/>
                  <a:pt x="211194" y="412105"/>
                  <a:pt x="216034" y="417171"/>
                </a:cubicBezTo>
                <a:lnTo>
                  <a:pt x="84765" y="417171"/>
                </a:lnTo>
                <a:close/>
                <a:moveTo>
                  <a:pt x="84765" y="347756"/>
                </a:moveTo>
                <a:lnTo>
                  <a:pt x="84765" y="329608"/>
                </a:lnTo>
                <a:lnTo>
                  <a:pt x="192291" y="329608"/>
                </a:lnTo>
                <a:cubicBezTo>
                  <a:pt x="192064" y="332557"/>
                  <a:pt x="191686" y="335658"/>
                  <a:pt x="191686" y="338682"/>
                </a:cubicBezTo>
                <a:cubicBezTo>
                  <a:pt x="191686" y="341707"/>
                  <a:pt x="191988" y="344807"/>
                  <a:pt x="192291" y="347756"/>
                </a:cubicBezTo>
                <a:lnTo>
                  <a:pt x="84765" y="347756"/>
                </a:lnTo>
                <a:close/>
                <a:moveTo>
                  <a:pt x="84765" y="189720"/>
                </a:moveTo>
                <a:lnTo>
                  <a:pt x="203557" y="189720"/>
                </a:lnTo>
                <a:lnTo>
                  <a:pt x="203557" y="205750"/>
                </a:lnTo>
                <a:lnTo>
                  <a:pt x="84765" y="205750"/>
                </a:lnTo>
                <a:lnTo>
                  <a:pt x="84765" y="189720"/>
                </a:lnTo>
                <a:close/>
                <a:moveTo>
                  <a:pt x="203633" y="277282"/>
                </a:moveTo>
                <a:lnTo>
                  <a:pt x="84765" y="277282"/>
                </a:lnTo>
                <a:lnTo>
                  <a:pt x="84765" y="261252"/>
                </a:lnTo>
                <a:lnTo>
                  <a:pt x="203557" y="261252"/>
                </a:lnTo>
                <a:lnTo>
                  <a:pt x="203633" y="277282"/>
                </a:lnTo>
                <a:lnTo>
                  <a:pt x="203633" y="277282"/>
                </a:lnTo>
                <a:close/>
                <a:moveTo>
                  <a:pt x="406963" y="176638"/>
                </a:moveTo>
                <a:lnTo>
                  <a:pt x="311158" y="176638"/>
                </a:lnTo>
                <a:cubicBezTo>
                  <a:pt x="284693" y="176638"/>
                  <a:pt x="263294" y="155541"/>
                  <a:pt x="263294" y="129530"/>
                </a:cubicBezTo>
                <a:lnTo>
                  <a:pt x="263294" y="34178"/>
                </a:lnTo>
                <a:lnTo>
                  <a:pt x="58753" y="34178"/>
                </a:lnTo>
                <a:cubicBezTo>
                  <a:pt x="37732" y="36900"/>
                  <a:pt x="34783" y="55426"/>
                  <a:pt x="34783" y="68432"/>
                </a:cubicBezTo>
                <a:lnTo>
                  <a:pt x="34783" y="483032"/>
                </a:lnTo>
                <a:cubicBezTo>
                  <a:pt x="34783" y="496038"/>
                  <a:pt x="45521" y="506549"/>
                  <a:pt x="58753" y="506549"/>
                </a:cubicBezTo>
                <a:lnTo>
                  <a:pt x="383069" y="506549"/>
                </a:lnTo>
                <a:cubicBezTo>
                  <a:pt x="396301" y="506549"/>
                  <a:pt x="399931" y="495963"/>
                  <a:pt x="399931" y="483032"/>
                </a:cubicBezTo>
                <a:lnTo>
                  <a:pt x="400460" y="471236"/>
                </a:lnTo>
                <a:cubicBezTo>
                  <a:pt x="399780" y="470178"/>
                  <a:pt x="411727" y="457474"/>
                  <a:pt x="424052" y="461028"/>
                </a:cubicBezTo>
                <a:lnTo>
                  <a:pt x="434941" y="470556"/>
                </a:lnTo>
                <a:lnTo>
                  <a:pt x="434941" y="493997"/>
                </a:lnTo>
                <a:cubicBezTo>
                  <a:pt x="431387" y="520840"/>
                  <a:pt x="409383" y="542013"/>
                  <a:pt x="382993" y="542013"/>
                </a:cubicBezTo>
                <a:lnTo>
                  <a:pt x="47865" y="542013"/>
                </a:lnTo>
                <a:cubicBezTo>
                  <a:pt x="21399" y="542013"/>
                  <a:pt x="0" y="520916"/>
                  <a:pt x="0" y="494904"/>
                </a:cubicBezTo>
                <a:lnTo>
                  <a:pt x="0" y="47109"/>
                </a:lnTo>
                <a:cubicBezTo>
                  <a:pt x="0" y="21097"/>
                  <a:pt x="21399" y="0"/>
                  <a:pt x="47865" y="0"/>
                </a:cubicBezTo>
                <a:lnTo>
                  <a:pt x="279627" y="0"/>
                </a:lnTo>
                <a:lnTo>
                  <a:pt x="427380" y="156600"/>
                </a:lnTo>
                <a:lnTo>
                  <a:pt x="432068" y="160759"/>
                </a:lnTo>
                <a:lnTo>
                  <a:pt x="436302" y="164918"/>
                </a:lnTo>
                <a:lnTo>
                  <a:pt x="436302" y="170211"/>
                </a:lnTo>
                <a:lnTo>
                  <a:pt x="430858" y="200306"/>
                </a:lnTo>
                <a:lnTo>
                  <a:pt x="430858" y="200986"/>
                </a:lnTo>
                <a:cubicBezTo>
                  <a:pt x="423221" y="196222"/>
                  <a:pt x="415281" y="191988"/>
                  <a:pt x="406888" y="188510"/>
                </a:cubicBezTo>
                <a:lnTo>
                  <a:pt x="406963" y="176638"/>
                </a:lnTo>
                <a:close/>
                <a:moveTo>
                  <a:pt x="295506" y="66920"/>
                </a:moveTo>
                <a:lnTo>
                  <a:pt x="295506" y="126429"/>
                </a:lnTo>
                <a:cubicBezTo>
                  <a:pt x="295506" y="135352"/>
                  <a:pt x="303748" y="142611"/>
                  <a:pt x="313880" y="142611"/>
                </a:cubicBezTo>
                <a:lnTo>
                  <a:pt x="376112" y="142611"/>
                </a:lnTo>
                <a:lnTo>
                  <a:pt x="295506" y="66920"/>
                </a:lnTo>
                <a:close/>
              </a:path>
            </a:pathLst>
          </a:custGeom>
          <a:solidFill>
            <a:schemeClr val="bg1"/>
          </a:solidFill>
          <a:ln w="7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31530F0A-87B8-4209-AA34-B8D3C3D33CB9}"/>
              </a:ext>
            </a:extLst>
          </p:cNvPr>
          <p:cNvSpPr/>
          <p:nvPr/>
        </p:nvSpPr>
        <p:spPr>
          <a:xfrm>
            <a:off x="4336207" y="3941839"/>
            <a:ext cx="478444" cy="490010"/>
          </a:xfrm>
          <a:custGeom>
            <a:avLst/>
            <a:gdLst>
              <a:gd name="connsiteX0" fmla="*/ 1328999 w 6681222"/>
              <a:gd name="connsiteY0" fmla="*/ 4607645 h 6842740"/>
              <a:gd name="connsiteX1" fmla="*/ 1538665 w 6681222"/>
              <a:gd name="connsiteY1" fmla="*/ 4817311 h 6842740"/>
              <a:gd name="connsiteX2" fmla="*/ 1328999 w 6681222"/>
              <a:gd name="connsiteY2" fmla="*/ 5026978 h 6842740"/>
              <a:gd name="connsiteX3" fmla="*/ 1119333 w 6681222"/>
              <a:gd name="connsiteY3" fmla="*/ 4817311 h 6842740"/>
              <a:gd name="connsiteX4" fmla="*/ 1328999 w 6681222"/>
              <a:gd name="connsiteY4" fmla="*/ 4607645 h 6842740"/>
              <a:gd name="connsiteX5" fmla="*/ 2097496 w 6681222"/>
              <a:gd name="connsiteY5" fmla="*/ 4606810 h 6842740"/>
              <a:gd name="connsiteX6" fmla="*/ 3494156 w 6681222"/>
              <a:gd name="connsiteY6" fmla="*/ 4607645 h 6842740"/>
              <a:gd name="connsiteX7" fmla="*/ 3631149 w 6681222"/>
              <a:gd name="connsiteY7" fmla="*/ 4747980 h 6842740"/>
              <a:gd name="connsiteX8" fmla="*/ 3631149 w 6681222"/>
              <a:gd name="connsiteY8" fmla="*/ 4886643 h 6842740"/>
              <a:gd name="connsiteX9" fmla="*/ 3494156 w 6681222"/>
              <a:gd name="connsiteY9" fmla="*/ 5025307 h 6842740"/>
              <a:gd name="connsiteX10" fmla="*/ 2097496 w 6681222"/>
              <a:gd name="connsiteY10" fmla="*/ 5025307 h 6842740"/>
              <a:gd name="connsiteX11" fmla="*/ 1954655 w 6681222"/>
              <a:gd name="connsiteY11" fmla="*/ 4886643 h 6842740"/>
              <a:gd name="connsiteX12" fmla="*/ 1954655 w 6681222"/>
              <a:gd name="connsiteY12" fmla="*/ 4747144 h 6842740"/>
              <a:gd name="connsiteX13" fmla="*/ 2097496 w 6681222"/>
              <a:gd name="connsiteY13" fmla="*/ 4606810 h 6842740"/>
              <a:gd name="connsiteX14" fmla="*/ 6583180 w 6681222"/>
              <a:gd name="connsiteY14" fmla="*/ 4328647 h 6842740"/>
              <a:gd name="connsiteX15" fmla="*/ 6654182 w 6681222"/>
              <a:gd name="connsiteY15" fmla="*/ 4355378 h 6842740"/>
              <a:gd name="connsiteX16" fmla="*/ 6639146 w 6681222"/>
              <a:gd name="connsiteY16" fmla="*/ 4525784 h 6842740"/>
              <a:gd name="connsiteX17" fmla="*/ 4967666 w 6681222"/>
              <a:gd name="connsiteY17" fmla="*/ 6489628 h 6842740"/>
              <a:gd name="connsiteX18" fmla="*/ 4839861 w 6681222"/>
              <a:gd name="connsiteY18" fmla="*/ 6562301 h 6842740"/>
              <a:gd name="connsiteX19" fmla="*/ 4709551 w 6681222"/>
              <a:gd name="connsiteY19" fmla="*/ 6487122 h 6842740"/>
              <a:gd name="connsiteX20" fmla="*/ 3987832 w 6681222"/>
              <a:gd name="connsiteY20" fmla="*/ 5510629 h 6842740"/>
              <a:gd name="connsiteX21" fmla="*/ 4006209 w 6681222"/>
              <a:gd name="connsiteY21" fmla="*/ 5320176 h 6842740"/>
              <a:gd name="connsiteX22" fmla="*/ 4092247 w 6681222"/>
              <a:gd name="connsiteY22" fmla="*/ 5290104 h 6842740"/>
              <a:gd name="connsiteX23" fmla="*/ 4207522 w 6681222"/>
              <a:gd name="connsiteY23" fmla="*/ 5341894 h 6842740"/>
              <a:gd name="connsiteX24" fmla="*/ 4860745 w 6681222"/>
              <a:gd name="connsiteY24" fmla="*/ 5864806 h 6842740"/>
              <a:gd name="connsiteX25" fmla="*/ 6471247 w 6681222"/>
              <a:gd name="connsiteY25" fmla="*/ 4375426 h 6842740"/>
              <a:gd name="connsiteX26" fmla="*/ 6583180 w 6681222"/>
              <a:gd name="connsiteY26" fmla="*/ 4328647 h 6842740"/>
              <a:gd name="connsiteX27" fmla="*/ 1328999 w 6681222"/>
              <a:gd name="connsiteY27" fmla="*/ 3072321 h 6842740"/>
              <a:gd name="connsiteX28" fmla="*/ 1532817 w 6681222"/>
              <a:gd name="connsiteY28" fmla="*/ 3281988 h 6842740"/>
              <a:gd name="connsiteX29" fmla="*/ 1328999 w 6681222"/>
              <a:gd name="connsiteY29" fmla="*/ 3491654 h 6842740"/>
              <a:gd name="connsiteX30" fmla="*/ 1142722 w 6681222"/>
              <a:gd name="connsiteY30" fmla="*/ 3388909 h 6842740"/>
              <a:gd name="connsiteX31" fmla="*/ 1142722 w 6681222"/>
              <a:gd name="connsiteY31" fmla="*/ 3175902 h 6842740"/>
              <a:gd name="connsiteX32" fmla="*/ 1328999 w 6681222"/>
              <a:gd name="connsiteY32" fmla="*/ 3072321 h 6842740"/>
              <a:gd name="connsiteX33" fmla="*/ 2097496 w 6681222"/>
              <a:gd name="connsiteY33" fmla="*/ 3071486 h 6842740"/>
              <a:gd name="connsiteX34" fmla="*/ 4750482 w 6681222"/>
              <a:gd name="connsiteY34" fmla="*/ 3071486 h 6842740"/>
              <a:gd name="connsiteX35" fmla="*/ 4887474 w 6681222"/>
              <a:gd name="connsiteY35" fmla="*/ 3211821 h 6842740"/>
              <a:gd name="connsiteX36" fmla="*/ 4887474 w 6681222"/>
              <a:gd name="connsiteY36" fmla="*/ 3350485 h 6842740"/>
              <a:gd name="connsiteX37" fmla="*/ 4889981 w 6681222"/>
              <a:gd name="connsiteY37" fmla="*/ 3350485 h 6842740"/>
              <a:gd name="connsiteX38" fmla="*/ 4849050 w 6681222"/>
              <a:gd name="connsiteY38" fmla="*/ 3449053 h 6842740"/>
              <a:gd name="connsiteX39" fmla="*/ 4750482 w 6681222"/>
              <a:gd name="connsiteY39" fmla="*/ 3489983 h 6842740"/>
              <a:gd name="connsiteX40" fmla="*/ 2097496 w 6681222"/>
              <a:gd name="connsiteY40" fmla="*/ 3489983 h 6842740"/>
              <a:gd name="connsiteX41" fmla="*/ 1954655 w 6681222"/>
              <a:gd name="connsiteY41" fmla="*/ 3351320 h 6842740"/>
              <a:gd name="connsiteX42" fmla="*/ 1954655 w 6681222"/>
              <a:gd name="connsiteY42" fmla="*/ 3211821 h 6842740"/>
              <a:gd name="connsiteX43" fmla="*/ 2097496 w 6681222"/>
              <a:gd name="connsiteY43" fmla="*/ 3071486 h 6842740"/>
              <a:gd name="connsiteX44" fmla="*/ 1328999 w 6681222"/>
              <a:gd name="connsiteY44" fmla="*/ 1536162 h 6842740"/>
              <a:gd name="connsiteX45" fmla="*/ 1536159 w 6681222"/>
              <a:gd name="connsiteY45" fmla="*/ 1744993 h 6842740"/>
              <a:gd name="connsiteX46" fmla="*/ 1328999 w 6681222"/>
              <a:gd name="connsiteY46" fmla="*/ 1954659 h 6842740"/>
              <a:gd name="connsiteX47" fmla="*/ 1147734 w 6681222"/>
              <a:gd name="connsiteY47" fmla="*/ 1850244 h 6842740"/>
              <a:gd name="connsiteX48" fmla="*/ 1147734 w 6681222"/>
              <a:gd name="connsiteY48" fmla="*/ 1640578 h 6842740"/>
              <a:gd name="connsiteX49" fmla="*/ 1328999 w 6681222"/>
              <a:gd name="connsiteY49" fmla="*/ 1536162 h 6842740"/>
              <a:gd name="connsiteX50" fmla="*/ 2097496 w 6681222"/>
              <a:gd name="connsiteY50" fmla="*/ 1535327 h 6842740"/>
              <a:gd name="connsiteX51" fmla="*/ 4750482 w 6681222"/>
              <a:gd name="connsiteY51" fmla="*/ 1535327 h 6842740"/>
              <a:gd name="connsiteX52" fmla="*/ 4887474 w 6681222"/>
              <a:gd name="connsiteY52" fmla="*/ 1675661 h 6842740"/>
              <a:gd name="connsiteX53" fmla="*/ 4887474 w 6681222"/>
              <a:gd name="connsiteY53" fmla="*/ 1815160 h 6842740"/>
              <a:gd name="connsiteX54" fmla="*/ 4750482 w 6681222"/>
              <a:gd name="connsiteY54" fmla="*/ 1953824 h 6842740"/>
              <a:gd name="connsiteX55" fmla="*/ 4750482 w 6681222"/>
              <a:gd name="connsiteY55" fmla="*/ 1954659 h 6842740"/>
              <a:gd name="connsiteX56" fmla="*/ 2097496 w 6681222"/>
              <a:gd name="connsiteY56" fmla="*/ 1954659 h 6842740"/>
              <a:gd name="connsiteX57" fmla="*/ 1954655 w 6681222"/>
              <a:gd name="connsiteY57" fmla="*/ 1815996 h 6842740"/>
              <a:gd name="connsiteX58" fmla="*/ 1954655 w 6681222"/>
              <a:gd name="connsiteY58" fmla="*/ 1675661 h 6842740"/>
              <a:gd name="connsiteX59" fmla="*/ 2097496 w 6681222"/>
              <a:gd name="connsiteY59" fmla="*/ 1535327 h 6842740"/>
              <a:gd name="connsiteX60" fmla="*/ 282339 w 6681222"/>
              <a:gd name="connsiteY60" fmla="*/ 4 h 6842740"/>
              <a:gd name="connsiteX61" fmla="*/ 5726973 w 6681222"/>
              <a:gd name="connsiteY61" fmla="*/ 4 h 6842740"/>
              <a:gd name="connsiteX62" fmla="*/ 6003465 w 6681222"/>
              <a:gd name="connsiteY62" fmla="*/ 279837 h 6842740"/>
              <a:gd name="connsiteX63" fmla="*/ 6003465 w 6681222"/>
              <a:gd name="connsiteY63" fmla="*/ 3909316 h 6842740"/>
              <a:gd name="connsiteX64" fmla="*/ 5991770 w 6681222"/>
              <a:gd name="connsiteY64" fmla="*/ 3905139 h 6842740"/>
              <a:gd name="connsiteX65" fmla="*/ 5796305 w 6681222"/>
              <a:gd name="connsiteY65" fmla="*/ 4049650 h 6842740"/>
              <a:gd name="connsiteX66" fmla="*/ 5586639 w 6681222"/>
              <a:gd name="connsiteY66" fmla="*/ 3839984 h 6842740"/>
              <a:gd name="connsiteX67" fmla="*/ 5594992 w 6681222"/>
              <a:gd name="connsiteY67" fmla="*/ 3795712 h 6842740"/>
              <a:gd name="connsiteX68" fmla="*/ 5584968 w 6681222"/>
              <a:gd name="connsiteY68" fmla="*/ 3794041 h 6842740"/>
              <a:gd name="connsiteX69" fmla="*/ 5584968 w 6681222"/>
              <a:gd name="connsiteY69" fmla="*/ 418501 h 6842740"/>
              <a:gd name="connsiteX70" fmla="*/ 418497 w 6681222"/>
              <a:gd name="connsiteY70" fmla="*/ 418501 h 6842740"/>
              <a:gd name="connsiteX71" fmla="*/ 418497 w 6681222"/>
              <a:gd name="connsiteY71" fmla="*/ 6421967 h 6842740"/>
              <a:gd name="connsiteX72" fmla="*/ 4014561 w 6681222"/>
              <a:gd name="connsiteY72" fmla="*/ 6421967 h 6842740"/>
              <a:gd name="connsiteX73" fmla="*/ 4014561 w 6681222"/>
              <a:gd name="connsiteY73" fmla="*/ 6423637 h 6842740"/>
              <a:gd name="connsiteX74" fmla="*/ 4199168 w 6681222"/>
              <a:gd name="connsiteY74" fmla="*/ 6532229 h 6842740"/>
              <a:gd name="connsiteX75" fmla="*/ 4192485 w 6681222"/>
              <a:gd name="connsiteY75" fmla="*/ 6746072 h 6842740"/>
              <a:gd name="connsiteX76" fmla="*/ 4001196 w 6681222"/>
              <a:gd name="connsiteY76" fmla="*/ 6842134 h 6842740"/>
              <a:gd name="connsiteX77" fmla="*/ 4001196 w 6681222"/>
              <a:gd name="connsiteY77" fmla="*/ 6841299 h 6842740"/>
              <a:gd name="connsiteX78" fmla="*/ 282339 w 6681222"/>
              <a:gd name="connsiteY78" fmla="*/ 6841299 h 6842740"/>
              <a:gd name="connsiteX79" fmla="*/ 0 w 6681222"/>
              <a:gd name="connsiteY79" fmla="*/ 6563136 h 6842740"/>
              <a:gd name="connsiteX80" fmla="*/ 0 w 6681222"/>
              <a:gd name="connsiteY80" fmla="*/ 279837 h 6842740"/>
              <a:gd name="connsiteX81" fmla="*/ 282339 w 6681222"/>
              <a:gd name="connsiteY81" fmla="*/ 4 h 684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681222" h="6842740">
                <a:moveTo>
                  <a:pt x="1328999" y="4607645"/>
                </a:moveTo>
                <a:cubicBezTo>
                  <a:pt x="1445108" y="4607645"/>
                  <a:pt x="1538665" y="4702037"/>
                  <a:pt x="1538665" y="4817311"/>
                </a:cubicBezTo>
                <a:cubicBezTo>
                  <a:pt x="1538665" y="4933421"/>
                  <a:pt x="1445108" y="5026978"/>
                  <a:pt x="1328999" y="5026978"/>
                </a:cubicBezTo>
                <a:cubicBezTo>
                  <a:pt x="1212889" y="5026978"/>
                  <a:pt x="1119333" y="4932586"/>
                  <a:pt x="1119333" y="4817311"/>
                </a:cubicBezTo>
                <a:cubicBezTo>
                  <a:pt x="1119333" y="4701202"/>
                  <a:pt x="1212889" y="4607645"/>
                  <a:pt x="1328999" y="4607645"/>
                </a:cubicBezTo>
                <a:close/>
                <a:moveTo>
                  <a:pt x="2097496" y="4606810"/>
                </a:moveTo>
                <a:lnTo>
                  <a:pt x="3494156" y="4607645"/>
                </a:lnTo>
                <a:cubicBezTo>
                  <a:pt x="3571006" y="4607645"/>
                  <a:pt x="3631149" y="4671130"/>
                  <a:pt x="3631149" y="4747980"/>
                </a:cubicBezTo>
                <a:lnTo>
                  <a:pt x="3631149" y="4886643"/>
                </a:lnTo>
                <a:cubicBezTo>
                  <a:pt x="3631149" y="4963493"/>
                  <a:pt x="3571006" y="5025307"/>
                  <a:pt x="3494156" y="5025307"/>
                </a:cubicBezTo>
                <a:lnTo>
                  <a:pt x="2097496" y="5025307"/>
                </a:lnTo>
                <a:cubicBezTo>
                  <a:pt x="2019811" y="5025307"/>
                  <a:pt x="1954655" y="4964328"/>
                  <a:pt x="1954655" y="4886643"/>
                </a:cubicBezTo>
                <a:lnTo>
                  <a:pt x="1954655" y="4747144"/>
                </a:lnTo>
                <a:cubicBezTo>
                  <a:pt x="1954655" y="4670295"/>
                  <a:pt x="2020646" y="4606810"/>
                  <a:pt x="2097496" y="4606810"/>
                </a:cubicBezTo>
                <a:close/>
                <a:moveTo>
                  <a:pt x="6583180" y="4328647"/>
                </a:moveTo>
                <a:cubicBezTo>
                  <a:pt x="6609075" y="4328647"/>
                  <a:pt x="6633299" y="4337836"/>
                  <a:pt x="6654182" y="4355378"/>
                </a:cubicBezTo>
                <a:cubicBezTo>
                  <a:pt x="6680078" y="4375426"/>
                  <a:pt x="6705137" y="4434734"/>
                  <a:pt x="6639146" y="4525784"/>
                </a:cubicBezTo>
                <a:lnTo>
                  <a:pt x="4967666" y="6489628"/>
                </a:lnTo>
                <a:cubicBezTo>
                  <a:pt x="4965995" y="6491298"/>
                  <a:pt x="4913370" y="6562301"/>
                  <a:pt x="4839861" y="6562301"/>
                </a:cubicBezTo>
                <a:cubicBezTo>
                  <a:pt x="4795589" y="6562301"/>
                  <a:pt x="4752153" y="6536406"/>
                  <a:pt x="4709551" y="6487122"/>
                </a:cubicBezTo>
                <a:lnTo>
                  <a:pt x="3987832" y="5510629"/>
                </a:lnTo>
                <a:cubicBezTo>
                  <a:pt x="3985326" y="5506453"/>
                  <a:pt x="3912653" y="5389507"/>
                  <a:pt x="4006209" y="5320176"/>
                </a:cubicBezTo>
                <a:cubicBezTo>
                  <a:pt x="4033775" y="5300128"/>
                  <a:pt x="4063011" y="5290104"/>
                  <a:pt x="4092247" y="5290104"/>
                </a:cubicBezTo>
                <a:cubicBezTo>
                  <a:pt x="4130672" y="5290104"/>
                  <a:pt x="4169097" y="5307646"/>
                  <a:pt x="4207522" y="5341894"/>
                </a:cubicBezTo>
                <a:lnTo>
                  <a:pt x="4860745" y="5864806"/>
                </a:lnTo>
                <a:lnTo>
                  <a:pt x="6471247" y="4375426"/>
                </a:lnTo>
                <a:cubicBezTo>
                  <a:pt x="6472082" y="4375426"/>
                  <a:pt x="6523872" y="4328647"/>
                  <a:pt x="6583180" y="4328647"/>
                </a:cubicBezTo>
                <a:close/>
                <a:moveTo>
                  <a:pt x="1328999" y="3072321"/>
                </a:moveTo>
                <a:cubicBezTo>
                  <a:pt x="1442603" y="3074828"/>
                  <a:pt x="1533653" y="3167549"/>
                  <a:pt x="1532817" y="3281988"/>
                </a:cubicBezTo>
                <a:cubicBezTo>
                  <a:pt x="1532817" y="3395592"/>
                  <a:pt x="1442603" y="3488313"/>
                  <a:pt x="1328999" y="3491654"/>
                </a:cubicBezTo>
                <a:cubicBezTo>
                  <a:pt x="1252984" y="3494160"/>
                  <a:pt x="1181146" y="3454900"/>
                  <a:pt x="1142722" y="3388909"/>
                </a:cubicBezTo>
                <a:cubicBezTo>
                  <a:pt x="1104297" y="3322919"/>
                  <a:pt x="1104297" y="3241893"/>
                  <a:pt x="1142722" y="3175902"/>
                </a:cubicBezTo>
                <a:cubicBezTo>
                  <a:pt x="1181982" y="3109911"/>
                  <a:pt x="1252984" y="3070650"/>
                  <a:pt x="1328999" y="3072321"/>
                </a:cubicBezTo>
                <a:close/>
                <a:moveTo>
                  <a:pt x="2097496" y="3071486"/>
                </a:moveTo>
                <a:lnTo>
                  <a:pt x="4750482" y="3071486"/>
                </a:lnTo>
                <a:cubicBezTo>
                  <a:pt x="4828167" y="3071486"/>
                  <a:pt x="4887474" y="3134971"/>
                  <a:pt x="4887474" y="3211821"/>
                </a:cubicBezTo>
                <a:lnTo>
                  <a:pt x="4887474" y="3350485"/>
                </a:lnTo>
                <a:lnTo>
                  <a:pt x="4889981" y="3350485"/>
                </a:lnTo>
                <a:cubicBezTo>
                  <a:pt x="4889981" y="3387239"/>
                  <a:pt x="4875780" y="3423158"/>
                  <a:pt x="4849050" y="3449053"/>
                </a:cubicBezTo>
                <a:cubicBezTo>
                  <a:pt x="4823155" y="3475783"/>
                  <a:pt x="4787236" y="3489983"/>
                  <a:pt x="4750482" y="3489983"/>
                </a:cubicBezTo>
                <a:lnTo>
                  <a:pt x="2097496" y="3489983"/>
                </a:lnTo>
                <a:cubicBezTo>
                  <a:pt x="2019811" y="3489983"/>
                  <a:pt x="1954655" y="3429005"/>
                  <a:pt x="1954655" y="3351320"/>
                </a:cubicBezTo>
                <a:lnTo>
                  <a:pt x="1954655" y="3211821"/>
                </a:lnTo>
                <a:cubicBezTo>
                  <a:pt x="1954655" y="3134971"/>
                  <a:pt x="2020646" y="3071486"/>
                  <a:pt x="2097496" y="3071486"/>
                </a:cubicBezTo>
                <a:close/>
                <a:moveTo>
                  <a:pt x="1328999" y="1536162"/>
                </a:moveTo>
                <a:cubicBezTo>
                  <a:pt x="1443438" y="1537833"/>
                  <a:pt x="1536159" y="1631389"/>
                  <a:pt x="1536159" y="1744993"/>
                </a:cubicBezTo>
                <a:cubicBezTo>
                  <a:pt x="1536159" y="1860268"/>
                  <a:pt x="1443438" y="1952988"/>
                  <a:pt x="1328999" y="1954659"/>
                </a:cubicBezTo>
                <a:cubicBezTo>
                  <a:pt x="1254655" y="1954659"/>
                  <a:pt x="1185323" y="1915399"/>
                  <a:pt x="1147734" y="1850244"/>
                </a:cubicBezTo>
                <a:cubicBezTo>
                  <a:pt x="1110144" y="1785089"/>
                  <a:pt x="1110144" y="1705733"/>
                  <a:pt x="1147734" y="1640578"/>
                </a:cubicBezTo>
                <a:cubicBezTo>
                  <a:pt x="1185323" y="1576258"/>
                  <a:pt x="1253820" y="1536162"/>
                  <a:pt x="1328999" y="1536162"/>
                </a:cubicBezTo>
                <a:close/>
                <a:moveTo>
                  <a:pt x="2097496" y="1535327"/>
                </a:moveTo>
                <a:lnTo>
                  <a:pt x="4750482" y="1535327"/>
                </a:lnTo>
                <a:cubicBezTo>
                  <a:pt x="4828167" y="1535327"/>
                  <a:pt x="4887474" y="1598812"/>
                  <a:pt x="4887474" y="1675661"/>
                </a:cubicBezTo>
                <a:lnTo>
                  <a:pt x="4887474" y="1815160"/>
                </a:lnTo>
                <a:cubicBezTo>
                  <a:pt x="4887474" y="1892010"/>
                  <a:pt x="4827332" y="1953824"/>
                  <a:pt x="4750482" y="1953824"/>
                </a:cubicBezTo>
                <a:lnTo>
                  <a:pt x="4750482" y="1954659"/>
                </a:lnTo>
                <a:lnTo>
                  <a:pt x="2097496" y="1954659"/>
                </a:lnTo>
                <a:cubicBezTo>
                  <a:pt x="2019811" y="1954659"/>
                  <a:pt x="1954655" y="1892845"/>
                  <a:pt x="1954655" y="1815996"/>
                </a:cubicBezTo>
                <a:lnTo>
                  <a:pt x="1954655" y="1675661"/>
                </a:lnTo>
                <a:cubicBezTo>
                  <a:pt x="1954655" y="1598812"/>
                  <a:pt x="2020646" y="1535327"/>
                  <a:pt x="2097496" y="1535327"/>
                </a:cubicBezTo>
                <a:close/>
                <a:moveTo>
                  <a:pt x="282339" y="4"/>
                </a:moveTo>
                <a:lnTo>
                  <a:pt x="5726973" y="4"/>
                </a:lnTo>
                <a:cubicBezTo>
                  <a:pt x="5881508" y="4"/>
                  <a:pt x="6003465" y="125303"/>
                  <a:pt x="6003465" y="279837"/>
                </a:cubicBezTo>
                <a:lnTo>
                  <a:pt x="6003465" y="3909316"/>
                </a:lnTo>
                <a:cubicBezTo>
                  <a:pt x="6003465" y="3907645"/>
                  <a:pt x="5995947" y="3906810"/>
                  <a:pt x="5991770" y="3905139"/>
                </a:cubicBezTo>
                <a:cubicBezTo>
                  <a:pt x="5964205" y="3988672"/>
                  <a:pt x="5889026" y="4049650"/>
                  <a:pt x="5796305" y="4049650"/>
                </a:cubicBezTo>
                <a:cubicBezTo>
                  <a:pt x="5681030" y="4049650"/>
                  <a:pt x="5586639" y="3956094"/>
                  <a:pt x="5586639" y="3839984"/>
                </a:cubicBezTo>
                <a:cubicBezTo>
                  <a:pt x="5586639" y="3824113"/>
                  <a:pt x="5591651" y="3810748"/>
                  <a:pt x="5594992" y="3795712"/>
                </a:cubicBezTo>
                <a:cubicBezTo>
                  <a:pt x="5592486" y="3795712"/>
                  <a:pt x="5593321" y="3794877"/>
                  <a:pt x="5584968" y="3794041"/>
                </a:cubicBezTo>
                <a:lnTo>
                  <a:pt x="5584968" y="418501"/>
                </a:lnTo>
                <a:lnTo>
                  <a:pt x="418497" y="418501"/>
                </a:lnTo>
                <a:lnTo>
                  <a:pt x="418497" y="6421967"/>
                </a:lnTo>
                <a:lnTo>
                  <a:pt x="4014561" y="6421967"/>
                </a:lnTo>
                <a:lnTo>
                  <a:pt x="4014561" y="6423637"/>
                </a:lnTo>
                <a:cubicBezTo>
                  <a:pt x="4091411" y="6423637"/>
                  <a:pt x="4161578" y="6464568"/>
                  <a:pt x="4199168" y="6532229"/>
                </a:cubicBezTo>
                <a:cubicBezTo>
                  <a:pt x="4236757" y="6599055"/>
                  <a:pt x="4234251" y="6681752"/>
                  <a:pt x="4192485" y="6746072"/>
                </a:cubicBezTo>
                <a:cubicBezTo>
                  <a:pt x="4150719" y="6811227"/>
                  <a:pt x="4078046" y="6847982"/>
                  <a:pt x="4001196" y="6842134"/>
                </a:cubicBezTo>
                <a:lnTo>
                  <a:pt x="4001196" y="6841299"/>
                </a:lnTo>
                <a:lnTo>
                  <a:pt x="282339" y="6841299"/>
                </a:lnTo>
                <a:cubicBezTo>
                  <a:pt x="127804" y="6841299"/>
                  <a:pt x="0" y="6717671"/>
                  <a:pt x="0" y="6563136"/>
                </a:cubicBezTo>
                <a:lnTo>
                  <a:pt x="0" y="279837"/>
                </a:lnTo>
                <a:cubicBezTo>
                  <a:pt x="0" y="125303"/>
                  <a:pt x="127804" y="-831"/>
                  <a:pt x="282339" y="4"/>
                </a:cubicBezTo>
                <a:close/>
              </a:path>
            </a:pathLst>
          </a:custGeom>
          <a:solidFill>
            <a:schemeClr val="bg1"/>
          </a:solidFill>
          <a:ln w="83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图形 44">
            <a:extLst>
              <a:ext uri="{FF2B5EF4-FFF2-40B4-BE49-F238E27FC236}">
                <a16:creationId xmlns:a16="http://schemas.microsoft.com/office/drawing/2014/main" id="{BA814080-0D23-4A5E-B638-CF8824C3AAE0}"/>
              </a:ext>
            </a:extLst>
          </p:cNvPr>
          <p:cNvSpPr/>
          <p:nvPr/>
        </p:nvSpPr>
        <p:spPr>
          <a:xfrm>
            <a:off x="7141615" y="3934468"/>
            <a:ext cx="512271" cy="493506"/>
          </a:xfrm>
          <a:custGeom>
            <a:avLst/>
            <a:gdLst>
              <a:gd name="connsiteX0" fmla="*/ 264602 w 561714"/>
              <a:gd name="connsiteY0" fmla="*/ 0 h 541138"/>
              <a:gd name="connsiteX1" fmla="*/ 0 w 561714"/>
              <a:gd name="connsiteY1" fmla="*/ 229967 h 541138"/>
              <a:gd name="connsiteX2" fmla="*/ 113509 w 561714"/>
              <a:gd name="connsiteY2" fmla="*/ 419468 h 541138"/>
              <a:gd name="connsiteX3" fmla="*/ 113509 w 561714"/>
              <a:gd name="connsiteY3" fmla="*/ 490659 h 541138"/>
              <a:gd name="connsiteX4" fmla="*/ 127980 w 561714"/>
              <a:gd name="connsiteY4" fmla="*/ 506022 h 541138"/>
              <a:gd name="connsiteX5" fmla="*/ 135662 w 561714"/>
              <a:gd name="connsiteY5" fmla="*/ 504102 h 541138"/>
              <a:gd name="connsiteX6" fmla="*/ 207814 w 561714"/>
              <a:gd name="connsiteY6" fmla="*/ 456024 h 541138"/>
              <a:gd name="connsiteX7" fmla="*/ 263642 w 561714"/>
              <a:gd name="connsiteY7" fmla="*/ 460825 h 541138"/>
              <a:gd name="connsiteX8" fmla="*/ 528176 w 561714"/>
              <a:gd name="connsiteY8" fmla="*/ 230858 h 541138"/>
              <a:gd name="connsiteX9" fmla="*/ 264602 w 561714"/>
              <a:gd name="connsiteY9" fmla="*/ 0 h 541138"/>
              <a:gd name="connsiteX10" fmla="*/ 264602 w 561714"/>
              <a:gd name="connsiteY10" fmla="*/ 0 h 541138"/>
              <a:gd name="connsiteX11" fmla="*/ 264602 w 561714"/>
              <a:gd name="connsiteY11" fmla="*/ 422348 h 541138"/>
              <a:gd name="connsiteX12" fmla="*/ 215495 w 561714"/>
              <a:gd name="connsiteY12" fmla="*/ 417547 h 541138"/>
              <a:gd name="connsiteX13" fmla="*/ 207814 w 561714"/>
              <a:gd name="connsiteY13" fmla="*/ 415627 h 541138"/>
              <a:gd name="connsiteX14" fmla="*/ 193342 w 561714"/>
              <a:gd name="connsiteY14" fmla="*/ 418508 h 541138"/>
              <a:gd name="connsiteX15" fmla="*/ 186621 w 561714"/>
              <a:gd name="connsiteY15" fmla="*/ 423309 h 541138"/>
              <a:gd name="connsiteX16" fmla="*/ 151985 w 561714"/>
              <a:gd name="connsiteY16" fmla="*/ 446422 h 541138"/>
              <a:gd name="connsiteX17" fmla="*/ 151985 w 561714"/>
              <a:gd name="connsiteY17" fmla="*/ 408906 h 541138"/>
              <a:gd name="connsiteX18" fmla="*/ 142315 w 561714"/>
              <a:gd name="connsiteY18" fmla="*/ 392582 h 541138"/>
              <a:gd name="connsiteX19" fmla="*/ 132713 w 561714"/>
              <a:gd name="connsiteY19" fmla="*/ 386821 h 541138"/>
              <a:gd name="connsiteX20" fmla="*/ 37585 w 561714"/>
              <a:gd name="connsiteY20" fmla="*/ 230927 h 541138"/>
              <a:gd name="connsiteX21" fmla="*/ 263642 w 561714"/>
              <a:gd name="connsiteY21" fmla="*/ 39505 h 541138"/>
              <a:gd name="connsiteX22" fmla="*/ 489700 w 561714"/>
              <a:gd name="connsiteY22" fmla="*/ 230927 h 541138"/>
              <a:gd name="connsiteX23" fmla="*/ 264602 w 561714"/>
              <a:gd name="connsiteY23" fmla="*/ 422348 h 541138"/>
              <a:gd name="connsiteX24" fmla="*/ 264602 w 561714"/>
              <a:gd name="connsiteY24" fmla="*/ 422348 h 541138"/>
              <a:gd name="connsiteX25" fmla="*/ 114538 w 561714"/>
              <a:gd name="connsiteY25" fmla="*/ 236688 h 541138"/>
              <a:gd name="connsiteX26" fmla="*/ 130381 w 561714"/>
              <a:gd name="connsiteY26" fmla="*/ 264191 h 541138"/>
              <a:gd name="connsiteX27" fmla="*/ 162136 w 561714"/>
              <a:gd name="connsiteY27" fmla="*/ 264191 h 541138"/>
              <a:gd name="connsiteX28" fmla="*/ 177979 w 561714"/>
              <a:gd name="connsiteY28" fmla="*/ 236688 h 541138"/>
              <a:gd name="connsiteX29" fmla="*/ 146224 w 561714"/>
              <a:gd name="connsiteY29" fmla="*/ 204933 h 541138"/>
              <a:gd name="connsiteX30" fmla="*/ 114538 w 561714"/>
              <a:gd name="connsiteY30" fmla="*/ 236688 h 541138"/>
              <a:gd name="connsiteX31" fmla="*/ 114538 w 561714"/>
              <a:gd name="connsiteY31" fmla="*/ 236688 h 541138"/>
              <a:gd name="connsiteX32" fmla="*/ 234768 w 561714"/>
              <a:gd name="connsiteY32" fmla="*/ 236688 h 541138"/>
              <a:gd name="connsiteX33" fmla="*/ 250611 w 561714"/>
              <a:gd name="connsiteY33" fmla="*/ 264191 h 541138"/>
              <a:gd name="connsiteX34" fmla="*/ 282366 w 561714"/>
              <a:gd name="connsiteY34" fmla="*/ 264191 h 541138"/>
              <a:gd name="connsiteX35" fmla="*/ 298209 w 561714"/>
              <a:gd name="connsiteY35" fmla="*/ 236688 h 541138"/>
              <a:gd name="connsiteX36" fmla="*/ 266454 w 561714"/>
              <a:gd name="connsiteY36" fmla="*/ 204933 h 541138"/>
              <a:gd name="connsiteX37" fmla="*/ 234768 w 561714"/>
              <a:gd name="connsiteY37" fmla="*/ 236688 h 541138"/>
              <a:gd name="connsiteX38" fmla="*/ 234768 w 561714"/>
              <a:gd name="connsiteY38" fmla="*/ 236688 h 541138"/>
              <a:gd name="connsiteX39" fmla="*/ 351157 w 561714"/>
              <a:gd name="connsiteY39" fmla="*/ 236688 h 541138"/>
              <a:gd name="connsiteX40" fmla="*/ 367000 w 561714"/>
              <a:gd name="connsiteY40" fmla="*/ 264191 h 541138"/>
              <a:gd name="connsiteX41" fmla="*/ 398755 w 561714"/>
              <a:gd name="connsiteY41" fmla="*/ 264191 h 541138"/>
              <a:gd name="connsiteX42" fmla="*/ 414599 w 561714"/>
              <a:gd name="connsiteY42" fmla="*/ 236688 h 541138"/>
              <a:gd name="connsiteX43" fmla="*/ 382844 w 561714"/>
              <a:gd name="connsiteY43" fmla="*/ 204933 h 541138"/>
              <a:gd name="connsiteX44" fmla="*/ 351157 w 561714"/>
              <a:gd name="connsiteY44" fmla="*/ 236688 h 541138"/>
              <a:gd name="connsiteX45" fmla="*/ 351157 w 561714"/>
              <a:gd name="connsiteY45" fmla="*/ 236688 h 541138"/>
              <a:gd name="connsiteX46" fmla="*/ 533457 w 561714"/>
              <a:gd name="connsiteY46" fmla="*/ 286412 h 541138"/>
              <a:gd name="connsiteX47" fmla="*/ 531674 w 561714"/>
              <a:gd name="connsiteY47" fmla="*/ 284286 h 541138"/>
              <a:gd name="connsiteX48" fmla="*/ 514185 w 561714"/>
              <a:gd name="connsiteY48" fmla="*/ 329484 h 541138"/>
              <a:gd name="connsiteX49" fmla="*/ 515145 w 561714"/>
              <a:gd name="connsiteY49" fmla="*/ 331541 h 541138"/>
              <a:gd name="connsiteX50" fmla="*/ 522895 w 561714"/>
              <a:gd name="connsiteY50" fmla="*/ 368646 h 541138"/>
              <a:gd name="connsiteX51" fmla="*/ 469398 w 561714"/>
              <a:gd name="connsiteY51" fmla="*/ 456230 h 541138"/>
              <a:gd name="connsiteX52" fmla="*/ 463980 w 561714"/>
              <a:gd name="connsiteY52" fmla="*/ 459522 h 541138"/>
              <a:gd name="connsiteX53" fmla="*/ 458562 w 561714"/>
              <a:gd name="connsiteY53" fmla="*/ 468712 h 541138"/>
              <a:gd name="connsiteX54" fmla="*/ 458562 w 561714"/>
              <a:gd name="connsiteY54" fmla="*/ 489768 h 541138"/>
              <a:gd name="connsiteX55" fmla="*/ 439152 w 561714"/>
              <a:gd name="connsiteY55" fmla="*/ 476805 h 541138"/>
              <a:gd name="connsiteX56" fmla="*/ 435380 w 561714"/>
              <a:gd name="connsiteY56" fmla="*/ 474130 h 541138"/>
              <a:gd name="connsiteX57" fmla="*/ 427287 w 561714"/>
              <a:gd name="connsiteY57" fmla="*/ 472553 h 541138"/>
              <a:gd name="connsiteX58" fmla="*/ 422966 w 561714"/>
              <a:gd name="connsiteY58" fmla="*/ 473650 h 541138"/>
              <a:gd name="connsiteX59" fmla="*/ 334559 w 561714"/>
              <a:gd name="connsiteY59" fmla="*/ 462951 h 541138"/>
              <a:gd name="connsiteX60" fmla="*/ 278731 w 561714"/>
              <a:gd name="connsiteY60" fmla="*/ 470701 h 541138"/>
              <a:gd name="connsiteX61" fmla="*/ 396012 w 561714"/>
              <a:gd name="connsiteY61" fmla="*/ 512675 h 541138"/>
              <a:gd name="connsiteX62" fmla="*/ 431128 w 561714"/>
              <a:gd name="connsiteY62" fmla="*/ 509657 h 541138"/>
              <a:gd name="connsiteX63" fmla="*/ 476531 w 561714"/>
              <a:gd name="connsiteY63" fmla="*/ 539972 h 541138"/>
              <a:gd name="connsiteX64" fmla="*/ 481332 w 561714"/>
              <a:gd name="connsiteY64" fmla="*/ 541207 h 541138"/>
              <a:gd name="connsiteX65" fmla="*/ 490454 w 561714"/>
              <a:gd name="connsiteY65" fmla="*/ 531536 h 541138"/>
              <a:gd name="connsiteX66" fmla="*/ 490454 w 561714"/>
              <a:gd name="connsiteY66" fmla="*/ 486750 h 541138"/>
              <a:gd name="connsiteX67" fmla="*/ 561920 w 561714"/>
              <a:gd name="connsiteY67" fmla="*/ 367480 h 541138"/>
              <a:gd name="connsiteX68" fmla="*/ 533457 w 561714"/>
              <a:gd name="connsiteY68" fmla="*/ 286412 h 541138"/>
              <a:gd name="connsiteX69" fmla="*/ 533457 w 561714"/>
              <a:gd name="connsiteY69" fmla="*/ 286412 h 54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61714" h="541138">
                <a:moveTo>
                  <a:pt x="264602" y="0"/>
                </a:moveTo>
                <a:cubicBezTo>
                  <a:pt x="118378" y="0"/>
                  <a:pt x="0" y="102947"/>
                  <a:pt x="0" y="229967"/>
                </a:cubicBezTo>
                <a:cubicBezTo>
                  <a:pt x="0" y="307879"/>
                  <a:pt x="45198" y="377151"/>
                  <a:pt x="113509" y="419468"/>
                </a:cubicBezTo>
                <a:lnTo>
                  <a:pt x="113509" y="490659"/>
                </a:lnTo>
                <a:cubicBezTo>
                  <a:pt x="113509" y="500261"/>
                  <a:pt x="120230" y="506022"/>
                  <a:pt x="127980" y="506022"/>
                </a:cubicBezTo>
                <a:cubicBezTo>
                  <a:pt x="130655" y="505954"/>
                  <a:pt x="133261" y="505268"/>
                  <a:pt x="135662" y="504102"/>
                </a:cubicBezTo>
                <a:lnTo>
                  <a:pt x="207814" y="456024"/>
                </a:lnTo>
                <a:cubicBezTo>
                  <a:pt x="226126" y="459865"/>
                  <a:pt x="244370" y="460825"/>
                  <a:pt x="263642" y="460825"/>
                </a:cubicBezTo>
                <a:cubicBezTo>
                  <a:pt x="409866" y="460825"/>
                  <a:pt x="528176" y="357878"/>
                  <a:pt x="528176" y="230858"/>
                </a:cubicBezTo>
                <a:cubicBezTo>
                  <a:pt x="529136" y="102947"/>
                  <a:pt x="410826" y="0"/>
                  <a:pt x="264602" y="0"/>
                </a:cubicBezTo>
                <a:lnTo>
                  <a:pt x="264602" y="0"/>
                </a:lnTo>
                <a:close/>
                <a:moveTo>
                  <a:pt x="264602" y="422348"/>
                </a:moveTo>
                <a:cubicBezTo>
                  <a:pt x="248210" y="422348"/>
                  <a:pt x="231887" y="420428"/>
                  <a:pt x="215495" y="417547"/>
                </a:cubicBezTo>
                <a:lnTo>
                  <a:pt x="207814" y="415627"/>
                </a:lnTo>
                <a:cubicBezTo>
                  <a:pt x="202807" y="414735"/>
                  <a:pt x="197663" y="415764"/>
                  <a:pt x="193342" y="418508"/>
                </a:cubicBezTo>
                <a:lnTo>
                  <a:pt x="186621" y="423309"/>
                </a:lnTo>
                <a:lnTo>
                  <a:pt x="151985" y="446422"/>
                </a:lnTo>
                <a:lnTo>
                  <a:pt x="151985" y="408906"/>
                </a:lnTo>
                <a:cubicBezTo>
                  <a:pt x="151985" y="402184"/>
                  <a:pt x="148144" y="395394"/>
                  <a:pt x="142315" y="392582"/>
                </a:cubicBezTo>
                <a:lnTo>
                  <a:pt x="132713" y="386821"/>
                </a:lnTo>
                <a:cubicBezTo>
                  <a:pt x="73112" y="351157"/>
                  <a:pt x="37585" y="292448"/>
                  <a:pt x="37585" y="230927"/>
                </a:cubicBezTo>
                <a:cubicBezTo>
                  <a:pt x="37585" y="125100"/>
                  <a:pt x="138611" y="39505"/>
                  <a:pt x="263642" y="39505"/>
                </a:cubicBezTo>
                <a:cubicBezTo>
                  <a:pt x="388742" y="39437"/>
                  <a:pt x="489700" y="125100"/>
                  <a:pt x="489700" y="230927"/>
                </a:cubicBezTo>
                <a:cubicBezTo>
                  <a:pt x="490660" y="335794"/>
                  <a:pt x="388742" y="422348"/>
                  <a:pt x="264602" y="422348"/>
                </a:cubicBezTo>
                <a:lnTo>
                  <a:pt x="264602" y="422348"/>
                </a:lnTo>
                <a:close/>
                <a:moveTo>
                  <a:pt x="114538" y="236688"/>
                </a:moveTo>
                <a:cubicBezTo>
                  <a:pt x="114538" y="248005"/>
                  <a:pt x="120573" y="258498"/>
                  <a:pt x="130381" y="264191"/>
                </a:cubicBezTo>
                <a:cubicBezTo>
                  <a:pt x="140188" y="269883"/>
                  <a:pt x="152328" y="269883"/>
                  <a:pt x="162136" y="264191"/>
                </a:cubicBezTo>
                <a:cubicBezTo>
                  <a:pt x="171944" y="258498"/>
                  <a:pt x="177979" y="248073"/>
                  <a:pt x="177979" y="236688"/>
                </a:cubicBezTo>
                <a:cubicBezTo>
                  <a:pt x="177979" y="219130"/>
                  <a:pt x="163782" y="204933"/>
                  <a:pt x="146224" y="204933"/>
                </a:cubicBezTo>
                <a:cubicBezTo>
                  <a:pt x="128735" y="204933"/>
                  <a:pt x="114538" y="219130"/>
                  <a:pt x="114538" y="236688"/>
                </a:cubicBezTo>
                <a:lnTo>
                  <a:pt x="114538" y="236688"/>
                </a:lnTo>
                <a:close/>
                <a:moveTo>
                  <a:pt x="234768" y="236688"/>
                </a:moveTo>
                <a:cubicBezTo>
                  <a:pt x="234768" y="248005"/>
                  <a:pt x="240803" y="258498"/>
                  <a:pt x="250611" y="264191"/>
                </a:cubicBezTo>
                <a:cubicBezTo>
                  <a:pt x="260419" y="269883"/>
                  <a:pt x="272558" y="269883"/>
                  <a:pt x="282366" y="264191"/>
                </a:cubicBezTo>
                <a:cubicBezTo>
                  <a:pt x="292174" y="258498"/>
                  <a:pt x="298209" y="248073"/>
                  <a:pt x="298209" y="236688"/>
                </a:cubicBezTo>
                <a:cubicBezTo>
                  <a:pt x="298209" y="219130"/>
                  <a:pt x="284012" y="204933"/>
                  <a:pt x="266454" y="204933"/>
                </a:cubicBezTo>
                <a:cubicBezTo>
                  <a:pt x="248965" y="204933"/>
                  <a:pt x="234768" y="219130"/>
                  <a:pt x="234768" y="236688"/>
                </a:cubicBezTo>
                <a:lnTo>
                  <a:pt x="234768" y="236688"/>
                </a:lnTo>
                <a:close/>
                <a:moveTo>
                  <a:pt x="351157" y="236688"/>
                </a:moveTo>
                <a:cubicBezTo>
                  <a:pt x="351157" y="248005"/>
                  <a:pt x="357193" y="258498"/>
                  <a:pt x="367000" y="264191"/>
                </a:cubicBezTo>
                <a:cubicBezTo>
                  <a:pt x="376808" y="269883"/>
                  <a:pt x="388948" y="269883"/>
                  <a:pt x="398755" y="264191"/>
                </a:cubicBezTo>
                <a:cubicBezTo>
                  <a:pt x="408563" y="258498"/>
                  <a:pt x="414599" y="248073"/>
                  <a:pt x="414599" y="236688"/>
                </a:cubicBezTo>
                <a:cubicBezTo>
                  <a:pt x="414599" y="219130"/>
                  <a:pt x="400401" y="204933"/>
                  <a:pt x="382844" y="204933"/>
                </a:cubicBezTo>
                <a:cubicBezTo>
                  <a:pt x="365423" y="204933"/>
                  <a:pt x="351157" y="219130"/>
                  <a:pt x="351157" y="236688"/>
                </a:cubicBezTo>
                <a:lnTo>
                  <a:pt x="351157" y="236688"/>
                </a:lnTo>
                <a:close/>
                <a:moveTo>
                  <a:pt x="533457" y="286412"/>
                </a:moveTo>
                <a:cubicBezTo>
                  <a:pt x="532908" y="285658"/>
                  <a:pt x="532291" y="285041"/>
                  <a:pt x="531674" y="284286"/>
                </a:cubicBezTo>
                <a:cubicBezTo>
                  <a:pt x="527559" y="299992"/>
                  <a:pt x="521660" y="315150"/>
                  <a:pt x="514185" y="329484"/>
                </a:cubicBezTo>
                <a:cubicBezTo>
                  <a:pt x="514459" y="330170"/>
                  <a:pt x="514870" y="330856"/>
                  <a:pt x="515145" y="331541"/>
                </a:cubicBezTo>
                <a:cubicBezTo>
                  <a:pt x="520220" y="343132"/>
                  <a:pt x="522895" y="355615"/>
                  <a:pt x="522895" y="368646"/>
                </a:cubicBezTo>
                <a:cubicBezTo>
                  <a:pt x="522895" y="403282"/>
                  <a:pt x="502868" y="436271"/>
                  <a:pt x="469398" y="456230"/>
                </a:cubicBezTo>
                <a:lnTo>
                  <a:pt x="463980" y="459522"/>
                </a:lnTo>
                <a:cubicBezTo>
                  <a:pt x="460619" y="461373"/>
                  <a:pt x="458562" y="464871"/>
                  <a:pt x="458562" y="468712"/>
                </a:cubicBezTo>
                <a:lnTo>
                  <a:pt x="458562" y="489768"/>
                </a:lnTo>
                <a:lnTo>
                  <a:pt x="439152" y="476805"/>
                </a:lnTo>
                <a:lnTo>
                  <a:pt x="435380" y="474130"/>
                </a:lnTo>
                <a:cubicBezTo>
                  <a:pt x="432705" y="472553"/>
                  <a:pt x="429962" y="471936"/>
                  <a:pt x="427287" y="472553"/>
                </a:cubicBezTo>
                <a:lnTo>
                  <a:pt x="422966" y="473650"/>
                </a:lnTo>
                <a:cubicBezTo>
                  <a:pt x="393131" y="479549"/>
                  <a:pt x="362131" y="475845"/>
                  <a:pt x="334559" y="462951"/>
                </a:cubicBezTo>
                <a:cubicBezTo>
                  <a:pt x="316590" y="467135"/>
                  <a:pt x="297935" y="469809"/>
                  <a:pt x="278731" y="470701"/>
                </a:cubicBezTo>
                <a:cubicBezTo>
                  <a:pt x="308840" y="496626"/>
                  <a:pt x="350197" y="512675"/>
                  <a:pt x="396012" y="512675"/>
                </a:cubicBezTo>
                <a:cubicBezTo>
                  <a:pt x="408152" y="512675"/>
                  <a:pt x="419605" y="512058"/>
                  <a:pt x="431128" y="509657"/>
                </a:cubicBezTo>
                <a:lnTo>
                  <a:pt x="476531" y="539972"/>
                </a:lnTo>
                <a:cubicBezTo>
                  <a:pt x="478040" y="540727"/>
                  <a:pt x="479617" y="541138"/>
                  <a:pt x="481332" y="541207"/>
                </a:cubicBezTo>
                <a:cubicBezTo>
                  <a:pt x="486202" y="541207"/>
                  <a:pt x="490454" y="537572"/>
                  <a:pt x="490454" y="531536"/>
                </a:cubicBezTo>
                <a:lnTo>
                  <a:pt x="490454" y="486750"/>
                </a:lnTo>
                <a:cubicBezTo>
                  <a:pt x="533457" y="460070"/>
                  <a:pt x="561920" y="416519"/>
                  <a:pt x="561920" y="367480"/>
                </a:cubicBezTo>
                <a:cubicBezTo>
                  <a:pt x="561851" y="337303"/>
                  <a:pt x="551358" y="309526"/>
                  <a:pt x="533457" y="286412"/>
                </a:cubicBezTo>
                <a:lnTo>
                  <a:pt x="533457" y="286412"/>
                </a:lnTo>
                <a:close/>
              </a:path>
            </a:pathLst>
          </a:custGeom>
          <a:solidFill>
            <a:schemeClr val="bg1"/>
          </a:solidFill>
          <a:ln w="6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图形 8">
            <a:extLst>
              <a:ext uri="{FF2B5EF4-FFF2-40B4-BE49-F238E27FC236}">
                <a16:creationId xmlns:a16="http://schemas.microsoft.com/office/drawing/2014/main" id="{D8B90BFC-7C8E-426A-B95D-FC296EA0213F}"/>
              </a:ext>
            </a:extLst>
          </p:cNvPr>
          <p:cNvSpPr/>
          <p:nvPr/>
        </p:nvSpPr>
        <p:spPr>
          <a:xfrm>
            <a:off x="9974022" y="3941839"/>
            <a:ext cx="492098" cy="492098"/>
          </a:xfrm>
          <a:custGeom>
            <a:avLst/>
            <a:gdLst>
              <a:gd name="connsiteX0" fmla="*/ 3421482 w 6841293"/>
              <a:gd name="connsiteY0" fmla="*/ 6842965 h 6841293"/>
              <a:gd name="connsiteX1" fmla="*/ 0 w 6841293"/>
              <a:gd name="connsiteY1" fmla="*/ 3421482 h 6841293"/>
              <a:gd name="connsiteX2" fmla="*/ 3421482 w 6841293"/>
              <a:gd name="connsiteY2" fmla="*/ 0 h 6841293"/>
              <a:gd name="connsiteX3" fmla="*/ 6842965 w 6841293"/>
              <a:gd name="connsiteY3" fmla="*/ 3421482 h 6841293"/>
              <a:gd name="connsiteX4" fmla="*/ 3421482 w 6841293"/>
              <a:gd name="connsiteY4" fmla="*/ 6842965 h 6841293"/>
              <a:gd name="connsiteX5" fmla="*/ 3421482 w 6841293"/>
              <a:gd name="connsiteY5" fmla="*/ 6842965 h 6841293"/>
              <a:gd name="connsiteX6" fmla="*/ 3421482 w 6841293"/>
              <a:gd name="connsiteY6" fmla="*/ 491170 h 6841293"/>
              <a:gd name="connsiteX7" fmla="*/ 491170 w 6841293"/>
              <a:gd name="connsiteY7" fmla="*/ 3421482 h 6841293"/>
              <a:gd name="connsiteX8" fmla="*/ 3421482 w 6841293"/>
              <a:gd name="connsiteY8" fmla="*/ 6351795 h 6841293"/>
              <a:gd name="connsiteX9" fmla="*/ 6351795 w 6841293"/>
              <a:gd name="connsiteY9" fmla="*/ 3421482 h 6841293"/>
              <a:gd name="connsiteX10" fmla="*/ 3421482 w 6841293"/>
              <a:gd name="connsiteY10" fmla="*/ 491170 h 6841293"/>
              <a:gd name="connsiteX11" fmla="*/ 3421482 w 6841293"/>
              <a:gd name="connsiteY11" fmla="*/ 491170 h 6841293"/>
              <a:gd name="connsiteX12" fmla="*/ 3053105 w 6841293"/>
              <a:gd name="connsiteY12" fmla="*/ 1826016 h 6841293"/>
              <a:gd name="connsiteX13" fmla="*/ 3160862 w 6841293"/>
              <a:gd name="connsiteY13" fmla="*/ 1565395 h 6841293"/>
              <a:gd name="connsiteX14" fmla="*/ 3421482 w 6841293"/>
              <a:gd name="connsiteY14" fmla="*/ 1457638 h 6841293"/>
              <a:gd name="connsiteX15" fmla="*/ 3682103 w 6841293"/>
              <a:gd name="connsiteY15" fmla="*/ 1565395 h 6841293"/>
              <a:gd name="connsiteX16" fmla="*/ 3789860 w 6841293"/>
              <a:gd name="connsiteY16" fmla="*/ 1826016 h 6841293"/>
              <a:gd name="connsiteX17" fmla="*/ 3682103 w 6841293"/>
              <a:gd name="connsiteY17" fmla="*/ 2086636 h 6841293"/>
              <a:gd name="connsiteX18" fmla="*/ 3421482 w 6841293"/>
              <a:gd name="connsiteY18" fmla="*/ 2194393 h 6841293"/>
              <a:gd name="connsiteX19" fmla="*/ 3160862 w 6841293"/>
              <a:gd name="connsiteY19" fmla="*/ 2086636 h 6841293"/>
              <a:gd name="connsiteX20" fmla="*/ 3053105 w 6841293"/>
              <a:gd name="connsiteY20" fmla="*/ 1826016 h 6841293"/>
              <a:gd name="connsiteX21" fmla="*/ 3053105 w 6841293"/>
              <a:gd name="connsiteY21" fmla="*/ 1826016 h 6841293"/>
              <a:gd name="connsiteX22" fmla="*/ 3421482 w 6841293"/>
              <a:gd name="connsiteY22" fmla="*/ 5385326 h 6841293"/>
              <a:gd name="connsiteX23" fmla="*/ 3175898 w 6841293"/>
              <a:gd name="connsiteY23" fmla="*/ 5139741 h 6841293"/>
              <a:gd name="connsiteX24" fmla="*/ 3175898 w 6841293"/>
              <a:gd name="connsiteY24" fmla="*/ 2930312 h 6841293"/>
              <a:gd name="connsiteX25" fmla="*/ 3421482 w 6841293"/>
              <a:gd name="connsiteY25" fmla="*/ 2684727 h 6841293"/>
              <a:gd name="connsiteX26" fmla="*/ 3667067 w 6841293"/>
              <a:gd name="connsiteY26" fmla="*/ 2930312 h 6841293"/>
              <a:gd name="connsiteX27" fmla="*/ 3667067 w 6841293"/>
              <a:gd name="connsiteY27" fmla="*/ 5139741 h 6841293"/>
              <a:gd name="connsiteX28" fmla="*/ 3421482 w 6841293"/>
              <a:gd name="connsiteY28" fmla="*/ 5385326 h 6841293"/>
              <a:gd name="connsiteX29" fmla="*/ 3421482 w 6841293"/>
              <a:gd name="connsiteY29" fmla="*/ 5385326 h 684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841293" h="6841293">
                <a:moveTo>
                  <a:pt x="3421482" y="6842965"/>
                </a:moveTo>
                <a:cubicBezTo>
                  <a:pt x="1535323" y="6842965"/>
                  <a:pt x="0" y="5308476"/>
                  <a:pt x="0" y="3421482"/>
                </a:cubicBezTo>
                <a:cubicBezTo>
                  <a:pt x="0" y="1535323"/>
                  <a:pt x="1535323" y="0"/>
                  <a:pt x="3421482" y="0"/>
                </a:cubicBezTo>
                <a:cubicBezTo>
                  <a:pt x="5308477" y="0"/>
                  <a:pt x="6842965" y="1534488"/>
                  <a:pt x="6842965" y="3421482"/>
                </a:cubicBezTo>
                <a:cubicBezTo>
                  <a:pt x="6842965" y="5308476"/>
                  <a:pt x="5308477" y="6842965"/>
                  <a:pt x="3421482" y="6842965"/>
                </a:cubicBezTo>
                <a:lnTo>
                  <a:pt x="3421482" y="6842965"/>
                </a:lnTo>
                <a:close/>
                <a:moveTo>
                  <a:pt x="3421482" y="491170"/>
                </a:moveTo>
                <a:cubicBezTo>
                  <a:pt x="1805133" y="491170"/>
                  <a:pt x="491170" y="1805968"/>
                  <a:pt x="491170" y="3421482"/>
                </a:cubicBezTo>
                <a:cubicBezTo>
                  <a:pt x="491170" y="5036997"/>
                  <a:pt x="1805968" y="6351795"/>
                  <a:pt x="3421482" y="6351795"/>
                </a:cubicBezTo>
                <a:cubicBezTo>
                  <a:pt x="5036997" y="6351795"/>
                  <a:pt x="6351795" y="5036997"/>
                  <a:pt x="6351795" y="3421482"/>
                </a:cubicBezTo>
                <a:cubicBezTo>
                  <a:pt x="6351795" y="1805968"/>
                  <a:pt x="5036997" y="491170"/>
                  <a:pt x="3421482" y="491170"/>
                </a:cubicBezTo>
                <a:lnTo>
                  <a:pt x="3421482" y="491170"/>
                </a:lnTo>
                <a:close/>
                <a:moveTo>
                  <a:pt x="3053105" y="1826016"/>
                </a:moveTo>
                <a:cubicBezTo>
                  <a:pt x="3053105" y="1729954"/>
                  <a:pt x="3092365" y="1633891"/>
                  <a:pt x="3160862" y="1565395"/>
                </a:cubicBezTo>
                <a:cubicBezTo>
                  <a:pt x="3229358" y="1496898"/>
                  <a:pt x="3324585" y="1457638"/>
                  <a:pt x="3421482" y="1457638"/>
                </a:cubicBezTo>
                <a:cubicBezTo>
                  <a:pt x="3517545" y="1457638"/>
                  <a:pt x="3613607" y="1497734"/>
                  <a:pt x="3682103" y="1565395"/>
                </a:cubicBezTo>
                <a:cubicBezTo>
                  <a:pt x="3750600" y="1633891"/>
                  <a:pt x="3789860" y="1729118"/>
                  <a:pt x="3789860" y="1826016"/>
                </a:cubicBezTo>
                <a:cubicBezTo>
                  <a:pt x="3789860" y="1922078"/>
                  <a:pt x="3749764" y="2018140"/>
                  <a:pt x="3682103" y="2086636"/>
                </a:cubicBezTo>
                <a:cubicBezTo>
                  <a:pt x="3613607" y="2155133"/>
                  <a:pt x="3518380" y="2194393"/>
                  <a:pt x="3421482" y="2194393"/>
                </a:cubicBezTo>
                <a:cubicBezTo>
                  <a:pt x="3325420" y="2194393"/>
                  <a:pt x="3229358" y="2154298"/>
                  <a:pt x="3160862" y="2086636"/>
                </a:cubicBezTo>
                <a:cubicBezTo>
                  <a:pt x="3093200" y="2018140"/>
                  <a:pt x="3053105" y="1922078"/>
                  <a:pt x="3053105" y="1826016"/>
                </a:cubicBezTo>
                <a:lnTo>
                  <a:pt x="3053105" y="1826016"/>
                </a:lnTo>
                <a:close/>
                <a:moveTo>
                  <a:pt x="3421482" y="5385326"/>
                </a:moveTo>
                <a:cubicBezTo>
                  <a:pt x="3286160" y="5385326"/>
                  <a:pt x="3175898" y="5275899"/>
                  <a:pt x="3175898" y="5139741"/>
                </a:cubicBezTo>
                <a:lnTo>
                  <a:pt x="3175898" y="2930312"/>
                </a:lnTo>
                <a:cubicBezTo>
                  <a:pt x="3175898" y="2794990"/>
                  <a:pt x="3286160" y="2684727"/>
                  <a:pt x="3421482" y="2684727"/>
                </a:cubicBezTo>
                <a:cubicBezTo>
                  <a:pt x="3556805" y="2684727"/>
                  <a:pt x="3667067" y="2794990"/>
                  <a:pt x="3667067" y="2930312"/>
                </a:cubicBezTo>
                <a:lnTo>
                  <a:pt x="3667067" y="5139741"/>
                </a:lnTo>
                <a:cubicBezTo>
                  <a:pt x="3667067" y="5275899"/>
                  <a:pt x="3556805" y="5385326"/>
                  <a:pt x="3421482" y="5385326"/>
                </a:cubicBezTo>
                <a:lnTo>
                  <a:pt x="3421482" y="5385326"/>
                </a:lnTo>
                <a:close/>
              </a:path>
            </a:pathLst>
          </a:custGeom>
          <a:solidFill>
            <a:schemeClr val="bg1"/>
          </a:solidFill>
          <a:ln w="83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CA44D3E-B9E2-477B-8A45-AAE685B919FD}"/>
              </a:ext>
            </a:extLst>
          </p:cNvPr>
          <p:cNvSpPr txBox="1"/>
          <p:nvPr/>
        </p:nvSpPr>
        <p:spPr>
          <a:xfrm>
            <a:off x="4802588" y="-4229"/>
            <a:ext cx="1071670" cy="3334048"/>
          </a:xfrm>
          <a:custGeom>
            <a:avLst/>
            <a:gdLst/>
            <a:ahLst/>
            <a:cxnLst/>
            <a:rect l="l" t="t" r="r" b="b"/>
            <a:pathLst>
              <a:path w="1071670" h="3334048">
                <a:moveTo>
                  <a:pt x="960351" y="0"/>
                </a:moveTo>
                <a:lnTo>
                  <a:pt x="1071670" y="0"/>
                </a:lnTo>
                <a:lnTo>
                  <a:pt x="1071670" y="3334048"/>
                </a:lnTo>
                <a:lnTo>
                  <a:pt x="815392" y="3334048"/>
                </a:lnTo>
                <a:lnTo>
                  <a:pt x="815392" y="736118"/>
                </a:lnTo>
                <a:cubicBezTo>
                  <a:pt x="717243" y="829738"/>
                  <a:pt x="588517" y="923356"/>
                  <a:pt x="429214" y="1016976"/>
                </a:cubicBezTo>
                <a:cubicBezTo>
                  <a:pt x="269910" y="1110595"/>
                  <a:pt x="126839" y="1180809"/>
                  <a:pt x="0" y="1227618"/>
                </a:cubicBezTo>
                <a:lnTo>
                  <a:pt x="0" y="833512"/>
                </a:lnTo>
                <a:cubicBezTo>
                  <a:pt x="228008" y="726303"/>
                  <a:pt x="427326" y="596445"/>
                  <a:pt x="597954" y="443936"/>
                </a:cubicBezTo>
                <a:cubicBezTo>
                  <a:pt x="768583" y="291427"/>
                  <a:pt x="889382" y="143449"/>
                  <a:pt x="960351" y="0"/>
                </a:cubicBez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500">
              <a:solidFill>
                <a:schemeClr val="bg1">
                  <a:alpha val="10000"/>
                </a:schemeClr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6F28292-69D7-4232-BAE4-5F62D6F15D6E}"/>
              </a:ext>
            </a:extLst>
          </p:cNvPr>
          <p:cNvSpPr txBox="1"/>
          <p:nvPr/>
        </p:nvSpPr>
        <p:spPr>
          <a:xfrm>
            <a:off x="7629256" y="-7220"/>
            <a:ext cx="1069227" cy="3328149"/>
          </a:xfrm>
          <a:custGeom>
            <a:avLst/>
            <a:gdLst/>
            <a:ahLst/>
            <a:cxnLst/>
            <a:rect l="l" t="t" r="r" b="b"/>
            <a:pathLst>
              <a:path w="1069227" h="3328149">
                <a:moveTo>
                  <a:pt x="1069227" y="1915258"/>
                </a:moveTo>
                <a:lnTo>
                  <a:pt x="1069227" y="2416697"/>
                </a:lnTo>
                <a:lnTo>
                  <a:pt x="1042819" y="2439216"/>
                </a:lnTo>
                <a:cubicBezTo>
                  <a:pt x="892198" y="2568461"/>
                  <a:pt x="790840" y="2660547"/>
                  <a:pt x="738746" y="2715472"/>
                </a:cubicBezTo>
                <a:cubicBezTo>
                  <a:pt x="669286" y="2788707"/>
                  <a:pt x="611907" y="2862319"/>
                  <a:pt x="566607" y="2936308"/>
                </a:cubicBezTo>
                <a:lnTo>
                  <a:pt x="1069227" y="2936308"/>
                </a:lnTo>
                <a:lnTo>
                  <a:pt x="1069227" y="3328149"/>
                </a:lnTo>
                <a:lnTo>
                  <a:pt x="363" y="3328149"/>
                </a:lnTo>
                <a:cubicBezTo>
                  <a:pt x="-2657" y="3230000"/>
                  <a:pt x="13198" y="3135626"/>
                  <a:pt x="47927" y="3045027"/>
                </a:cubicBezTo>
                <a:cubicBezTo>
                  <a:pt x="103797" y="2895538"/>
                  <a:pt x="193264" y="2748315"/>
                  <a:pt x="316327" y="2603356"/>
                </a:cubicBezTo>
                <a:cubicBezTo>
                  <a:pt x="439391" y="2458397"/>
                  <a:pt x="617192" y="2290789"/>
                  <a:pt x="849729" y="2100531"/>
                </a:cubicBezTo>
                <a:cubicBezTo>
                  <a:pt x="894840" y="2063536"/>
                  <a:pt x="938122" y="2027503"/>
                  <a:pt x="979576" y="1992431"/>
                </a:cubicBezTo>
                <a:close/>
                <a:moveTo>
                  <a:pt x="1069227" y="0"/>
                </a:moveTo>
                <a:lnTo>
                  <a:pt x="1069227" y="337679"/>
                </a:lnTo>
                <a:lnTo>
                  <a:pt x="1006580" y="342625"/>
                </a:lnTo>
                <a:cubicBezTo>
                  <a:pt x="874078" y="364709"/>
                  <a:pt x="763660" y="419917"/>
                  <a:pt x="675326" y="508251"/>
                </a:cubicBezTo>
                <a:cubicBezTo>
                  <a:pt x="557547" y="626030"/>
                  <a:pt x="497903" y="789109"/>
                  <a:pt x="496393" y="997487"/>
                </a:cubicBezTo>
                <a:lnTo>
                  <a:pt x="77372" y="954452"/>
                </a:lnTo>
                <a:cubicBezTo>
                  <a:pt x="106062" y="641885"/>
                  <a:pt x="214026" y="403685"/>
                  <a:pt x="401264" y="239852"/>
                </a:cubicBezTo>
                <a:cubicBezTo>
                  <a:pt x="541693" y="116976"/>
                  <a:pt x="718219" y="40180"/>
                  <a:pt x="930844" y="9461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500">
              <a:solidFill>
                <a:schemeClr val="bg1">
                  <a:alpha val="10000"/>
                </a:schemeClr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B120603-88BC-4E68-BFAA-D57070AD170A}"/>
              </a:ext>
            </a:extLst>
          </p:cNvPr>
          <p:cNvSpPr txBox="1"/>
          <p:nvPr/>
        </p:nvSpPr>
        <p:spPr>
          <a:xfrm>
            <a:off x="10422578" y="-22346"/>
            <a:ext cx="1097910" cy="3344168"/>
          </a:xfrm>
          <a:custGeom>
            <a:avLst/>
            <a:gdLst/>
            <a:ahLst/>
            <a:cxnLst/>
            <a:rect l="l" t="t" r="r" b="b"/>
            <a:pathLst>
              <a:path w="1097910" h="3344168">
                <a:moveTo>
                  <a:pt x="401836" y="2368600"/>
                </a:moveTo>
                <a:cubicBezTo>
                  <a:pt x="447973" y="2596307"/>
                  <a:pt x="526480" y="2760390"/>
                  <a:pt x="637357" y="2860849"/>
                </a:cubicBezTo>
                <a:cubicBezTo>
                  <a:pt x="748234" y="2961308"/>
                  <a:pt x="883295" y="3011537"/>
                  <a:pt x="1042541" y="3011537"/>
                </a:cubicBezTo>
                <a:lnTo>
                  <a:pt x="1097910" y="3006547"/>
                </a:lnTo>
                <a:lnTo>
                  <a:pt x="1097910" y="3339474"/>
                </a:lnTo>
                <a:lnTo>
                  <a:pt x="1040309" y="3344168"/>
                </a:lnTo>
                <a:cubicBezTo>
                  <a:pt x="753071" y="3344168"/>
                  <a:pt x="514574" y="3258592"/>
                  <a:pt x="324818" y="3087440"/>
                </a:cubicBezTo>
                <a:cubicBezTo>
                  <a:pt x="135062" y="2916287"/>
                  <a:pt x="26789" y="2694533"/>
                  <a:pt x="0" y="2422178"/>
                </a:cubicBezTo>
                <a:close/>
                <a:moveTo>
                  <a:pt x="1097910" y="1365208"/>
                </a:moveTo>
                <a:lnTo>
                  <a:pt x="1097910" y="1694018"/>
                </a:lnTo>
                <a:lnTo>
                  <a:pt x="1076028" y="1692176"/>
                </a:lnTo>
                <a:cubicBezTo>
                  <a:pt x="1000125" y="1692176"/>
                  <a:pt x="905619" y="1707059"/>
                  <a:pt x="792510" y="1736824"/>
                </a:cubicBezTo>
                <a:lnTo>
                  <a:pt x="837158" y="1384102"/>
                </a:lnTo>
                <a:cubicBezTo>
                  <a:pt x="863948" y="1387078"/>
                  <a:pt x="885528" y="1388566"/>
                  <a:pt x="901899" y="1388566"/>
                </a:cubicBezTo>
                <a:cubicBezTo>
                  <a:pt x="944687" y="1388566"/>
                  <a:pt x="986405" y="1385776"/>
                  <a:pt x="1027054" y="1380195"/>
                </a:cubicBezTo>
                <a:close/>
                <a:moveTo>
                  <a:pt x="1024682" y="0"/>
                </a:moveTo>
                <a:lnTo>
                  <a:pt x="1097910" y="4008"/>
                </a:lnTo>
                <a:lnTo>
                  <a:pt x="1097910" y="335565"/>
                </a:lnTo>
                <a:lnTo>
                  <a:pt x="1033612" y="330399"/>
                </a:lnTo>
                <a:cubicBezTo>
                  <a:pt x="877342" y="330399"/>
                  <a:pt x="747117" y="379512"/>
                  <a:pt x="642938" y="477738"/>
                </a:cubicBezTo>
                <a:cubicBezTo>
                  <a:pt x="538758" y="575965"/>
                  <a:pt x="471785" y="723305"/>
                  <a:pt x="442020" y="919758"/>
                </a:cubicBezTo>
                <a:lnTo>
                  <a:pt x="40184" y="848321"/>
                </a:lnTo>
                <a:cubicBezTo>
                  <a:pt x="89297" y="578941"/>
                  <a:pt x="200918" y="370210"/>
                  <a:pt x="375047" y="222126"/>
                </a:cubicBezTo>
                <a:cubicBezTo>
                  <a:pt x="549176" y="74042"/>
                  <a:pt x="765721" y="0"/>
                  <a:pt x="1024682" y="0"/>
                </a:cubicBez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0">
              <a:solidFill>
                <a:schemeClr val="bg1">
                  <a:alpha val="10000"/>
                </a:schemeClr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4912EB4-4344-4DC8-96C6-DB2A812292A4}"/>
              </a:ext>
            </a:extLst>
          </p:cNvPr>
          <p:cNvSpPr txBox="1"/>
          <p:nvPr/>
        </p:nvSpPr>
        <p:spPr>
          <a:xfrm>
            <a:off x="10535879" y="3547238"/>
            <a:ext cx="989371" cy="3310135"/>
          </a:xfrm>
          <a:custGeom>
            <a:avLst/>
            <a:gdLst/>
            <a:ahLst/>
            <a:cxnLst/>
            <a:rect l="l" t="t" r="r" b="b"/>
            <a:pathLst>
              <a:path w="989371" h="3310135">
                <a:moveTo>
                  <a:pt x="989371" y="0"/>
                </a:moveTo>
                <a:lnTo>
                  <a:pt x="989371" y="336586"/>
                </a:lnTo>
                <a:lnTo>
                  <a:pt x="969429" y="339550"/>
                </a:lnTo>
                <a:cubicBezTo>
                  <a:pt x="913246" y="357409"/>
                  <a:pt x="860970" y="384198"/>
                  <a:pt x="812601" y="419917"/>
                </a:cubicBezTo>
                <a:cubicBezTo>
                  <a:pt x="686097" y="512190"/>
                  <a:pt x="586382" y="646880"/>
                  <a:pt x="513457" y="823985"/>
                </a:cubicBezTo>
                <a:cubicBezTo>
                  <a:pt x="440531" y="1001091"/>
                  <a:pt x="402580" y="1253354"/>
                  <a:pt x="399603" y="1580776"/>
                </a:cubicBezTo>
                <a:cubicBezTo>
                  <a:pt x="496341" y="1433436"/>
                  <a:pt x="614660" y="1324048"/>
                  <a:pt x="754558" y="1252610"/>
                </a:cubicBezTo>
                <a:cubicBezTo>
                  <a:pt x="824508" y="1216892"/>
                  <a:pt x="896131" y="1190103"/>
                  <a:pt x="969429" y="1172243"/>
                </a:cubicBezTo>
                <a:lnTo>
                  <a:pt x="989371" y="1169868"/>
                </a:lnTo>
                <a:lnTo>
                  <a:pt x="989371" y="1512021"/>
                </a:lnTo>
                <a:lnTo>
                  <a:pt x="982963" y="1512618"/>
                </a:lnTo>
                <a:cubicBezTo>
                  <a:pt x="857110" y="1537035"/>
                  <a:pt x="746745" y="1598078"/>
                  <a:pt x="651867" y="1695746"/>
                </a:cubicBezTo>
                <a:cubicBezTo>
                  <a:pt x="525363" y="1825970"/>
                  <a:pt x="462111" y="1996751"/>
                  <a:pt x="462111" y="2208087"/>
                </a:cubicBezTo>
                <a:cubicBezTo>
                  <a:pt x="462111" y="2346497"/>
                  <a:pt x="491504" y="2478954"/>
                  <a:pt x="550291" y="2605458"/>
                </a:cubicBezTo>
                <a:cubicBezTo>
                  <a:pt x="609079" y="2731962"/>
                  <a:pt x="691306" y="2828328"/>
                  <a:pt x="796974" y="2894556"/>
                </a:cubicBezTo>
                <a:cubicBezTo>
                  <a:pt x="849808" y="2927671"/>
                  <a:pt x="903944" y="2952507"/>
                  <a:pt x="959383" y="2969064"/>
                </a:cubicBezTo>
                <a:lnTo>
                  <a:pt x="989371" y="2973439"/>
                </a:lnTo>
                <a:lnTo>
                  <a:pt x="989371" y="3310135"/>
                </a:lnTo>
                <a:lnTo>
                  <a:pt x="896735" y="3301206"/>
                </a:lnTo>
                <a:cubicBezTo>
                  <a:pt x="668749" y="3255023"/>
                  <a:pt x="475505" y="3139565"/>
                  <a:pt x="317003" y="2954832"/>
                </a:cubicBezTo>
                <a:cubicBezTo>
                  <a:pt x="105667" y="2708521"/>
                  <a:pt x="0" y="2302592"/>
                  <a:pt x="0" y="1737046"/>
                </a:cubicBezTo>
                <a:cubicBezTo>
                  <a:pt x="0" y="1104526"/>
                  <a:pt x="116830" y="644647"/>
                  <a:pt x="350490" y="357409"/>
                </a:cubicBezTo>
                <a:cubicBezTo>
                  <a:pt x="503411" y="169886"/>
                  <a:pt x="696096" y="52683"/>
                  <a:pt x="928547" y="5803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0">
              <a:solidFill>
                <a:schemeClr val="bg1">
                  <a:alpha val="10000"/>
                </a:schemeClr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28FABB7-A3F0-4867-ABF2-7DC30AEE0509}"/>
              </a:ext>
            </a:extLst>
          </p:cNvPr>
          <p:cNvSpPr txBox="1"/>
          <p:nvPr/>
        </p:nvSpPr>
        <p:spPr>
          <a:xfrm>
            <a:off x="7635170" y="3531042"/>
            <a:ext cx="1063313" cy="3331527"/>
          </a:xfrm>
          <a:custGeom>
            <a:avLst/>
            <a:gdLst/>
            <a:ahLst/>
            <a:cxnLst/>
            <a:rect l="l" t="t" r="r" b="b"/>
            <a:pathLst>
              <a:path w="1063313" h="3331527">
                <a:moveTo>
                  <a:pt x="428081" y="2369167"/>
                </a:moveTo>
                <a:cubicBezTo>
                  <a:pt x="459791" y="2577545"/>
                  <a:pt x="533403" y="2734206"/>
                  <a:pt x="648917" y="2839150"/>
                </a:cubicBezTo>
                <a:cubicBezTo>
                  <a:pt x="735552" y="2917858"/>
                  <a:pt x="835564" y="2967050"/>
                  <a:pt x="948955" y="2986727"/>
                </a:cubicBezTo>
                <a:lnTo>
                  <a:pt x="1063313" y="2996274"/>
                </a:lnTo>
                <a:lnTo>
                  <a:pt x="1063313" y="3331527"/>
                </a:lnTo>
                <a:lnTo>
                  <a:pt x="850712" y="3315928"/>
                </a:lnTo>
                <a:cubicBezTo>
                  <a:pt x="645024" y="3284218"/>
                  <a:pt x="470550" y="3204944"/>
                  <a:pt x="327290" y="3078105"/>
                </a:cubicBezTo>
                <a:cubicBezTo>
                  <a:pt x="136277" y="2908987"/>
                  <a:pt x="27180" y="2684754"/>
                  <a:pt x="0" y="2405406"/>
                </a:cubicBezTo>
                <a:close/>
                <a:moveTo>
                  <a:pt x="394107" y="0"/>
                </a:moveTo>
                <a:lnTo>
                  <a:pt x="1063313" y="0"/>
                </a:lnTo>
                <a:lnTo>
                  <a:pt x="1063313" y="389576"/>
                </a:lnTo>
                <a:lnTo>
                  <a:pt x="720263" y="389576"/>
                </a:lnTo>
                <a:lnTo>
                  <a:pt x="541330" y="1281977"/>
                </a:lnTo>
                <a:cubicBezTo>
                  <a:pt x="690819" y="1177789"/>
                  <a:pt x="845828" y="1112671"/>
                  <a:pt x="1006358" y="1086623"/>
                </a:cubicBezTo>
                <a:lnTo>
                  <a:pt x="1063313" y="1082055"/>
                </a:lnTo>
                <a:lnTo>
                  <a:pt x="1063313" y="1434007"/>
                </a:lnTo>
                <a:lnTo>
                  <a:pt x="1060010" y="1433731"/>
                </a:lnTo>
                <a:cubicBezTo>
                  <a:pt x="928641" y="1433731"/>
                  <a:pt x="810107" y="1463553"/>
                  <a:pt x="704409" y="1523198"/>
                </a:cubicBezTo>
                <a:cubicBezTo>
                  <a:pt x="598710" y="1582842"/>
                  <a:pt x="515660" y="1660229"/>
                  <a:pt x="455261" y="1755358"/>
                </a:cubicBezTo>
                <a:lnTo>
                  <a:pt x="72480" y="1705528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500">
              <a:solidFill>
                <a:schemeClr val="bg1">
                  <a:alpha val="10000"/>
                </a:schemeClr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0F291D2-6046-481D-B167-528512BCB549}"/>
              </a:ext>
            </a:extLst>
          </p:cNvPr>
          <p:cNvSpPr txBox="1"/>
          <p:nvPr/>
        </p:nvSpPr>
        <p:spPr>
          <a:xfrm>
            <a:off x="4405953" y="3588309"/>
            <a:ext cx="1469872" cy="3255991"/>
          </a:xfrm>
          <a:custGeom>
            <a:avLst/>
            <a:gdLst/>
            <a:ahLst/>
            <a:cxnLst/>
            <a:rect l="l" t="t" r="r" b="b"/>
            <a:pathLst>
              <a:path w="1469872" h="3255991">
                <a:moveTo>
                  <a:pt x="1440526" y="590112"/>
                </a:moveTo>
                <a:lnTo>
                  <a:pt x="400901" y="2087262"/>
                </a:lnTo>
                <a:lnTo>
                  <a:pt x="1440526" y="2087262"/>
                </a:lnTo>
                <a:close/>
                <a:moveTo>
                  <a:pt x="1469872" y="0"/>
                </a:moveTo>
                <a:lnTo>
                  <a:pt x="1469872" y="3255991"/>
                </a:lnTo>
                <a:lnTo>
                  <a:pt x="1440526" y="3255991"/>
                </a:lnTo>
                <a:lnTo>
                  <a:pt x="1440526" y="2460984"/>
                </a:lnTo>
                <a:lnTo>
                  <a:pt x="0" y="2460984"/>
                </a:lnTo>
                <a:lnTo>
                  <a:pt x="0" y="2087262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500">
              <a:solidFill>
                <a:schemeClr val="bg1">
                  <a:alpha val="10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A27E13-2446-4AB9-A971-C17765A6C98C}"/>
              </a:ext>
            </a:extLst>
          </p:cNvPr>
          <p:cNvSpPr txBox="1"/>
          <p:nvPr/>
        </p:nvSpPr>
        <p:spPr>
          <a:xfrm>
            <a:off x="3713655" y="98678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C62FA85-C077-44ED-8445-CA633232F850}"/>
              </a:ext>
            </a:extLst>
          </p:cNvPr>
          <p:cNvSpPr txBox="1"/>
          <p:nvPr/>
        </p:nvSpPr>
        <p:spPr>
          <a:xfrm>
            <a:off x="6535976" y="98678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EFF29F5-E978-4DDD-888E-BDC1A0D5C7CF}"/>
              </a:ext>
            </a:extLst>
          </p:cNvPr>
          <p:cNvSpPr txBox="1"/>
          <p:nvPr/>
        </p:nvSpPr>
        <p:spPr>
          <a:xfrm>
            <a:off x="9358297" y="98678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79FF853-1041-46C3-BF0A-18180B03F0BB}"/>
              </a:ext>
            </a:extLst>
          </p:cNvPr>
          <p:cNvSpPr txBox="1"/>
          <p:nvPr/>
        </p:nvSpPr>
        <p:spPr>
          <a:xfrm>
            <a:off x="3713655" y="450042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C3316C8-F204-4588-86A9-1DE85814351C}"/>
              </a:ext>
            </a:extLst>
          </p:cNvPr>
          <p:cNvSpPr txBox="1"/>
          <p:nvPr/>
        </p:nvSpPr>
        <p:spPr>
          <a:xfrm>
            <a:off x="6535976" y="450042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2ED9CEA-BFE7-42A2-8FFC-C79F082C48C4}"/>
              </a:ext>
            </a:extLst>
          </p:cNvPr>
          <p:cNvSpPr txBox="1"/>
          <p:nvPr/>
        </p:nvSpPr>
        <p:spPr>
          <a:xfrm>
            <a:off x="9358297" y="450042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1E42E9-5C44-4530-A42B-55559F94DA1D}"/>
              </a:ext>
            </a:extLst>
          </p:cNvPr>
          <p:cNvSpPr txBox="1"/>
          <p:nvPr/>
        </p:nvSpPr>
        <p:spPr>
          <a:xfrm>
            <a:off x="3675183" y="1530573"/>
            <a:ext cx="1800493" cy="122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2CDE302-A56E-4CD8-AD3D-12B9F10B14AC}"/>
              </a:ext>
            </a:extLst>
          </p:cNvPr>
          <p:cNvSpPr txBox="1"/>
          <p:nvPr/>
        </p:nvSpPr>
        <p:spPr>
          <a:xfrm>
            <a:off x="6497504" y="1530573"/>
            <a:ext cx="1800493" cy="122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AB62C7E-46C8-4AFC-B58A-50A37E46CFEA}"/>
              </a:ext>
            </a:extLst>
          </p:cNvPr>
          <p:cNvSpPr txBox="1"/>
          <p:nvPr/>
        </p:nvSpPr>
        <p:spPr>
          <a:xfrm>
            <a:off x="9319825" y="1530573"/>
            <a:ext cx="1800493" cy="122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AD7E06F-645B-4526-AE34-A7657D08DD06}"/>
              </a:ext>
            </a:extLst>
          </p:cNvPr>
          <p:cNvSpPr txBox="1"/>
          <p:nvPr/>
        </p:nvSpPr>
        <p:spPr>
          <a:xfrm>
            <a:off x="3675183" y="5058755"/>
            <a:ext cx="1800493" cy="122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E30C30C6-566B-4849-8512-5576BC0C881A}"/>
              </a:ext>
            </a:extLst>
          </p:cNvPr>
          <p:cNvSpPr txBox="1"/>
          <p:nvPr/>
        </p:nvSpPr>
        <p:spPr>
          <a:xfrm>
            <a:off x="6497504" y="5058755"/>
            <a:ext cx="1800493" cy="122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BEF21515-EBF5-491C-9E1A-C4E2855E71A6}"/>
              </a:ext>
            </a:extLst>
          </p:cNvPr>
          <p:cNvSpPr txBox="1"/>
          <p:nvPr/>
        </p:nvSpPr>
        <p:spPr>
          <a:xfrm>
            <a:off x="9319825" y="5058755"/>
            <a:ext cx="1800493" cy="122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13334568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A2ED3E34-F694-409F-8ABF-C6AAFE3D3C81}"/>
              </a:ext>
            </a:extLst>
          </p:cNvPr>
          <p:cNvSpPr/>
          <p:nvPr/>
        </p:nvSpPr>
        <p:spPr>
          <a:xfrm>
            <a:off x="660401" y="889151"/>
            <a:ext cx="10858500" cy="5471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8B1EEB-9D15-4AA7-BADB-0E009FDDE6A9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六段内容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F7E645-F975-4281-A900-11A29F1F68B8}"/>
              </a:ext>
            </a:extLst>
          </p:cNvPr>
          <p:cNvSpPr txBox="1"/>
          <p:nvPr/>
        </p:nvSpPr>
        <p:spPr>
          <a:xfrm>
            <a:off x="5227877" y="102870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7B23C02-DFC1-4CFB-8F03-6BAEACF12B59}"/>
              </a:ext>
            </a:extLst>
          </p:cNvPr>
          <p:cNvSpPr txBox="1"/>
          <p:nvPr/>
        </p:nvSpPr>
        <p:spPr>
          <a:xfrm>
            <a:off x="2887430" y="1525102"/>
            <a:ext cx="6417141" cy="729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请输入此标题对应的文本内容，请输入此标题对应的文本内容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请输入此标题对应的文本内容，请输入此标题对应的文本内容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207E2EE-62E7-4F4B-97F9-E9CDDC85ACEF}"/>
              </a:ext>
            </a:extLst>
          </p:cNvPr>
          <p:cNvSpPr/>
          <p:nvPr/>
        </p:nvSpPr>
        <p:spPr>
          <a:xfrm>
            <a:off x="4375418" y="2634799"/>
            <a:ext cx="3445928" cy="344592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1D0C195-F700-48BB-8C40-9B9CDF10221F}"/>
              </a:ext>
            </a:extLst>
          </p:cNvPr>
          <p:cNvSpPr/>
          <p:nvPr/>
        </p:nvSpPr>
        <p:spPr>
          <a:xfrm>
            <a:off x="4487296" y="2746677"/>
            <a:ext cx="3222172" cy="3222172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E62C770-9C21-476C-9E4B-E7CEE9011DBA}"/>
              </a:ext>
            </a:extLst>
          </p:cNvPr>
          <p:cNvSpPr/>
          <p:nvPr/>
        </p:nvSpPr>
        <p:spPr>
          <a:xfrm>
            <a:off x="5015337" y="3274718"/>
            <a:ext cx="2166090" cy="21660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689D05C-500C-49CE-893D-D5DE213D4F65}"/>
              </a:ext>
            </a:extLst>
          </p:cNvPr>
          <p:cNvCxnSpPr>
            <a:cxnSpLocks/>
          </p:cNvCxnSpPr>
          <p:nvPr/>
        </p:nvCxnSpPr>
        <p:spPr>
          <a:xfrm flipH="1">
            <a:off x="7445871" y="3269288"/>
            <a:ext cx="1565494" cy="0"/>
          </a:xfrm>
          <a:prstGeom prst="line">
            <a:avLst/>
          </a:prstGeom>
          <a:ln w="15875">
            <a:prstDash val="dash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5350139F-BA5D-4542-B588-DFE2A022096C}"/>
              </a:ext>
            </a:extLst>
          </p:cNvPr>
          <p:cNvSpPr txBox="1"/>
          <p:nvPr/>
        </p:nvSpPr>
        <p:spPr>
          <a:xfrm>
            <a:off x="7790037" y="29401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030EBB2-78FA-43A7-81D7-21E9F9C3DB15}"/>
              </a:ext>
            </a:extLst>
          </p:cNvPr>
          <p:cNvCxnSpPr>
            <a:cxnSpLocks/>
          </p:cNvCxnSpPr>
          <p:nvPr/>
        </p:nvCxnSpPr>
        <p:spPr>
          <a:xfrm flipH="1">
            <a:off x="7811820" y="4357763"/>
            <a:ext cx="1565494" cy="0"/>
          </a:xfrm>
          <a:prstGeom prst="line">
            <a:avLst/>
          </a:prstGeom>
          <a:ln w="15875">
            <a:prstDash val="dash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D780102-1E9B-4473-A02D-F99BEA6495E2}"/>
              </a:ext>
            </a:extLst>
          </p:cNvPr>
          <p:cNvCxnSpPr>
            <a:cxnSpLocks/>
          </p:cNvCxnSpPr>
          <p:nvPr/>
        </p:nvCxnSpPr>
        <p:spPr>
          <a:xfrm flipH="1">
            <a:off x="7443000" y="5440808"/>
            <a:ext cx="1565494" cy="0"/>
          </a:xfrm>
          <a:prstGeom prst="line">
            <a:avLst/>
          </a:prstGeom>
          <a:ln w="15875">
            <a:prstDash val="dash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A5B23688-8A45-4FF1-AD1E-F83D24F889D1}"/>
              </a:ext>
            </a:extLst>
          </p:cNvPr>
          <p:cNvSpPr txBox="1"/>
          <p:nvPr/>
        </p:nvSpPr>
        <p:spPr>
          <a:xfrm>
            <a:off x="7787166" y="510825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99EAC91-B27E-4B6D-8A09-751F0D72058F}"/>
              </a:ext>
            </a:extLst>
          </p:cNvPr>
          <p:cNvCxnSpPr/>
          <p:nvPr/>
        </p:nvCxnSpPr>
        <p:spPr>
          <a:xfrm>
            <a:off x="2814686" y="4357763"/>
            <a:ext cx="1565494" cy="0"/>
          </a:xfrm>
          <a:prstGeom prst="line">
            <a:avLst/>
          </a:prstGeom>
          <a:ln w="15875">
            <a:prstDash val="dash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22D0811-3A5F-4B18-8706-618FA5219B92}"/>
              </a:ext>
            </a:extLst>
          </p:cNvPr>
          <p:cNvCxnSpPr>
            <a:cxnSpLocks/>
          </p:cNvCxnSpPr>
          <p:nvPr/>
        </p:nvCxnSpPr>
        <p:spPr>
          <a:xfrm>
            <a:off x="3198642" y="3269288"/>
            <a:ext cx="1565494" cy="0"/>
          </a:xfrm>
          <a:prstGeom prst="line">
            <a:avLst/>
          </a:prstGeom>
          <a:ln w="15875">
            <a:prstDash val="dash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CC771646-51C4-4F3D-8766-05C6B5C55477}"/>
              </a:ext>
            </a:extLst>
          </p:cNvPr>
          <p:cNvSpPr txBox="1"/>
          <p:nvPr/>
        </p:nvSpPr>
        <p:spPr>
          <a:xfrm>
            <a:off x="3542808" y="29401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970299C-E34F-41B7-ACBB-5809C6BC0685}"/>
              </a:ext>
            </a:extLst>
          </p:cNvPr>
          <p:cNvCxnSpPr>
            <a:cxnSpLocks/>
          </p:cNvCxnSpPr>
          <p:nvPr/>
        </p:nvCxnSpPr>
        <p:spPr>
          <a:xfrm>
            <a:off x="3198642" y="5454994"/>
            <a:ext cx="1565494" cy="0"/>
          </a:xfrm>
          <a:prstGeom prst="line">
            <a:avLst/>
          </a:prstGeom>
          <a:ln w="15875">
            <a:prstDash val="dash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D4DCA5C7-EEFD-4BF1-8F6A-4DB320DA48E8}"/>
              </a:ext>
            </a:extLst>
          </p:cNvPr>
          <p:cNvSpPr txBox="1"/>
          <p:nvPr/>
        </p:nvSpPr>
        <p:spPr>
          <a:xfrm>
            <a:off x="3542808" y="512244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3E2E4A9-874B-4B06-8451-A95C2DF0A2EE}"/>
              </a:ext>
            </a:extLst>
          </p:cNvPr>
          <p:cNvSpPr txBox="1"/>
          <p:nvPr/>
        </p:nvSpPr>
        <p:spPr>
          <a:xfrm>
            <a:off x="5390496" y="412693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影响因素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827B86D-74C2-48AD-B12E-56482CDFBD40}"/>
              </a:ext>
            </a:extLst>
          </p:cNvPr>
          <p:cNvSpPr txBox="1"/>
          <p:nvPr/>
        </p:nvSpPr>
        <p:spPr>
          <a:xfrm>
            <a:off x="8157892" y="4028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F463C7D-9632-428B-AE0C-7BDAB8F14EF5}"/>
              </a:ext>
            </a:extLst>
          </p:cNvPr>
          <p:cNvSpPr txBox="1"/>
          <p:nvPr/>
        </p:nvSpPr>
        <p:spPr>
          <a:xfrm>
            <a:off x="3158329" y="402915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F6352B1-A5A2-441D-9B9E-9B79CEB72172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E44707C-F0E9-4137-A025-F320474D39D4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8B1427C-2C39-47B0-B589-3CDA10741CDD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E853FBE-60BC-4C0F-A756-712ABF326A9D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60" name="图形 59">
              <a:extLst>
                <a:ext uri="{FF2B5EF4-FFF2-40B4-BE49-F238E27FC236}">
                  <a16:creationId xmlns:a16="http://schemas.microsoft.com/office/drawing/2014/main" id="{912BC5ED-9928-412F-92B4-ACEF5264AC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61" name="图形 60">
              <a:extLst>
                <a:ext uri="{FF2B5EF4-FFF2-40B4-BE49-F238E27FC236}">
                  <a16:creationId xmlns:a16="http://schemas.microsoft.com/office/drawing/2014/main" id="{F918B72B-FBF1-480F-B67A-6A7C8D6C78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A62ED812-C326-4C0D-9CE4-BDAED3E7C4DA}"/>
              </a:ext>
            </a:extLst>
          </p:cNvPr>
          <p:cNvSpPr/>
          <p:nvPr/>
        </p:nvSpPr>
        <p:spPr>
          <a:xfrm>
            <a:off x="5881361" y="1490365"/>
            <a:ext cx="429279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97CCA53A-6927-4F88-804D-89593B77FB5D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94F0D7F-5668-4868-B8C2-A03DBB35D683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551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BD4B612-A590-4882-A44D-803408ACF667}"/>
              </a:ext>
            </a:extLst>
          </p:cNvPr>
          <p:cNvSpPr/>
          <p:nvPr/>
        </p:nvSpPr>
        <p:spPr>
          <a:xfrm>
            <a:off x="0" y="1730829"/>
            <a:ext cx="2602523" cy="3396343"/>
          </a:xfrm>
          <a:prstGeom prst="rect">
            <a:avLst/>
          </a:prstGeom>
          <a:gradFill flip="none" rotWithShape="1">
            <a:gsLst>
              <a:gs pos="41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143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36CAB1C-7312-4FA1-B7FE-112D3802576A}"/>
              </a:ext>
            </a:extLst>
          </p:cNvPr>
          <p:cNvSpPr/>
          <p:nvPr/>
        </p:nvSpPr>
        <p:spPr>
          <a:xfrm>
            <a:off x="2743200" y="1730829"/>
            <a:ext cx="9448800" cy="3396343"/>
          </a:xfrm>
          <a:prstGeom prst="rect">
            <a:avLst/>
          </a:prstGeom>
          <a:gradFill flip="none" rotWithShape="1">
            <a:gsLst>
              <a:gs pos="44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143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D73E27F-1A6A-4EE8-A11C-4D26E63BE2A3}"/>
              </a:ext>
            </a:extLst>
          </p:cNvPr>
          <p:cNvSpPr/>
          <p:nvPr/>
        </p:nvSpPr>
        <p:spPr>
          <a:xfrm>
            <a:off x="9076677" y="1855680"/>
            <a:ext cx="2398209" cy="3146641"/>
          </a:xfrm>
          <a:custGeom>
            <a:avLst/>
            <a:gdLst>
              <a:gd name="connsiteX0" fmla="*/ 1080106 w 2753875"/>
              <a:gd name="connsiteY0" fmla="*/ 3390888 h 3613305"/>
              <a:gd name="connsiteX1" fmla="*/ 1243148 w 2753875"/>
              <a:gd name="connsiteY1" fmla="*/ 3404082 h 3613305"/>
              <a:gd name="connsiteX2" fmla="*/ 1105552 w 2753875"/>
              <a:gd name="connsiteY2" fmla="*/ 3589743 h 3613305"/>
              <a:gd name="connsiteX3" fmla="*/ 1145135 w 2753875"/>
              <a:gd name="connsiteY3" fmla="*/ 3592571 h 3613305"/>
              <a:gd name="connsiteX4" fmla="*/ 1184717 w 2753875"/>
              <a:gd name="connsiteY4" fmla="*/ 3592571 h 3613305"/>
              <a:gd name="connsiteX5" fmla="*/ 1217703 w 2753875"/>
              <a:gd name="connsiteY5" fmla="*/ 3574664 h 3613305"/>
              <a:gd name="connsiteX6" fmla="*/ 1239379 w 2753875"/>
              <a:gd name="connsiteY6" fmla="*/ 3536967 h 3613305"/>
              <a:gd name="connsiteX7" fmla="*/ 1245033 w 2753875"/>
              <a:gd name="connsiteY7" fmla="*/ 3536967 h 3613305"/>
              <a:gd name="connsiteX8" fmla="*/ 1230897 w 2753875"/>
              <a:gd name="connsiteY8" fmla="*/ 3611420 h 3613305"/>
              <a:gd name="connsiteX9" fmla="*/ 1041466 w 2753875"/>
              <a:gd name="connsiteY9" fmla="*/ 3596340 h 3613305"/>
              <a:gd name="connsiteX10" fmla="*/ 1179063 w 2753875"/>
              <a:gd name="connsiteY10" fmla="*/ 3410679 h 3613305"/>
              <a:gd name="connsiteX11" fmla="*/ 1147962 w 2753875"/>
              <a:gd name="connsiteY11" fmla="*/ 3407852 h 3613305"/>
              <a:gd name="connsiteX12" fmla="*/ 1124401 w 2753875"/>
              <a:gd name="connsiteY12" fmla="*/ 3406910 h 3613305"/>
              <a:gd name="connsiteX13" fmla="*/ 1103667 w 2753875"/>
              <a:gd name="connsiteY13" fmla="*/ 3413507 h 3613305"/>
              <a:gd name="connsiteX14" fmla="*/ 1086703 w 2753875"/>
              <a:gd name="connsiteY14" fmla="*/ 3427643 h 3613305"/>
              <a:gd name="connsiteX15" fmla="*/ 1075394 w 2753875"/>
              <a:gd name="connsiteY15" fmla="*/ 3451205 h 3613305"/>
              <a:gd name="connsiteX16" fmla="*/ 1069739 w 2753875"/>
              <a:gd name="connsiteY16" fmla="*/ 3451205 h 3613305"/>
              <a:gd name="connsiteX17" fmla="*/ 1481585 w 2753875"/>
              <a:gd name="connsiteY17" fmla="*/ 3389004 h 3613305"/>
              <a:gd name="connsiteX18" fmla="*/ 1481585 w 2753875"/>
              <a:gd name="connsiteY18" fmla="*/ 3394659 h 3613305"/>
              <a:gd name="connsiteX19" fmla="*/ 1474988 w 2753875"/>
              <a:gd name="connsiteY19" fmla="*/ 3395601 h 3613305"/>
              <a:gd name="connsiteX20" fmla="*/ 1460851 w 2753875"/>
              <a:gd name="connsiteY20" fmla="*/ 3400313 h 3613305"/>
              <a:gd name="connsiteX21" fmla="*/ 1455197 w 2753875"/>
              <a:gd name="connsiteY21" fmla="*/ 3407853 h 3613305"/>
              <a:gd name="connsiteX22" fmla="*/ 1455197 w 2753875"/>
              <a:gd name="connsiteY22" fmla="*/ 3427644 h 3613305"/>
              <a:gd name="connsiteX23" fmla="*/ 1465564 w 2753875"/>
              <a:gd name="connsiteY23" fmla="*/ 3563356 h 3613305"/>
              <a:gd name="connsiteX24" fmla="*/ 1468391 w 2753875"/>
              <a:gd name="connsiteY24" fmla="*/ 3583147 h 3613305"/>
              <a:gd name="connsiteX25" fmla="*/ 1475930 w 2753875"/>
              <a:gd name="connsiteY25" fmla="*/ 3589744 h 3613305"/>
              <a:gd name="connsiteX26" fmla="*/ 1490067 w 2753875"/>
              <a:gd name="connsiteY26" fmla="*/ 3591629 h 3613305"/>
              <a:gd name="connsiteX27" fmla="*/ 1496664 w 2753875"/>
              <a:gd name="connsiteY27" fmla="*/ 3590686 h 3613305"/>
              <a:gd name="connsiteX28" fmla="*/ 1496664 w 2753875"/>
              <a:gd name="connsiteY28" fmla="*/ 3596341 h 3613305"/>
              <a:gd name="connsiteX29" fmla="*/ 1388284 w 2753875"/>
              <a:gd name="connsiteY29" fmla="*/ 3604823 h 3613305"/>
              <a:gd name="connsiteX30" fmla="*/ 1388284 w 2753875"/>
              <a:gd name="connsiteY30" fmla="*/ 3599168 h 3613305"/>
              <a:gd name="connsiteX31" fmla="*/ 1394881 w 2753875"/>
              <a:gd name="connsiteY31" fmla="*/ 3598226 h 3613305"/>
              <a:gd name="connsiteX32" fmla="*/ 1409017 w 2753875"/>
              <a:gd name="connsiteY32" fmla="*/ 3593514 h 3613305"/>
              <a:gd name="connsiteX33" fmla="*/ 1414672 w 2753875"/>
              <a:gd name="connsiteY33" fmla="*/ 3585974 h 3613305"/>
              <a:gd name="connsiteX34" fmla="*/ 1414672 w 2753875"/>
              <a:gd name="connsiteY34" fmla="*/ 3566183 h 3613305"/>
              <a:gd name="connsiteX35" fmla="*/ 1409960 w 2753875"/>
              <a:gd name="connsiteY35" fmla="*/ 3502097 h 3613305"/>
              <a:gd name="connsiteX36" fmla="*/ 1336449 w 2753875"/>
              <a:gd name="connsiteY36" fmla="*/ 3507752 h 3613305"/>
              <a:gd name="connsiteX37" fmla="*/ 1341162 w 2753875"/>
              <a:gd name="connsiteY37" fmla="*/ 3571838 h 3613305"/>
              <a:gd name="connsiteX38" fmla="*/ 1343989 w 2753875"/>
              <a:gd name="connsiteY38" fmla="*/ 3591629 h 3613305"/>
              <a:gd name="connsiteX39" fmla="*/ 1351529 w 2753875"/>
              <a:gd name="connsiteY39" fmla="*/ 3598226 h 3613305"/>
              <a:gd name="connsiteX40" fmla="*/ 1365665 w 2753875"/>
              <a:gd name="connsiteY40" fmla="*/ 3600111 h 3613305"/>
              <a:gd name="connsiteX41" fmla="*/ 1372262 w 2753875"/>
              <a:gd name="connsiteY41" fmla="*/ 3599168 h 3613305"/>
              <a:gd name="connsiteX42" fmla="*/ 1372262 w 2753875"/>
              <a:gd name="connsiteY42" fmla="*/ 3604823 h 3613305"/>
              <a:gd name="connsiteX43" fmla="*/ 1263881 w 2753875"/>
              <a:gd name="connsiteY43" fmla="*/ 3613305 h 3613305"/>
              <a:gd name="connsiteX44" fmla="*/ 1263881 w 2753875"/>
              <a:gd name="connsiteY44" fmla="*/ 3607650 h 3613305"/>
              <a:gd name="connsiteX45" fmla="*/ 1270478 w 2753875"/>
              <a:gd name="connsiteY45" fmla="*/ 3606708 h 3613305"/>
              <a:gd name="connsiteX46" fmla="*/ 1284615 w 2753875"/>
              <a:gd name="connsiteY46" fmla="*/ 3601996 h 3613305"/>
              <a:gd name="connsiteX47" fmla="*/ 1290269 w 2753875"/>
              <a:gd name="connsiteY47" fmla="*/ 3594456 h 3613305"/>
              <a:gd name="connsiteX48" fmla="*/ 1290269 w 2753875"/>
              <a:gd name="connsiteY48" fmla="*/ 3574665 h 3613305"/>
              <a:gd name="connsiteX49" fmla="*/ 1279902 w 2753875"/>
              <a:gd name="connsiteY49" fmla="*/ 3438953 h 3613305"/>
              <a:gd name="connsiteX50" fmla="*/ 1277075 w 2753875"/>
              <a:gd name="connsiteY50" fmla="*/ 3419162 h 3613305"/>
              <a:gd name="connsiteX51" fmla="*/ 1269536 w 2753875"/>
              <a:gd name="connsiteY51" fmla="*/ 3412565 h 3613305"/>
              <a:gd name="connsiteX52" fmla="*/ 1255399 w 2753875"/>
              <a:gd name="connsiteY52" fmla="*/ 3410680 h 3613305"/>
              <a:gd name="connsiteX53" fmla="*/ 1248802 w 2753875"/>
              <a:gd name="connsiteY53" fmla="*/ 3411622 h 3613305"/>
              <a:gd name="connsiteX54" fmla="*/ 1248802 w 2753875"/>
              <a:gd name="connsiteY54" fmla="*/ 3405968 h 3613305"/>
              <a:gd name="connsiteX55" fmla="*/ 1357183 w 2753875"/>
              <a:gd name="connsiteY55" fmla="*/ 3397486 h 3613305"/>
              <a:gd name="connsiteX56" fmla="*/ 1357183 w 2753875"/>
              <a:gd name="connsiteY56" fmla="*/ 3403141 h 3613305"/>
              <a:gd name="connsiteX57" fmla="*/ 1350586 w 2753875"/>
              <a:gd name="connsiteY57" fmla="*/ 3404083 h 3613305"/>
              <a:gd name="connsiteX58" fmla="*/ 1336449 w 2753875"/>
              <a:gd name="connsiteY58" fmla="*/ 3408795 h 3613305"/>
              <a:gd name="connsiteX59" fmla="*/ 1330794 w 2753875"/>
              <a:gd name="connsiteY59" fmla="*/ 3416335 h 3613305"/>
              <a:gd name="connsiteX60" fmla="*/ 1330794 w 2753875"/>
              <a:gd name="connsiteY60" fmla="*/ 3436126 h 3613305"/>
              <a:gd name="connsiteX61" fmla="*/ 1335506 w 2753875"/>
              <a:gd name="connsiteY61" fmla="*/ 3494558 h 3613305"/>
              <a:gd name="connsiteX62" fmla="*/ 1409017 w 2753875"/>
              <a:gd name="connsiteY62" fmla="*/ 3488903 h 3613305"/>
              <a:gd name="connsiteX63" fmla="*/ 1404305 w 2753875"/>
              <a:gd name="connsiteY63" fmla="*/ 3430471 h 3613305"/>
              <a:gd name="connsiteX64" fmla="*/ 1401478 w 2753875"/>
              <a:gd name="connsiteY64" fmla="*/ 3410680 h 3613305"/>
              <a:gd name="connsiteX65" fmla="*/ 1393938 w 2753875"/>
              <a:gd name="connsiteY65" fmla="*/ 3404083 h 3613305"/>
              <a:gd name="connsiteX66" fmla="*/ 1379802 w 2753875"/>
              <a:gd name="connsiteY66" fmla="*/ 3402198 h 3613305"/>
              <a:gd name="connsiteX67" fmla="*/ 1373205 w 2753875"/>
              <a:gd name="connsiteY67" fmla="*/ 3403141 h 3613305"/>
              <a:gd name="connsiteX68" fmla="*/ 1373205 w 2753875"/>
              <a:gd name="connsiteY68" fmla="*/ 3397486 h 3613305"/>
              <a:gd name="connsiteX69" fmla="*/ 1577714 w 2753875"/>
              <a:gd name="connsiteY69" fmla="*/ 3370155 h 3613305"/>
              <a:gd name="connsiteX70" fmla="*/ 1544727 w 2753875"/>
              <a:gd name="connsiteY70" fmla="*/ 3410681 h 3613305"/>
              <a:gd name="connsiteX71" fmla="*/ 1553209 w 2753875"/>
              <a:gd name="connsiteY71" fmla="*/ 3479479 h 3613305"/>
              <a:gd name="connsiteX72" fmla="*/ 1594677 w 2753875"/>
              <a:gd name="connsiteY72" fmla="*/ 3549219 h 3613305"/>
              <a:gd name="connsiteX73" fmla="*/ 1635202 w 2753875"/>
              <a:gd name="connsiteY73" fmla="*/ 3554874 h 3613305"/>
              <a:gd name="connsiteX74" fmla="*/ 1657821 w 2753875"/>
              <a:gd name="connsiteY74" fmla="*/ 3539795 h 3613305"/>
              <a:gd name="connsiteX75" fmla="*/ 1668188 w 2753875"/>
              <a:gd name="connsiteY75" fmla="*/ 3503982 h 3613305"/>
              <a:gd name="connsiteX76" fmla="*/ 1658763 w 2753875"/>
              <a:gd name="connsiteY76" fmla="*/ 3448379 h 3613305"/>
              <a:gd name="connsiteX77" fmla="*/ 1633317 w 2753875"/>
              <a:gd name="connsiteY77" fmla="*/ 3391831 h 3613305"/>
              <a:gd name="connsiteX78" fmla="*/ 1605987 w 2753875"/>
              <a:gd name="connsiteY78" fmla="*/ 3370155 h 3613305"/>
              <a:gd name="connsiteX79" fmla="*/ 1577714 w 2753875"/>
              <a:gd name="connsiteY79" fmla="*/ 3370155 h 3613305"/>
              <a:gd name="connsiteX80" fmla="*/ 912706 w 2753875"/>
              <a:gd name="connsiteY80" fmla="*/ 3357079 h 3613305"/>
              <a:gd name="connsiteX81" fmla="*/ 959474 w 2753875"/>
              <a:gd name="connsiteY81" fmla="*/ 3359788 h 3613305"/>
              <a:gd name="connsiteX82" fmla="*/ 985863 w 2753875"/>
              <a:gd name="connsiteY82" fmla="*/ 3368270 h 3613305"/>
              <a:gd name="connsiteX83" fmla="*/ 1005654 w 2753875"/>
              <a:gd name="connsiteY83" fmla="*/ 3380522 h 3613305"/>
              <a:gd name="connsiteX84" fmla="*/ 1021675 w 2753875"/>
              <a:gd name="connsiteY84" fmla="*/ 3389947 h 3613305"/>
              <a:gd name="connsiteX85" fmla="*/ 1030157 w 2753875"/>
              <a:gd name="connsiteY85" fmla="*/ 3389004 h 3613305"/>
              <a:gd name="connsiteX86" fmla="*/ 1039582 w 2753875"/>
              <a:gd name="connsiteY86" fmla="*/ 3378637 h 3613305"/>
              <a:gd name="connsiteX87" fmla="*/ 1043351 w 2753875"/>
              <a:gd name="connsiteY87" fmla="*/ 3381464 h 3613305"/>
              <a:gd name="connsiteX88" fmla="*/ 1026388 w 2753875"/>
              <a:gd name="connsiteY88" fmla="*/ 3452148 h 3613305"/>
              <a:gd name="connsiteX89" fmla="*/ 1020733 w 2753875"/>
              <a:gd name="connsiteY89" fmla="*/ 3451206 h 3613305"/>
              <a:gd name="connsiteX90" fmla="*/ 1001884 w 2753875"/>
              <a:gd name="connsiteY90" fmla="*/ 3399371 h 3613305"/>
              <a:gd name="connsiteX91" fmla="*/ 962302 w 2753875"/>
              <a:gd name="connsiteY91" fmla="*/ 3373925 h 3613305"/>
              <a:gd name="connsiteX92" fmla="*/ 921777 w 2753875"/>
              <a:gd name="connsiteY92" fmla="*/ 3377695 h 3613305"/>
              <a:gd name="connsiteX93" fmla="*/ 891618 w 2753875"/>
              <a:gd name="connsiteY93" fmla="*/ 3407853 h 3613305"/>
              <a:gd name="connsiteX94" fmla="*/ 873712 w 2753875"/>
              <a:gd name="connsiteY94" fmla="*/ 3453091 h 3613305"/>
              <a:gd name="connsiteX95" fmla="*/ 868057 w 2753875"/>
              <a:gd name="connsiteY95" fmla="*/ 3505867 h 3613305"/>
              <a:gd name="connsiteX96" fmla="*/ 882194 w 2753875"/>
              <a:gd name="connsiteY96" fmla="*/ 3543565 h 3613305"/>
              <a:gd name="connsiteX97" fmla="*/ 916122 w 2753875"/>
              <a:gd name="connsiteY97" fmla="*/ 3562413 h 3613305"/>
              <a:gd name="connsiteX98" fmla="*/ 931201 w 2753875"/>
              <a:gd name="connsiteY98" fmla="*/ 3564298 h 3613305"/>
              <a:gd name="connsiteX99" fmla="*/ 948165 w 2753875"/>
              <a:gd name="connsiteY99" fmla="*/ 3563356 h 3613305"/>
              <a:gd name="connsiteX100" fmla="*/ 958532 w 2753875"/>
              <a:gd name="connsiteY100" fmla="*/ 3520946 h 3613305"/>
              <a:gd name="connsiteX101" fmla="*/ 960417 w 2753875"/>
              <a:gd name="connsiteY101" fmla="*/ 3504925 h 3613305"/>
              <a:gd name="connsiteX102" fmla="*/ 954762 w 2753875"/>
              <a:gd name="connsiteY102" fmla="*/ 3497385 h 3613305"/>
              <a:gd name="connsiteX103" fmla="*/ 943453 w 2753875"/>
              <a:gd name="connsiteY103" fmla="*/ 3491731 h 3613305"/>
              <a:gd name="connsiteX104" fmla="*/ 938741 w 2753875"/>
              <a:gd name="connsiteY104" fmla="*/ 3490788 h 3613305"/>
              <a:gd name="connsiteX105" fmla="*/ 939683 w 2753875"/>
              <a:gd name="connsiteY105" fmla="*/ 3485134 h 3613305"/>
              <a:gd name="connsiteX106" fmla="*/ 1037697 w 2753875"/>
              <a:gd name="connsiteY106" fmla="*/ 3508694 h 3613305"/>
              <a:gd name="connsiteX107" fmla="*/ 1036754 w 2753875"/>
              <a:gd name="connsiteY107" fmla="*/ 3514349 h 3613305"/>
              <a:gd name="connsiteX108" fmla="*/ 1020733 w 2753875"/>
              <a:gd name="connsiteY108" fmla="*/ 3513407 h 3613305"/>
              <a:gd name="connsiteX109" fmla="*/ 1012251 w 2753875"/>
              <a:gd name="connsiteY109" fmla="*/ 3519061 h 3613305"/>
              <a:gd name="connsiteX110" fmla="*/ 1007539 w 2753875"/>
              <a:gd name="connsiteY110" fmla="*/ 3532255 h 3613305"/>
              <a:gd name="connsiteX111" fmla="*/ 997172 w 2753875"/>
              <a:gd name="connsiteY111" fmla="*/ 3574665 h 3613305"/>
              <a:gd name="connsiteX112" fmla="*/ 953820 w 2753875"/>
              <a:gd name="connsiteY112" fmla="*/ 3577493 h 3613305"/>
              <a:gd name="connsiteX113" fmla="*/ 909525 w 2753875"/>
              <a:gd name="connsiteY113" fmla="*/ 3571838 h 3613305"/>
              <a:gd name="connsiteX114" fmla="*/ 863345 w 2753875"/>
              <a:gd name="connsiteY114" fmla="*/ 3552047 h 3613305"/>
              <a:gd name="connsiteX115" fmla="*/ 835072 w 2753875"/>
              <a:gd name="connsiteY115" fmla="*/ 3523773 h 3613305"/>
              <a:gd name="connsiteX116" fmla="*/ 819050 w 2753875"/>
              <a:gd name="connsiteY116" fmla="*/ 3489846 h 3613305"/>
              <a:gd name="connsiteX117" fmla="*/ 819993 w 2753875"/>
              <a:gd name="connsiteY117" fmla="*/ 3440839 h 3613305"/>
              <a:gd name="connsiteX118" fmla="*/ 870884 w 2753875"/>
              <a:gd name="connsiteY118" fmla="*/ 3372040 h 3613305"/>
              <a:gd name="connsiteX119" fmla="*/ 912706 w 2753875"/>
              <a:gd name="connsiteY119" fmla="*/ 3357079 h 3613305"/>
              <a:gd name="connsiteX120" fmla="*/ 1617060 w 2753875"/>
              <a:gd name="connsiteY120" fmla="*/ 3353781 h 3613305"/>
              <a:gd name="connsiteX121" fmla="*/ 1657821 w 2753875"/>
              <a:gd name="connsiteY121" fmla="*/ 3364501 h 3613305"/>
              <a:gd name="connsiteX122" fmla="*/ 1710597 w 2753875"/>
              <a:gd name="connsiteY122" fmla="*/ 3428587 h 3613305"/>
              <a:gd name="connsiteX123" fmla="*/ 1709655 w 2753875"/>
              <a:gd name="connsiteY123" fmla="*/ 3501155 h 3613305"/>
              <a:gd name="connsiteX124" fmla="*/ 1638972 w 2753875"/>
              <a:gd name="connsiteY124" fmla="*/ 3565241 h 3613305"/>
              <a:gd name="connsiteX125" fmla="*/ 1544727 w 2753875"/>
              <a:gd name="connsiteY125" fmla="*/ 3554874 h 3613305"/>
              <a:gd name="connsiteX126" fmla="*/ 1500433 w 2753875"/>
              <a:gd name="connsiteY126" fmla="*/ 3494558 h 3613305"/>
              <a:gd name="connsiteX127" fmla="*/ 1507030 w 2753875"/>
              <a:gd name="connsiteY127" fmla="*/ 3411624 h 3613305"/>
              <a:gd name="connsiteX128" fmla="*/ 1572058 w 2753875"/>
              <a:gd name="connsiteY128" fmla="*/ 3360731 h 3613305"/>
              <a:gd name="connsiteX129" fmla="*/ 1617060 w 2753875"/>
              <a:gd name="connsiteY129" fmla="*/ 3353781 h 3613305"/>
              <a:gd name="connsiteX130" fmla="*/ 647527 w 2753875"/>
              <a:gd name="connsiteY130" fmla="*/ 3246696 h 3613305"/>
              <a:gd name="connsiteX131" fmla="*/ 715384 w 2753875"/>
              <a:gd name="connsiteY131" fmla="*/ 3277796 h 3613305"/>
              <a:gd name="connsiteX132" fmla="*/ 757793 w 2753875"/>
              <a:gd name="connsiteY132" fmla="*/ 3437068 h 3613305"/>
              <a:gd name="connsiteX133" fmla="*/ 793606 w 2753875"/>
              <a:gd name="connsiteY133" fmla="*/ 3355076 h 3613305"/>
              <a:gd name="connsiteX134" fmla="*/ 799260 w 2753875"/>
              <a:gd name="connsiteY134" fmla="*/ 3329630 h 3613305"/>
              <a:gd name="connsiteX135" fmla="*/ 780412 w 2753875"/>
              <a:gd name="connsiteY135" fmla="*/ 3311724 h 3613305"/>
              <a:gd name="connsiteX136" fmla="*/ 782297 w 2753875"/>
              <a:gd name="connsiteY136" fmla="*/ 3306069 h 3613305"/>
              <a:gd name="connsiteX137" fmla="*/ 845440 w 2753875"/>
              <a:gd name="connsiteY137" fmla="*/ 3333400 h 3613305"/>
              <a:gd name="connsiteX138" fmla="*/ 843555 w 2753875"/>
              <a:gd name="connsiteY138" fmla="*/ 3339055 h 3613305"/>
              <a:gd name="connsiteX139" fmla="*/ 825649 w 2753875"/>
              <a:gd name="connsiteY139" fmla="*/ 3336228 h 3613305"/>
              <a:gd name="connsiteX140" fmla="*/ 815282 w 2753875"/>
              <a:gd name="connsiteY140" fmla="*/ 3340940 h 3613305"/>
              <a:gd name="connsiteX141" fmla="*/ 804915 w 2753875"/>
              <a:gd name="connsiteY141" fmla="*/ 3358846 h 3613305"/>
              <a:gd name="connsiteX142" fmla="*/ 735175 w 2753875"/>
              <a:gd name="connsiteY142" fmla="*/ 3517176 h 3613305"/>
              <a:gd name="connsiteX143" fmla="*/ 730462 w 2753875"/>
              <a:gd name="connsiteY143" fmla="*/ 3515291 h 3613305"/>
              <a:gd name="connsiteX144" fmla="*/ 671089 w 2753875"/>
              <a:gd name="connsiteY144" fmla="*/ 3300415 h 3613305"/>
              <a:gd name="connsiteX145" fmla="*/ 618311 w 2753875"/>
              <a:gd name="connsiteY145" fmla="*/ 3421047 h 3613305"/>
              <a:gd name="connsiteX146" fmla="*/ 616427 w 2753875"/>
              <a:gd name="connsiteY146" fmla="*/ 3446493 h 3613305"/>
              <a:gd name="connsiteX147" fmla="*/ 630563 w 2753875"/>
              <a:gd name="connsiteY147" fmla="*/ 3459687 h 3613305"/>
              <a:gd name="connsiteX148" fmla="*/ 635275 w 2753875"/>
              <a:gd name="connsiteY148" fmla="*/ 3461572 h 3613305"/>
              <a:gd name="connsiteX149" fmla="*/ 633390 w 2753875"/>
              <a:gd name="connsiteY149" fmla="*/ 3466284 h 3613305"/>
              <a:gd name="connsiteX150" fmla="*/ 565535 w 2753875"/>
              <a:gd name="connsiteY150" fmla="*/ 3437068 h 3613305"/>
              <a:gd name="connsiteX151" fmla="*/ 567420 w 2753875"/>
              <a:gd name="connsiteY151" fmla="*/ 3432356 h 3613305"/>
              <a:gd name="connsiteX152" fmla="*/ 591923 w 2753875"/>
              <a:gd name="connsiteY152" fmla="*/ 3435183 h 3613305"/>
              <a:gd name="connsiteX153" fmla="*/ 607945 w 2753875"/>
              <a:gd name="connsiteY153" fmla="*/ 3416335 h 3613305"/>
              <a:gd name="connsiteX154" fmla="*/ 666376 w 2753875"/>
              <a:gd name="connsiteY154" fmla="*/ 3282508 h 3613305"/>
              <a:gd name="connsiteX155" fmla="*/ 664491 w 2753875"/>
              <a:gd name="connsiteY155" fmla="*/ 3275912 h 3613305"/>
              <a:gd name="connsiteX156" fmla="*/ 657894 w 2753875"/>
              <a:gd name="connsiteY156" fmla="*/ 3260833 h 3613305"/>
              <a:gd name="connsiteX157" fmla="*/ 645642 w 2753875"/>
              <a:gd name="connsiteY157" fmla="*/ 3252351 h 3613305"/>
              <a:gd name="connsiteX158" fmla="*/ 507104 w 2753875"/>
              <a:gd name="connsiteY158" fmla="*/ 3242926 h 3613305"/>
              <a:gd name="connsiteX159" fmla="*/ 442076 w 2753875"/>
              <a:gd name="connsiteY159" fmla="*/ 3287221 h 3613305"/>
              <a:gd name="connsiteX160" fmla="*/ 495795 w 2753875"/>
              <a:gd name="connsiteY160" fmla="*/ 3320206 h 3613305"/>
              <a:gd name="connsiteX161" fmla="*/ 1889660 w 2753875"/>
              <a:gd name="connsiteY161" fmla="*/ 3241041 h 3613305"/>
              <a:gd name="connsiteX162" fmla="*/ 1891545 w 2753875"/>
              <a:gd name="connsiteY162" fmla="*/ 3246696 h 3613305"/>
              <a:gd name="connsiteX163" fmla="*/ 1887775 w 2753875"/>
              <a:gd name="connsiteY163" fmla="*/ 3248581 h 3613305"/>
              <a:gd name="connsiteX164" fmla="*/ 1875523 w 2753875"/>
              <a:gd name="connsiteY164" fmla="*/ 3258005 h 3613305"/>
              <a:gd name="connsiteX165" fmla="*/ 1871754 w 2753875"/>
              <a:gd name="connsiteY165" fmla="*/ 3271199 h 3613305"/>
              <a:gd name="connsiteX166" fmla="*/ 1876466 w 2753875"/>
              <a:gd name="connsiteY166" fmla="*/ 3288163 h 3613305"/>
              <a:gd name="connsiteX167" fmla="*/ 1907566 w 2753875"/>
              <a:gd name="connsiteY167" fmla="*/ 3360732 h 3613305"/>
              <a:gd name="connsiteX168" fmla="*/ 1924530 w 2753875"/>
              <a:gd name="connsiteY168" fmla="*/ 3410681 h 3613305"/>
              <a:gd name="connsiteX169" fmla="*/ 1915106 w 2753875"/>
              <a:gd name="connsiteY169" fmla="*/ 3447436 h 3613305"/>
              <a:gd name="connsiteX170" fmla="*/ 1873639 w 2753875"/>
              <a:gd name="connsiteY170" fmla="*/ 3480421 h 3613305"/>
              <a:gd name="connsiteX171" fmla="*/ 1832171 w 2753875"/>
              <a:gd name="connsiteY171" fmla="*/ 3490788 h 3613305"/>
              <a:gd name="connsiteX172" fmla="*/ 1796359 w 2753875"/>
              <a:gd name="connsiteY172" fmla="*/ 3478536 h 3613305"/>
              <a:gd name="connsiteX173" fmla="*/ 1772797 w 2753875"/>
              <a:gd name="connsiteY173" fmla="*/ 3443666 h 3613305"/>
              <a:gd name="connsiteX174" fmla="*/ 1732272 w 2753875"/>
              <a:gd name="connsiteY174" fmla="*/ 3350365 h 3613305"/>
              <a:gd name="connsiteX175" fmla="*/ 1721905 w 2753875"/>
              <a:gd name="connsiteY175" fmla="*/ 3330574 h 3613305"/>
              <a:gd name="connsiteX176" fmla="*/ 1712481 w 2753875"/>
              <a:gd name="connsiteY176" fmla="*/ 3326804 h 3613305"/>
              <a:gd name="connsiteX177" fmla="*/ 1694574 w 2753875"/>
              <a:gd name="connsiteY177" fmla="*/ 3331516 h 3613305"/>
              <a:gd name="connsiteX178" fmla="*/ 1693632 w 2753875"/>
              <a:gd name="connsiteY178" fmla="*/ 3325861 h 3613305"/>
              <a:gd name="connsiteX179" fmla="*/ 1791646 w 2753875"/>
              <a:gd name="connsiteY179" fmla="*/ 3283451 h 3613305"/>
              <a:gd name="connsiteX180" fmla="*/ 1793531 w 2753875"/>
              <a:gd name="connsiteY180" fmla="*/ 3289105 h 3613305"/>
              <a:gd name="connsiteX181" fmla="*/ 1788818 w 2753875"/>
              <a:gd name="connsiteY181" fmla="*/ 3290990 h 3613305"/>
              <a:gd name="connsiteX182" fmla="*/ 1774682 w 2753875"/>
              <a:gd name="connsiteY182" fmla="*/ 3299472 h 3613305"/>
              <a:gd name="connsiteX183" fmla="*/ 1771854 w 2753875"/>
              <a:gd name="connsiteY183" fmla="*/ 3307955 h 3613305"/>
              <a:gd name="connsiteX184" fmla="*/ 1778451 w 2753875"/>
              <a:gd name="connsiteY184" fmla="*/ 3328689 h 3613305"/>
              <a:gd name="connsiteX185" fmla="*/ 1818977 w 2753875"/>
              <a:gd name="connsiteY185" fmla="*/ 3421990 h 3613305"/>
              <a:gd name="connsiteX186" fmla="*/ 1837826 w 2753875"/>
              <a:gd name="connsiteY186" fmla="*/ 3454033 h 3613305"/>
              <a:gd name="connsiteX187" fmla="*/ 1856675 w 2753875"/>
              <a:gd name="connsiteY187" fmla="*/ 3462515 h 3613305"/>
              <a:gd name="connsiteX188" fmla="*/ 1881178 w 2753875"/>
              <a:gd name="connsiteY188" fmla="*/ 3458745 h 3613305"/>
              <a:gd name="connsiteX189" fmla="*/ 1904739 w 2753875"/>
              <a:gd name="connsiteY189" fmla="*/ 3440839 h 3613305"/>
              <a:gd name="connsiteX190" fmla="*/ 1912278 w 2753875"/>
              <a:gd name="connsiteY190" fmla="*/ 3414450 h 3613305"/>
              <a:gd name="connsiteX191" fmla="*/ 1899084 w 2753875"/>
              <a:gd name="connsiteY191" fmla="*/ 3369214 h 3613305"/>
              <a:gd name="connsiteX192" fmla="*/ 1865157 w 2753875"/>
              <a:gd name="connsiteY192" fmla="*/ 3291933 h 3613305"/>
              <a:gd name="connsiteX193" fmla="*/ 1854790 w 2753875"/>
              <a:gd name="connsiteY193" fmla="*/ 3274969 h 3613305"/>
              <a:gd name="connsiteX194" fmla="*/ 1844423 w 2753875"/>
              <a:gd name="connsiteY194" fmla="*/ 3270257 h 3613305"/>
              <a:gd name="connsiteX195" fmla="*/ 1825574 w 2753875"/>
              <a:gd name="connsiteY195" fmla="*/ 3274969 h 3613305"/>
              <a:gd name="connsiteX196" fmla="*/ 1823689 w 2753875"/>
              <a:gd name="connsiteY196" fmla="*/ 3269314 h 3613305"/>
              <a:gd name="connsiteX197" fmla="*/ 558938 w 2753875"/>
              <a:gd name="connsiteY197" fmla="*/ 3192977 h 3613305"/>
              <a:gd name="connsiteX198" fmla="*/ 561765 w 2753875"/>
              <a:gd name="connsiteY198" fmla="*/ 3194862 h 3613305"/>
              <a:gd name="connsiteX199" fmla="*/ 536319 w 2753875"/>
              <a:gd name="connsiteY199" fmla="*/ 3378637 h 3613305"/>
              <a:gd name="connsiteX200" fmla="*/ 535377 w 2753875"/>
              <a:gd name="connsiteY200" fmla="*/ 3413508 h 3613305"/>
              <a:gd name="connsiteX201" fmla="*/ 545744 w 2753875"/>
              <a:gd name="connsiteY201" fmla="*/ 3425759 h 3613305"/>
              <a:gd name="connsiteX202" fmla="*/ 542916 w 2753875"/>
              <a:gd name="connsiteY202" fmla="*/ 3430471 h 3613305"/>
              <a:gd name="connsiteX203" fmla="*/ 457155 w 2753875"/>
              <a:gd name="connsiteY203" fmla="*/ 3377695 h 3613305"/>
              <a:gd name="connsiteX204" fmla="*/ 459982 w 2753875"/>
              <a:gd name="connsiteY204" fmla="*/ 3372983 h 3613305"/>
              <a:gd name="connsiteX205" fmla="*/ 463752 w 2753875"/>
              <a:gd name="connsiteY205" fmla="*/ 3374868 h 3613305"/>
              <a:gd name="connsiteX206" fmla="*/ 479773 w 2753875"/>
              <a:gd name="connsiteY206" fmla="*/ 3380522 h 3613305"/>
              <a:gd name="connsiteX207" fmla="*/ 486370 w 2753875"/>
              <a:gd name="connsiteY207" fmla="*/ 3376752 h 3613305"/>
              <a:gd name="connsiteX208" fmla="*/ 488255 w 2753875"/>
              <a:gd name="connsiteY208" fmla="*/ 3371098 h 3613305"/>
              <a:gd name="connsiteX209" fmla="*/ 490140 w 2753875"/>
              <a:gd name="connsiteY209" fmla="*/ 3358846 h 3613305"/>
              <a:gd name="connsiteX210" fmla="*/ 493910 w 2753875"/>
              <a:gd name="connsiteY210" fmla="*/ 3330573 h 3613305"/>
              <a:gd name="connsiteX211" fmla="*/ 431709 w 2753875"/>
              <a:gd name="connsiteY211" fmla="*/ 3291933 h 3613305"/>
              <a:gd name="connsiteX212" fmla="*/ 413803 w 2753875"/>
              <a:gd name="connsiteY212" fmla="*/ 3304185 h 3613305"/>
              <a:gd name="connsiteX213" fmla="*/ 401551 w 2753875"/>
              <a:gd name="connsiteY213" fmla="*/ 3316436 h 3613305"/>
              <a:gd name="connsiteX214" fmla="*/ 400608 w 2753875"/>
              <a:gd name="connsiteY214" fmla="*/ 3331515 h 3613305"/>
              <a:gd name="connsiteX215" fmla="*/ 415687 w 2753875"/>
              <a:gd name="connsiteY215" fmla="*/ 3345652 h 3613305"/>
              <a:gd name="connsiteX216" fmla="*/ 412860 w 2753875"/>
              <a:gd name="connsiteY216" fmla="*/ 3350364 h 3613305"/>
              <a:gd name="connsiteX217" fmla="*/ 354429 w 2753875"/>
              <a:gd name="connsiteY217" fmla="*/ 3314552 h 3613305"/>
              <a:gd name="connsiteX218" fmla="*/ 357256 w 2753875"/>
              <a:gd name="connsiteY218" fmla="*/ 3309839 h 3613305"/>
              <a:gd name="connsiteX219" fmla="*/ 377990 w 2753875"/>
              <a:gd name="connsiteY219" fmla="*/ 3311724 h 3613305"/>
              <a:gd name="connsiteX220" fmla="*/ 409090 w 2753875"/>
              <a:gd name="connsiteY220" fmla="*/ 3294760 h 3613305"/>
              <a:gd name="connsiteX221" fmla="*/ 2161082 w 2753875"/>
              <a:gd name="connsiteY221" fmla="*/ 3032762 h 3613305"/>
              <a:gd name="connsiteX222" fmla="*/ 2164852 w 2753875"/>
              <a:gd name="connsiteY222" fmla="*/ 3037474 h 3613305"/>
              <a:gd name="connsiteX223" fmla="*/ 2161082 w 2753875"/>
              <a:gd name="connsiteY223" fmla="*/ 3040302 h 3613305"/>
              <a:gd name="connsiteX224" fmla="*/ 2151658 w 2753875"/>
              <a:gd name="connsiteY224" fmla="*/ 3051611 h 3613305"/>
              <a:gd name="connsiteX225" fmla="*/ 2151658 w 2753875"/>
              <a:gd name="connsiteY225" fmla="*/ 3064805 h 3613305"/>
              <a:gd name="connsiteX226" fmla="*/ 2161082 w 2753875"/>
              <a:gd name="connsiteY226" fmla="*/ 3079884 h 3613305"/>
              <a:gd name="connsiteX227" fmla="*/ 2210089 w 2753875"/>
              <a:gd name="connsiteY227" fmla="*/ 3142085 h 3613305"/>
              <a:gd name="connsiteX228" fmla="*/ 2239304 w 2753875"/>
              <a:gd name="connsiteY228" fmla="*/ 3186379 h 3613305"/>
              <a:gd name="connsiteX229" fmla="*/ 2239304 w 2753875"/>
              <a:gd name="connsiteY229" fmla="*/ 3224077 h 3613305"/>
              <a:gd name="connsiteX230" fmla="*/ 2208204 w 2753875"/>
              <a:gd name="connsiteY230" fmla="*/ 3266487 h 3613305"/>
              <a:gd name="connsiteX231" fmla="*/ 2171449 w 2753875"/>
              <a:gd name="connsiteY231" fmla="*/ 3286278 h 3613305"/>
              <a:gd name="connsiteX232" fmla="*/ 2133751 w 2753875"/>
              <a:gd name="connsiteY232" fmla="*/ 3284393 h 3613305"/>
              <a:gd name="connsiteX233" fmla="*/ 2101708 w 2753875"/>
              <a:gd name="connsiteY233" fmla="*/ 3257062 h 3613305"/>
              <a:gd name="connsiteX234" fmla="*/ 2038564 w 2753875"/>
              <a:gd name="connsiteY234" fmla="*/ 3176955 h 3613305"/>
              <a:gd name="connsiteX235" fmla="*/ 2023485 w 2753875"/>
              <a:gd name="connsiteY235" fmla="*/ 3160934 h 3613305"/>
              <a:gd name="connsiteX236" fmla="*/ 2014061 w 2753875"/>
              <a:gd name="connsiteY236" fmla="*/ 3159991 h 3613305"/>
              <a:gd name="connsiteX237" fmla="*/ 1998039 w 2753875"/>
              <a:gd name="connsiteY237" fmla="*/ 3169415 h 3613305"/>
              <a:gd name="connsiteX238" fmla="*/ 1995212 w 2753875"/>
              <a:gd name="connsiteY238" fmla="*/ 3164703 h 3613305"/>
              <a:gd name="connsiteX239" fmla="*/ 2079089 w 2753875"/>
              <a:gd name="connsiteY239" fmla="*/ 3097790 h 3613305"/>
              <a:gd name="connsiteX240" fmla="*/ 2082859 w 2753875"/>
              <a:gd name="connsiteY240" fmla="*/ 3102503 h 3613305"/>
              <a:gd name="connsiteX241" fmla="*/ 2079089 w 2753875"/>
              <a:gd name="connsiteY241" fmla="*/ 3106272 h 3613305"/>
              <a:gd name="connsiteX242" fmla="*/ 2067780 w 2753875"/>
              <a:gd name="connsiteY242" fmla="*/ 3118524 h 3613305"/>
              <a:gd name="connsiteX243" fmla="*/ 2066837 w 2753875"/>
              <a:gd name="connsiteY243" fmla="*/ 3127948 h 3613305"/>
              <a:gd name="connsiteX244" fmla="*/ 2079089 w 2753875"/>
              <a:gd name="connsiteY244" fmla="*/ 3146797 h 3613305"/>
              <a:gd name="connsiteX245" fmla="*/ 2142233 w 2753875"/>
              <a:gd name="connsiteY245" fmla="*/ 3226904 h 3613305"/>
              <a:gd name="connsiteX246" fmla="*/ 2168621 w 2753875"/>
              <a:gd name="connsiteY246" fmla="*/ 3253293 h 3613305"/>
              <a:gd name="connsiteX247" fmla="*/ 2188413 w 2753875"/>
              <a:gd name="connsiteY247" fmla="*/ 3256120 h 3613305"/>
              <a:gd name="connsiteX248" fmla="*/ 2211031 w 2753875"/>
              <a:gd name="connsiteY248" fmla="*/ 3245753 h 3613305"/>
              <a:gd name="connsiteX249" fmla="*/ 2228937 w 2753875"/>
              <a:gd name="connsiteY249" fmla="*/ 3222192 h 3613305"/>
              <a:gd name="connsiteX250" fmla="*/ 2229880 w 2753875"/>
              <a:gd name="connsiteY250" fmla="*/ 3194861 h 3613305"/>
              <a:gd name="connsiteX251" fmla="*/ 2205376 w 2753875"/>
              <a:gd name="connsiteY251" fmla="*/ 3154337 h 3613305"/>
              <a:gd name="connsiteX252" fmla="*/ 2152600 w 2753875"/>
              <a:gd name="connsiteY252" fmla="*/ 3088366 h 3613305"/>
              <a:gd name="connsiteX253" fmla="*/ 2137521 w 2753875"/>
              <a:gd name="connsiteY253" fmla="*/ 3074229 h 3613305"/>
              <a:gd name="connsiteX254" fmla="*/ 2126212 w 2753875"/>
              <a:gd name="connsiteY254" fmla="*/ 3072344 h 3613305"/>
              <a:gd name="connsiteX255" fmla="*/ 2108305 w 2753875"/>
              <a:gd name="connsiteY255" fmla="*/ 3081769 h 3613305"/>
              <a:gd name="connsiteX256" fmla="*/ 2104536 w 2753875"/>
              <a:gd name="connsiteY256" fmla="*/ 3077057 h 3613305"/>
              <a:gd name="connsiteX257" fmla="*/ 312963 w 2753875"/>
              <a:gd name="connsiteY257" fmla="*/ 3003547 h 3613305"/>
              <a:gd name="connsiteX258" fmla="*/ 393070 w 2753875"/>
              <a:gd name="connsiteY258" fmla="*/ 3075173 h 3613305"/>
              <a:gd name="connsiteX259" fmla="*/ 389300 w 2753875"/>
              <a:gd name="connsiteY259" fmla="*/ 3079885 h 3613305"/>
              <a:gd name="connsiteX260" fmla="*/ 385530 w 2753875"/>
              <a:gd name="connsiteY260" fmla="*/ 3076115 h 3613305"/>
              <a:gd name="connsiteX261" fmla="*/ 371394 w 2753875"/>
              <a:gd name="connsiteY261" fmla="*/ 3066691 h 3613305"/>
              <a:gd name="connsiteX262" fmla="*/ 361969 w 2753875"/>
              <a:gd name="connsiteY262" fmla="*/ 3067634 h 3613305"/>
              <a:gd name="connsiteX263" fmla="*/ 345948 w 2753875"/>
              <a:gd name="connsiteY263" fmla="*/ 3082713 h 3613305"/>
              <a:gd name="connsiteX264" fmla="*/ 278091 w 2753875"/>
              <a:gd name="connsiteY264" fmla="*/ 3159050 h 3613305"/>
              <a:gd name="connsiteX265" fmla="*/ 256415 w 2753875"/>
              <a:gd name="connsiteY265" fmla="*/ 3189208 h 3613305"/>
              <a:gd name="connsiteX266" fmla="*/ 256415 w 2753875"/>
              <a:gd name="connsiteY266" fmla="*/ 3209942 h 3613305"/>
              <a:gd name="connsiteX267" fmla="*/ 270552 w 2753875"/>
              <a:gd name="connsiteY267" fmla="*/ 3230675 h 3613305"/>
              <a:gd name="connsiteX268" fmla="*/ 296940 w 2753875"/>
              <a:gd name="connsiteY268" fmla="*/ 3243869 h 3613305"/>
              <a:gd name="connsiteX269" fmla="*/ 324272 w 2753875"/>
              <a:gd name="connsiteY269" fmla="*/ 3240099 h 3613305"/>
              <a:gd name="connsiteX270" fmla="*/ 359142 w 2753875"/>
              <a:gd name="connsiteY270" fmla="*/ 3208999 h 3613305"/>
              <a:gd name="connsiteX271" fmla="*/ 415688 w 2753875"/>
              <a:gd name="connsiteY271" fmla="*/ 3145856 h 3613305"/>
              <a:gd name="connsiteX272" fmla="*/ 426998 w 2753875"/>
              <a:gd name="connsiteY272" fmla="*/ 3128892 h 3613305"/>
              <a:gd name="connsiteX273" fmla="*/ 426998 w 2753875"/>
              <a:gd name="connsiteY273" fmla="*/ 3117583 h 3613305"/>
              <a:gd name="connsiteX274" fmla="*/ 414746 w 2753875"/>
              <a:gd name="connsiteY274" fmla="*/ 3101561 h 3613305"/>
              <a:gd name="connsiteX275" fmla="*/ 418516 w 2753875"/>
              <a:gd name="connsiteY275" fmla="*/ 3096849 h 3613305"/>
              <a:gd name="connsiteX276" fmla="*/ 472234 w 2753875"/>
              <a:gd name="connsiteY276" fmla="*/ 3144914 h 3613305"/>
              <a:gd name="connsiteX277" fmla="*/ 468465 w 2753875"/>
              <a:gd name="connsiteY277" fmla="*/ 3149626 h 3613305"/>
              <a:gd name="connsiteX278" fmla="*/ 465637 w 2753875"/>
              <a:gd name="connsiteY278" fmla="*/ 3146798 h 3613305"/>
              <a:gd name="connsiteX279" fmla="*/ 452443 w 2753875"/>
              <a:gd name="connsiteY279" fmla="*/ 3140201 h 3613305"/>
              <a:gd name="connsiteX280" fmla="*/ 439249 w 2753875"/>
              <a:gd name="connsiteY280" fmla="*/ 3142086 h 3613305"/>
              <a:gd name="connsiteX281" fmla="*/ 426055 w 2753875"/>
              <a:gd name="connsiteY281" fmla="*/ 3154338 h 3613305"/>
              <a:gd name="connsiteX282" fmla="*/ 373279 w 2753875"/>
              <a:gd name="connsiteY282" fmla="*/ 3213711 h 3613305"/>
              <a:gd name="connsiteX283" fmla="*/ 334639 w 2753875"/>
              <a:gd name="connsiteY283" fmla="*/ 3250466 h 3613305"/>
              <a:gd name="connsiteX284" fmla="*/ 296940 w 2753875"/>
              <a:gd name="connsiteY284" fmla="*/ 3257064 h 3613305"/>
              <a:gd name="connsiteX285" fmla="*/ 249818 w 2753875"/>
              <a:gd name="connsiteY285" fmla="*/ 3233503 h 3613305"/>
              <a:gd name="connsiteX286" fmla="*/ 223430 w 2753875"/>
              <a:gd name="connsiteY286" fmla="*/ 3200517 h 3613305"/>
              <a:gd name="connsiteX287" fmla="*/ 218718 w 2753875"/>
              <a:gd name="connsiteY287" fmla="*/ 3162820 h 3613305"/>
              <a:gd name="connsiteX288" fmla="*/ 240394 w 2753875"/>
              <a:gd name="connsiteY288" fmla="*/ 3126065 h 3613305"/>
              <a:gd name="connsiteX289" fmla="*/ 308249 w 2753875"/>
              <a:gd name="connsiteY289" fmla="*/ 3049726 h 3613305"/>
              <a:gd name="connsiteX290" fmla="*/ 321445 w 2753875"/>
              <a:gd name="connsiteY290" fmla="*/ 3031820 h 3613305"/>
              <a:gd name="connsiteX291" fmla="*/ 320502 w 2753875"/>
              <a:gd name="connsiteY291" fmla="*/ 3022396 h 3613305"/>
              <a:gd name="connsiteX292" fmla="*/ 308249 w 2753875"/>
              <a:gd name="connsiteY292" fmla="*/ 3008259 h 3613305"/>
              <a:gd name="connsiteX293" fmla="*/ 168770 w 2753875"/>
              <a:gd name="connsiteY293" fmla="*/ 2876318 h 3613305"/>
              <a:gd name="connsiteX294" fmla="*/ 246992 w 2753875"/>
              <a:gd name="connsiteY294" fmla="*/ 2918728 h 3613305"/>
              <a:gd name="connsiteX295" fmla="*/ 263014 w 2753875"/>
              <a:gd name="connsiteY295" fmla="*/ 2941346 h 3613305"/>
              <a:gd name="connsiteX296" fmla="*/ 271496 w 2753875"/>
              <a:gd name="connsiteY296" fmla="*/ 2962080 h 3613305"/>
              <a:gd name="connsiteX297" fmla="*/ 279035 w 2753875"/>
              <a:gd name="connsiteY297" fmla="*/ 2979044 h 3613305"/>
              <a:gd name="connsiteX298" fmla="*/ 286575 w 2753875"/>
              <a:gd name="connsiteY298" fmla="*/ 2982814 h 3613305"/>
              <a:gd name="connsiteX299" fmla="*/ 299769 w 2753875"/>
              <a:gd name="connsiteY299" fmla="*/ 2979986 h 3613305"/>
              <a:gd name="connsiteX300" fmla="*/ 300711 w 2753875"/>
              <a:gd name="connsiteY300" fmla="*/ 2983756 h 3613305"/>
              <a:gd name="connsiteX301" fmla="*/ 245107 w 2753875"/>
              <a:gd name="connsiteY301" fmla="*/ 3030878 h 3613305"/>
              <a:gd name="connsiteX302" fmla="*/ 241338 w 2753875"/>
              <a:gd name="connsiteY302" fmla="*/ 3026166 h 3613305"/>
              <a:gd name="connsiteX303" fmla="*/ 256417 w 2753875"/>
              <a:gd name="connsiteY303" fmla="*/ 2973389 h 3613305"/>
              <a:gd name="connsiteX304" fmla="*/ 239453 w 2753875"/>
              <a:gd name="connsiteY304" fmla="*/ 2929095 h 3613305"/>
              <a:gd name="connsiteX305" fmla="*/ 204583 w 2753875"/>
              <a:gd name="connsiteY305" fmla="*/ 2908361 h 3613305"/>
              <a:gd name="connsiteX306" fmla="*/ 162173 w 2753875"/>
              <a:gd name="connsiteY306" fmla="*/ 2914958 h 3613305"/>
              <a:gd name="connsiteX307" fmla="*/ 121647 w 2753875"/>
              <a:gd name="connsiteY307" fmla="*/ 2941346 h 3613305"/>
              <a:gd name="connsiteX308" fmla="*/ 86777 w 2753875"/>
              <a:gd name="connsiteY308" fmla="*/ 2980929 h 3613305"/>
              <a:gd name="connsiteX309" fmla="*/ 76410 w 2753875"/>
              <a:gd name="connsiteY309" fmla="*/ 3019569 h 3613305"/>
              <a:gd name="connsiteX310" fmla="*/ 92432 w 2753875"/>
              <a:gd name="connsiteY310" fmla="*/ 3054439 h 3613305"/>
              <a:gd name="connsiteX311" fmla="*/ 103741 w 2753875"/>
              <a:gd name="connsiteY311" fmla="*/ 3064806 h 3613305"/>
              <a:gd name="connsiteX312" fmla="*/ 117877 w 2753875"/>
              <a:gd name="connsiteY312" fmla="*/ 3074230 h 3613305"/>
              <a:gd name="connsiteX313" fmla="*/ 150864 w 2753875"/>
              <a:gd name="connsiteY313" fmla="*/ 3045957 h 3613305"/>
              <a:gd name="connsiteX314" fmla="*/ 162173 w 2753875"/>
              <a:gd name="connsiteY314" fmla="*/ 3034648 h 3613305"/>
              <a:gd name="connsiteX315" fmla="*/ 163115 w 2753875"/>
              <a:gd name="connsiteY315" fmla="*/ 3025223 h 3613305"/>
              <a:gd name="connsiteX316" fmla="*/ 157461 w 2753875"/>
              <a:gd name="connsiteY316" fmla="*/ 3013914 h 3613305"/>
              <a:gd name="connsiteX317" fmla="*/ 153691 w 2753875"/>
              <a:gd name="connsiteY317" fmla="*/ 3010144 h 3613305"/>
              <a:gd name="connsiteX318" fmla="*/ 158403 w 2753875"/>
              <a:gd name="connsiteY318" fmla="*/ 3006375 h 3613305"/>
              <a:gd name="connsiteX319" fmla="*/ 223431 w 2753875"/>
              <a:gd name="connsiteY319" fmla="*/ 3083654 h 3613305"/>
              <a:gd name="connsiteX320" fmla="*/ 218719 w 2753875"/>
              <a:gd name="connsiteY320" fmla="*/ 3087424 h 3613305"/>
              <a:gd name="connsiteX321" fmla="*/ 205525 w 2753875"/>
              <a:gd name="connsiteY321" fmla="*/ 3077057 h 3613305"/>
              <a:gd name="connsiteX322" fmla="*/ 195158 w 2753875"/>
              <a:gd name="connsiteY322" fmla="*/ 3077057 h 3613305"/>
              <a:gd name="connsiteX323" fmla="*/ 183849 w 2753875"/>
              <a:gd name="connsiteY323" fmla="*/ 3085539 h 3613305"/>
              <a:gd name="connsiteX324" fmla="*/ 150864 w 2753875"/>
              <a:gd name="connsiteY324" fmla="*/ 3113812 h 3613305"/>
              <a:gd name="connsiteX325" fmla="*/ 114108 w 2753875"/>
              <a:gd name="connsiteY325" fmla="*/ 3091194 h 3613305"/>
              <a:gd name="connsiteX326" fmla="*/ 82065 w 2753875"/>
              <a:gd name="connsiteY326" fmla="*/ 3060094 h 3613305"/>
              <a:gd name="connsiteX327" fmla="*/ 56619 w 2753875"/>
              <a:gd name="connsiteY327" fmla="*/ 3017684 h 3613305"/>
              <a:gd name="connsiteX328" fmla="*/ 50022 w 2753875"/>
              <a:gd name="connsiteY328" fmla="*/ 2978101 h 3613305"/>
              <a:gd name="connsiteX329" fmla="*/ 57561 w 2753875"/>
              <a:gd name="connsiteY329" fmla="*/ 2941346 h 3613305"/>
              <a:gd name="connsiteX330" fmla="*/ 86777 w 2753875"/>
              <a:gd name="connsiteY330" fmla="*/ 2902706 h 3613305"/>
              <a:gd name="connsiteX331" fmla="*/ 168770 w 2753875"/>
              <a:gd name="connsiteY331" fmla="*/ 2876318 h 3613305"/>
              <a:gd name="connsiteX332" fmla="*/ 2307159 w 2753875"/>
              <a:gd name="connsiteY332" fmla="*/ 2868778 h 3613305"/>
              <a:gd name="connsiteX333" fmla="*/ 2311871 w 2753875"/>
              <a:gd name="connsiteY333" fmla="*/ 2872548 h 3613305"/>
              <a:gd name="connsiteX334" fmla="*/ 2303389 w 2753875"/>
              <a:gd name="connsiteY334" fmla="*/ 2888569 h 3613305"/>
              <a:gd name="connsiteX335" fmla="*/ 2305274 w 2753875"/>
              <a:gd name="connsiteY335" fmla="*/ 2899879 h 3613305"/>
              <a:gd name="connsiteX336" fmla="*/ 2319411 w 2753875"/>
              <a:gd name="connsiteY336" fmla="*/ 2915900 h 3613305"/>
              <a:gd name="connsiteX337" fmla="*/ 2448524 w 2753875"/>
              <a:gd name="connsiteY337" fmla="*/ 3030877 h 3613305"/>
              <a:gd name="connsiteX338" fmla="*/ 2444755 w 2753875"/>
              <a:gd name="connsiteY338" fmla="*/ 3034647 h 3613305"/>
              <a:gd name="connsiteX339" fmla="*/ 2222340 w 2753875"/>
              <a:gd name="connsiteY339" fmla="*/ 3024280 h 3613305"/>
              <a:gd name="connsiteX340" fmla="*/ 2321295 w 2753875"/>
              <a:gd name="connsiteY340" fmla="*/ 3111927 h 3613305"/>
              <a:gd name="connsiteX341" fmla="*/ 2344856 w 2753875"/>
              <a:gd name="connsiteY341" fmla="*/ 3122294 h 3613305"/>
              <a:gd name="connsiteX342" fmla="*/ 2361820 w 2753875"/>
              <a:gd name="connsiteY342" fmla="*/ 3112869 h 3613305"/>
              <a:gd name="connsiteX343" fmla="*/ 2364647 w 2753875"/>
              <a:gd name="connsiteY343" fmla="*/ 3109099 h 3613305"/>
              <a:gd name="connsiteX344" fmla="*/ 2368417 w 2753875"/>
              <a:gd name="connsiteY344" fmla="*/ 3112869 h 3613305"/>
              <a:gd name="connsiteX345" fmla="*/ 2319411 w 2753875"/>
              <a:gd name="connsiteY345" fmla="*/ 3167531 h 3613305"/>
              <a:gd name="connsiteX346" fmla="*/ 2315641 w 2753875"/>
              <a:gd name="connsiteY346" fmla="*/ 3163761 h 3613305"/>
              <a:gd name="connsiteX347" fmla="*/ 2326008 w 2753875"/>
              <a:gd name="connsiteY347" fmla="*/ 3141142 h 3613305"/>
              <a:gd name="connsiteX348" fmla="*/ 2312813 w 2753875"/>
              <a:gd name="connsiteY348" fmla="*/ 3120409 h 3613305"/>
              <a:gd name="connsiteX349" fmla="*/ 2203491 w 2753875"/>
              <a:gd name="connsiteY349" fmla="*/ 3023338 h 3613305"/>
              <a:gd name="connsiteX350" fmla="*/ 2195951 w 2753875"/>
              <a:gd name="connsiteY350" fmla="*/ 3023338 h 3613305"/>
              <a:gd name="connsiteX351" fmla="*/ 2179930 w 2753875"/>
              <a:gd name="connsiteY351" fmla="*/ 3025223 h 3613305"/>
              <a:gd name="connsiteX352" fmla="*/ 2167678 w 2753875"/>
              <a:gd name="connsiteY352" fmla="*/ 3034647 h 3613305"/>
              <a:gd name="connsiteX353" fmla="*/ 2162966 w 2753875"/>
              <a:gd name="connsiteY353" fmla="*/ 3030877 h 3613305"/>
              <a:gd name="connsiteX354" fmla="*/ 2214800 w 2753875"/>
              <a:gd name="connsiteY354" fmla="*/ 2973389 h 3613305"/>
              <a:gd name="connsiteX355" fmla="*/ 2378784 w 2753875"/>
              <a:gd name="connsiteY355" fmla="*/ 2982813 h 3613305"/>
              <a:gd name="connsiteX356" fmla="*/ 2311871 w 2753875"/>
              <a:gd name="connsiteY356" fmla="*/ 2923440 h 3613305"/>
              <a:gd name="connsiteX357" fmla="*/ 2289253 w 2753875"/>
              <a:gd name="connsiteY357" fmla="*/ 2910245 h 3613305"/>
              <a:gd name="connsiteX358" fmla="*/ 2266634 w 2753875"/>
              <a:gd name="connsiteY358" fmla="*/ 2923440 h 3613305"/>
              <a:gd name="connsiteX359" fmla="*/ 2261922 w 2753875"/>
              <a:gd name="connsiteY359" fmla="*/ 2919670 h 3613305"/>
              <a:gd name="connsiteX360" fmla="*/ 2376899 w 2753875"/>
              <a:gd name="connsiteY360" fmla="*/ 2751916 h 3613305"/>
              <a:gd name="connsiteX361" fmla="*/ 2381611 w 2753875"/>
              <a:gd name="connsiteY361" fmla="*/ 2754743 h 3613305"/>
              <a:gd name="connsiteX362" fmla="*/ 2377842 w 2753875"/>
              <a:gd name="connsiteY362" fmla="*/ 2760398 h 3613305"/>
              <a:gd name="connsiteX363" fmla="*/ 2373130 w 2753875"/>
              <a:gd name="connsiteY363" fmla="*/ 2774534 h 3613305"/>
              <a:gd name="connsiteX364" fmla="*/ 2375957 w 2753875"/>
              <a:gd name="connsiteY364" fmla="*/ 2783959 h 3613305"/>
              <a:gd name="connsiteX365" fmla="*/ 2391036 w 2753875"/>
              <a:gd name="connsiteY365" fmla="*/ 2795268 h 3613305"/>
              <a:gd name="connsiteX366" fmla="*/ 2451353 w 2753875"/>
              <a:gd name="connsiteY366" fmla="*/ 2832967 h 3613305"/>
              <a:gd name="connsiteX367" fmla="*/ 2506957 w 2753875"/>
              <a:gd name="connsiteY367" fmla="*/ 2866894 h 3613305"/>
              <a:gd name="connsiteX368" fmla="*/ 2524863 w 2753875"/>
              <a:gd name="connsiteY368" fmla="*/ 2876319 h 3613305"/>
              <a:gd name="connsiteX369" fmla="*/ 2534287 w 2753875"/>
              <a:gd name="connsiteY369" fmla="*/ 2874434 h 3613305"/>
              <a:gd name="connsiteX370" fmla="*/ 2544654 w 2753875"/>
              <a:gd name="connsiteY370" fmla="*/ 2864067 h 3613305"/>
              <a:gd name="connsiteX371" fmla="*/ 2548424 w 2753875"/>
              <a:gd name="connsiteY371" fmla="*/ 2858412 h 3613305"/>
              <a:gd name="connsiteX372" fmla="*/ 2553136 w 2753875"/>
              <a:gd name="connsiteY372" fmla="*/ 2861240 h 3613305"/>
              <a:gd name="connsiteX373" fmla="*/ 2496590 w 2753875"/>
              <a:gd name="connsiteY373" fmla="*/ 2953598 h 3613305"/>
              <a:gd name="connsiteX374" fmla="*/ 2491878 w 2753875"/>
              <a:gd name="connsiteY374" fmla="*/ 2950771 h 3613305"/>
              <a:gd name="connsiteX375" fmla="*/ 2495647 w 2753875"/>
              <a:gd name="connsiteY375" fmla="*/ 2945117 h 3613305"/>
              <a:gd name="connsiteX376" fmla="*/ 2500359 w 2753875"/>
              <a:gd name="connsiteY376" fmla="*/ 2930980 h 3613305"/>
              <a:gd name="connsiteX377" fmla="*/ 2497532 w 2753875"/>
              <a:gd name="connsiteY377" fmla="*/ 2921556 h 3613305"/>
              <a:gd name="connsiteX378" fmla="*/ 2482453 w 2753875"/>
              <a:gd name="connsiteY378" fmla="*/ 2910246 h 3613305"/>
              <a:gd name="connsiteX379" fmla="*/ 2426849 w 2753875"/>
              <a:gd name="connsiteY379" fmla="*/ 2876319 h 3613305"/>
              <a:gd name="connsiteX380" fmla="*/ 2366533 w 2753875"/>
              <a:gd name="connsiteY380" fmla="*/ 2838621 h 3613305"/>
              <a:gd name="connsiteX381" fmla="*/ 2348626 w 2753875"/>
              <a:gd name="connsiteY381" fmla="*/ 2829197 h 3613305"/>
              <a:gd name="connsiteX382" fmla="*/ 2339202 w 2753875"/>
              <a:gd name="connsiteY382" fmla="*/ 2831082 h 3613305"/>
              <a:gd name="connsiteX383" fmla="*/ 2328835 w 2753875"/>
              <a:gd name="connsiteY383" fmla="*/ 2841449 h 3613305"/>
              <a:gd name="connsiteX384" fmla="*/ 2325065 w 2753875"/>
              <a:gd name="connsiteY384" fmla="*/ 2847103 h 3613305"/>
              <a:gd name="connsiteX385" fmla="*/ 2320353 w 2753875"/>
              <a:gd name="connsiteY385" fmla="*/ 2844276 h 3613305"/>
              <a:gd name="connsiteX386" fmla="*/ 2473027 w 2753875"/>
              <a:gd name="connsiteY386" fmla="*/ 2530444 h 3613305"/>
              <a:gd name="connsiteX387" fmla="*/ 2478682 w 2753875"/>
              <a:gd name="connsiteY387" fmla="*/ 2532329 h 3613305"/>
              <a:gd name="connsiteX388" fmla="*/ 2482452 w 2753875"/>
              <a:gd name="connsiteY388" fmla="*/ 2555890 h 3613305"/>
              <a:gd name="connsiteX389" fmla="*/ 2507898 w 2753875"/>
              <a:gd name="connsiteY389" fmla="*/ 2586990 h 3613305"/>
              <a:gd name="connsiteX390" fmla="*/ 2626645 w 2753875"/>
              <a:gd name="connsiteY390" fmla="*/ 2714220 h 3613305"/>
              <a:gd name="connsiteX391" fmla="*/ 2624760 w 2753875"/>
              <a:gd name="connsiteY391" fmla="*/ 2718932 h 3613305"/>
              <a:gd name="connsiteX392" fmla="*/ 2444754 w 2753875"/>
              <a:gd name="connsiteY392" fmla="*/ 2720817 h 3613305"/>
              <a:gd name="connsiteX393" fmla="*/ 2406114 w 2753875"/>
              <a:gd name="connsiteY393" fmla="*/ 2723645 h 3613305"/>
              <a:gd name="connsiteX394" fmla="*/ 2393863 w 2753875"/>
              <a:gd name="connsiteY394" fmla="*/ 2735896 h 3613305"/>
              <a:gd name="connsiteX395" fmla="*/ 2388208 w 2753875"/>
              <a:gd name="connsiteY395" fmla="*/ 2734011 h 3613305"/>
              <a:gd name="connsiteX396" fmla="*/ 2426848 w 2753875"/>
              <a:gd name="connsiteY396" fmla="*/ 2642595 h 3613305"/>
              <a:gd name="connsiteX397" fmla="*/ 2432503 w 2753875"/>
              <a:gd name="connsiteY397" fmla="*/ 2644480 h 3613305"/>
              <a:gd name="connsiteX398" fmla="*/ 2431560 w 2753875"/>
              <a:gd name="connsiteY398" fmla="*/ 2647307 h 3613305"/>
              <a:gd name="connsiteX399" fmla="*/ 2427790 w 2753875"/>
              <a:gd name="connsiteY399" fmla="*/ 2665213 h 3613305"/>
              <a:gd name="connsiteX400" fmla="*/ 2432503 w 2753875"/>
              <a:gd name="connsiteY400" fmla="*/ 2670868 h 3613305"/>
              <a:gd name="connsiteX401" fmla="*/ 2439100 w 2753875"/>
              <a:gd name="connsiteY401" fmla="*/ 2671811 h 3613305"/>
              <a:gd name="connsiteX402" fmla="*/ 2460776 w 2753875"/>
              <a:gd name="connsiteY402" fmla="*/ 2671811 h 3613305"/>
              <a:gd name="connsiteX403" fmla="*/ 2572926 w 2753875"/>
              <a:gd name="connsiteY403" fmla="*/ 2670868 h 3613305"/>
              <a:gd name="connsiteX404" fmla="*/ 2504128 w 2753875"/>
              <a:gd name="connsiteY404" fmla="*/ 2597357 h 3613305"/>
              <a:gd name="connsiteX405" fmla="*/ 2487164 w 2753875"/>
              <a:gd name="connsiteY405" fmla="*/ 2580393 h 3613305"/>
              <a:gd name="connsiteX406" fmla="*/ 2478682 w 2753875"/>
              <a:gd name="connsiteY406" fmla="*/ 2574739 h 3613305"/>
              <a:gd name="connsiteX407" fmla="*/ 2470200 w 2753875"/>
              <a:gd name="connsiteY407" fmla="*/ 2573796 h 3613305"/>
              <a:gd name="connsiteX408" fmla="*/ 2462660 w 2753875"/>
              <a:gd name="connsiteY408" fmla="*/ 2578508 h 3613305"/>
              <a:gd name="connsiteX409" fmla="*/ 2453236 w 2753875"/>
              <a:gd name="connsiteY409" fmla="*/ 2593587 h 3613305"/>
              <a:gd name="connsiteX410" fmla="*/ 2447582 w 2753875"/>
              <a:gd name="connsiteY410" fmla="*/ 2591702 h 3613305"/>
              <a:gd name="connsiteX411" fmla="*/ 2520150 w 2753875"/>
              <a:gd name="connsiteY411" fmla="*/ 2342899 h 3613305"/>
              <a:gd name="connsiteX412" fmla="*/ 2579523 w 2753875"/>
              <a:gd name="connsiteY412" fmla="*/ 2357036 h 3613305"/>
              <a:gd name="connsiteX413" fmla="*/ 2578581 w 2753875"/>
              <a:gd name="connsiteY413" fmla="*/ 2362690 h 3613305"/>
              <a:gd name="connsiteX414" fmla="*/ 2544653 w 2753875"/>
              <a:gd name="connsiteY414" fmla="*/ 2367402 h 3613305"/>
              <a:gd name="connsiteX415" fmla="*/ 2524862 w 2753875"/>
              <a:gd name="connsiteY415" fmla="*/ 2386251 h 3613305"/>
              <a:gd name="connsiteX416" fmla="*/ 2514495 w 2753875"/>
              <a:gd name="connsiteY416" fmla="*/ 2416409 h 3613305"/>
              <a:gd name="connsiteX417" fmla="*/ 2510725 w 2753875"/>
              <a:gd name="connsiteY417" fmla="*/ 2438086 h 3613305"/>
              <a:gd name="connsiteX418" fmla="*/ 2592717 w 2753875"/>
              <a:gd name="connsiteY418" fmla="*/ 2457877 h 3613305"/>
              <a:gd name="connsiteX419" fmla="*/ 2593660 w 2753875"/>
              <a:gd name="connsiteY419" fmla="*/ 2454107 h 3613305"/>
              <a:gd name="connsiteX420" fmla="*/ 2588005 w 2753875"/>
              <a:gd name="connsiteY420" fmla="*/ 2423006 h 3613305"/>
              <a:gd name="connsiteX421" fmla="*/ 2555020 w 2753875"/>
              <a:gd name="connsiteY421" fmla="*/ 2403215 h 3613305"/>
              <a:gd name="connsiteX422" fmla="*/ 2555962 w 2753875"/>
              <a:gd name="connsiteY422" fmla="*/ 2397560 h 3613305"/>
              <a:gd name="connsiteX423" fmla="*/ 2661515 w 2753875"/>
              <a:gd name="connsiteY423" fmla="*/ 2423006 h 3613305"/>
              <a:gd name="connsiteX424" fmla="*/ 2660573 w 2753875"/>
              <a:gd name="connsiteY424" fmla="*/ 2428662 h 3613305"/>
              <a:gd name="connsiteX425" fmla="*/ 2630415 w 2753875"/>
              <a:gd name="connsiteY425" fmla="*/ 2429604 h 3613305"/>
              <a:gd name="connsiteX426" fmla="*/ 2612509 w 2753875"/>
              <a:gd name="connsiteY426" fmla="*/ 2439028 h 3613305"/>
              <a:gd name="connsiteX427" fmla="*/ 2603084 w 2753875"/>
              <a:gd name="connsiteY427" fmla="*/ 2459762 h 3613305"/>
              <a:gd name="connsiteX428" fmla="*/ 2659631 w 2753875"/>
              <a:gd name="connsiteY428" fmla="*/ 2473899 h 3613305"/>
              <a:gd name="connsiteX429" fmla="*/ 2680364 w 2753875"/>
              <a:gd name="connsiteY429" fmla="*/ 2477668 h 3613305"/>
              <a:gd name="connsiteX430" fmla="*/ 2687904 w 2753875"/>
              <a:gd name="connsiteY430" fmla="*/ 2473899 h 3613305"/>
              <a:gd name="connsiteX431" fmla="*/ 2693558 w 2753875"/>
              <a:gd name="connsiteY431" fmla="*/ 2461647 h 3613305"/>
              <a:gd name="connsiteX432" fmla="*/ 2696386 w 2753875"/>
              <a:gd name="connsiteY432" fmla="*/ 2449395 h 3613305"/>
              <a:gd name="connsiteX433" fmla="*/ 2694501 w 2753875"/>
              <a:gd name="connsiteY433" fmla="*/ 2401330 h 3613305"/>
              <a:gd name="connsiteX434" fmla="*/ 2660573 w 2753875"/>
              <a:gd name="connsiteY434" fmla="*/ 2367402 h 3613305"/>
              <a:gd name="connsiteX435" fmla="*/ 2661515 w 2753875"/>
              <a:gd name="connsiteY435" fmla="*/ 2361748 h 3613305"/>
              <a:gd name="connsiteX436" fmla="*/ 2723716 w 2753875"/>
              <a:gd name="connsiteY436" fmla="*/ 2386251 h 3613305"/>
              <a:gd name="connsiteX437" fmla="*/ 2681306 w 2753875"/>
              <a:gd name="connsiteY437" fmla="*/ 2560603 h 3613305"/>
              <a:gd name="connsiteX438" fmla="*/ 2675652 w 2753875"/>
              <a:gd name="connsiteY438" fmla="*/ 2559661 h 3613305"/>
              <a:gd name="connsiteX439" fmla="*/ 2677537 w 2753875"/>
              <a:gd name="connsiteY439" fmla="*/ 2553063 h 3613305"/>
              <a:gd name="connsiteX440" fmla="*/ 2677537 w 2753875"/>
              <a:gd name="connsiteY440" fmla="*/ 2537984 h 3613305"/>
              <a:gd name="connsiteX441" fmla="*/ 2671882 w 2753875"/>
              <a:gd name="connsiteY441" fmla="*/ 2530445 h 3613305"/>
              <a:gd name="connsiteX442" fmla="*/ 2653976 w 2753875"/>
              <a:gd name="connsiteY442" fmla="*/ 2523848 h 3613305"/>
              <a:gd name="connsiteX443" fmla="*/ 2521092 w 2753875"/>
              <a:gd name="connsiteY443" fmla="*/ 2491805 h 3613305"/>
              <a:gd name="connsiteX444" fmla="*/ 2504128 w 2753875"/>
              <a:gd name="connsiteY444" fmla="*/ 2488035 h 3613305"/>
              <a:gd name="connsiteX445" fmla="*/ 2494704 w 2753875"/>
              <a:gd name="connsiteY445" fmla="*/ 2491805 h 3613305"/>
              <a:gd name="connsiteX446" fmla="*/ 2487164 w 2753875"/>
              <a:gd name="connsiteY446" fmla="*/ 2505942 h 3613305"/>
              <a:gd name="connsiteX447" fmla="*/ 2485280 w 2753875"/>
              <a:gd name="connsiteY447" fmla="*/ 2512539 h 3613305"/>
              <a:gd name="connsiteX448" fmla="*/ 2479625 w 2753875"/>
              <a:gd name="connsiteY448" fmla="*/ 2511596 h 3613305"/>
              <a:gd name="connsiteX449" fmla="*/ 967957 w 2753875"/>
              <a:gd name="connsiteY449" fmla="*/ 2267504 h 3613305"/>
              <a:gd name="connsiteX450" fmla="*/ 902928 w 2753875"/>
              <a:gd name="connsiteY450" fmla="*/ 2293892 h 3613305"/>
              <a:gd name="connsiteX451" fmla="*/ 884079 w 2753875"/>
              <a:gd name="connsiteY451" fmla="*/ 2290122 h 3613305"/>
              <a:gd name="connsiteX452" fmla="*/ 870885 w 2753875"/>
              <a:gd name="connsiteY452" fmla="*/ 2299547 h 3613305"/>
              <a:gd name="connsiteX453" fmla="*/ 861461 w 2753875"/>
              <a:gd name="connsiteY453" fmla="*/ 2301431 h 3613305"/>
              <a:gd name="connsiteX454" fmla="*/ 796432 w 2753875"/>
              <a:gd name="connsiteY454" fmla="*/ 2377769 h 3613305"/>
              <a:gd name="connsiteX455" fmla="*/ 796432 w 2753875"/>
              <a:gd name="connsiteY455" fmla="*/ 2389078 h 3613305"/>
              <a:gd name="connsiteX456" fmla="*/ 826590 w 2753875"/>
              <a:gd name="connsiteY456" fmla="*/ 2404157 h 3613305"/>
              <a:gd name="connsiteX457" fmla="*/ 830360 w 2753875"/>
              <a:gd name="connsiteY457" fmla="*/ 2404157 h 3613305"/>
              <a:gd name="connsiteX458" fmla="*/ 888791 w 2753875"/>
              <a:gd name="connsiteY458" fmla="*/ 2385308 h 3613305"/>
              <a:gd name="connsiteX459" fmla="*/ 949108 w 2753875"/>
              <a:gd name="connsiteY459" fmla="*/ 2369287 h 3613305"/>
              <a:gd name="connsiteX460" fmla="*/ 952878 w 2753875"/>
              <a:gd name="connsiteY460" fmla="*/ 2326877 h 3613305"/>
              <a:gd name="connsiteX461" fmla="*/ 979266 w 2753875"/>
              <a:gd name="connsiteY461" fmla="*/ 2290122 h 3613305"/>
              <a:gd name="connsiteX462" fmla="*/ 979266 w 2753875"/>
              <a:gd name="connsiteY462" fmla="*/ 2282583 h 3613305"/>
              <a:gd name="connsiteX463" fmla="*/ 967957 w 2753875"/>
              <a:gd name="connsiteY463" fmla="*/ 2267504 h 3613305"/>
              <a:gd name="connsiteX464" fmla="*/ 2596487 w 2753875"/>
              <a:gd name="connsiteY464" fmla="*/ 2188338 h 3613305"/>
              <a:gd name="connsiteX465" fmla="*/ 2560675 w 2753875"/>
              <a:gd name="connsiteY465" fmla="*/ 2195878 h 3613305"/>
              <a:gd name="connsiteX466" fmla="*/ 2545596 w 2753875"/>
              <a:gd name="connsiteY466" fmla="*/ 2230749 h 3613305"/>
              <a:gd name="connsiteX467" fmla="*/ 2543711 w 2753875"/>
              <a:gd name="connsiteY467" fmla="*/ 2246771 h 3613305"/>
              <a:gd name="connsiteX468" fmla="*/ 2634186 w 2753875"/>
              <a:gd name="connsiteY468" fmla="*/ 2255253 h 3613305"/>
              <a:gd name="connsiteX469" fmla="*/ 2635128 w 2753875"/>
              <a:gd name="connsiteY469" fmla="*/ 2246771 h 3613305"/>
              <a:gd name="connsiteX470" fmla="*/ 2634186 w 2753875"/>
              <a:gd name="connsiteY470" fmla="*/ 2214728 h 3613305"/>
              <a:gd name="connsiteX471" fmla="*/ 2621933 w 2753875"/>
              <a:gd name="connsiteY471" fmla="*/ 2196820 h 3613305"/>
              <a:gd name="connsiteX472" fmla="*/ 2596487 w 2753875"/>
              <a:gd name="connsiteY472" fmla="*/ 2188338 h 3613305"/>
              <a:gd name="connsiteX473" fmla="*/ 2748221 w 2753875"/>
              <a:gd name="connsiteY473" fmla="*/ 2120483 h 3613305"/>
              <a:gd name="connsiteX474" fmla="*/ 2753875 w 2753875"/>
              <a:gd name="connsiteY474" fmla="*/ 2121425 h 3613305"/>
              <a:gd name="connsiteX475" fmla="*/ 2747278 w 2753875"/>
              <a:gd name="connsiteY475" fmla="*/ 2186454 h 3613305"/>
              <a:gd name="connsiteX476" fmla="*/ 2648322 w 2753875"/>
              <a:gd name="connsiteY476" fmla="*/ 2243943 h 3613305"/>
              <a:gd name="connsiteX477" fmla="*/ 2647380 w 2753875"/>
              <a:gd name="connsiteY477" fmla="*/ 2257137 h 3613305"/>
              <a:gd name="connsiteX478" fmla="*/ 2704869 w 2753875"/>
              <a:gd name="connsiteY478" fmla="*/ 2262792 h 3613305"/>
              <a:gd name="connsiteX479" fmla="*/ 2726544 w 2753875"/>
              <a:gd name="connsiteY479" fmla="*/ 2262792 h 3613305"/>
              <a:gd name="connsiteX480" fmla="*/ 2734084 w 2753875"/>
              <a:gd name="connsiteY480" fmla="*/ 2256195 h 3613305"/>
              <a:gd name="connsiteX481" fmla="*/ 2738796 w 2753875"/>
              <a:gd name="connsiteY481" fmla="*/ 2237346 h 3613305"/>
              <a:gd name="connsiteX482" fmla="*/ 2744451 w 2753875"/>
              <a:gd name="connsiteY482" fmla="*/ 2238289 h 3613305"/>
              <a:gd name="connsiteX483" fmla="*/ 2734084 w 2753875"/>
              <a:gd name="connsiteY483" fmla="*/ 2343842 h 3613305"/>
              <a:gd name="connsiteX484" fmla="*/ 2728429 w 2753875"/>
              <a:gd name="connsiteY484" fmla="*/ 2342899 h 3613305"/>
              <a:gd name="connsiteX485" fmla="*/ 2727487 w 2753875"/>
              <a:gd name="connsiteY485" fmla="*/ 2323108 h 3613305"/>
              <a:gd name="connsiteX486" fmla="*/ 2720890 w 2753875"/>
              <a:gd name="connsiteY486" fmla="*/ 2315568 h 3613305"/>
              <a:gd name="connsiteX487" fmla="*/ 2700156 w 2753875"/>
              <a:gd name="connsiteY487" fmla="*/ 2311799 h 3613305"/>
              <a:gd name="connsiteX488" fmla="*/ 2566329 w 2753875"/>
              <a:gd name="connsiteY488" fmla="*/ 2298605 h 3613305"/>
              <a:gd name="connsiteX489" fmla="*/ 2544653 w 2753875"/>
              <a:gd name="connsiteY489" fmla="*/ 2298605 h 3613305"/>
              <a:gd name="connsiteX490" fmla="*/ 2537114 w 2753875"/>
              <a:gd name="connsiteY490" fmla="*/ 2305202 h 3613305"/>
              <a:gd name="connsiteX491" fmla="*/ 2532402 w 2753875"/>
              <a:gd name="connsiteY491" fmla="*/ 2324050 h 3613305"/>
              <a:gd name="connsiteX492" fmla="*/ 2526747 w 2753875"/>
              <a:gd name="connsiteY492" fmla="*/ 2323108 h 3613305"/>
              <a:gd name="connsiteX493" fmla="*/ 2536171 w 2753875"/>
              <a:gd name="connsiteY493" fmla="*/ 2226979 h 3613305"/>
              <a:gd name="connsiteX494" fmla="*/ 2546538 w 2753875"/>
              <a:gd name="connsiteY494" fmla="*/ 2172317 h 3613305"/>
              <a:gd name="connsiteX495" fmla="*/ 2568214 w 2753875"/>
              <a:gd name="connsiteY495" fmla="*/ 2145929 h 3613305"/>
              <a:gd name="connsiteX496" fmla="*/ 2602142 w 2753875"/>
              <a:gd name="connsiteY496" fmla="*/ 2138389 h 3613305"/>
              <a:gd name="connsiteX497" fmla="*/ 2637955 w 2753875"/>
              <a:gd name="connsiteY497" fmla="*/ 2158180 h 3613305"/>
              <a:gd name="connsiteX498" fmla="*/ 2649265 w 2753875"/>
              <a:gd name="connsiteY498" fmla="*/ 2189281 h 3613305"/>
              <a:gd name="connsiteX499" fmla="*/ 2723717 w 2753875"/>
              <a:gd name="connsiteY499" fmla="*/ 2146871 h 3613305"/>
              <a:gd name="connsiteX500" fmla="*/ 2741624 w 2753875"/>
              <a:gd name="connsiteY500" fmla="*/ 2134620 h 3613305"/>
              <a:gd name="connsiteX501" fmla="*/ 2748221 w 2753875"/>
              <a:gd name="connsiteY501" fmla="*/ 2120483 h 3613305"/>
              <a:gd name="connsiteX502" fmla="*/ 2686020 w 2753875"/>
              <a:gd name="connsiteY502" fmla="*/ 1945190 h 3613305"/>
              <a:gd name="connsiteX503" fmla="*/ 2731256 w 2753875"/>
              <a:gd name="connsiteY503" fmla="*/ 1964039 h 3613305"/>
              <a:gd name="connsiteX504" fmla="*/ 2751048 w 2753875"/>
              <a:gd name="connsiteY504" fmla="*/ 2014931 h 3613305"/>
              <a:gd name="connsiteX505" fmla="*/ 2749163 w 2753875"/>
              <a:gd name="connsiteY505" fmla="*/ 2033780 h 3613305"/>
              <a:gd name="connsiteX506" fmla="*/ 2742566 w 2753875"/>
              <a:gd name="connsiteY506" fmla="*/ 2055456 h 3613305"/>
              <a:gd name="connsiteX507" fmla="*/ 2739739 w 2753875"/>
              <a:gd name="connsiteY507" fmla="*/ 2067708 h 3613305"/>
              <a:gd name="connsiteX508" fmla="*/ 2742566 w 2753875"/>
              <a:gd name="connsiteY508" fmla="*/ 2076190 h 3613305"/>
              <a:gd name="connsiteX509" fmla="*/ 2751990 w 2753875"/>
              <a:gd name="connsiteY509" fmla="*/ 2082787 h 3613305"/>
              <a:gd name="connsiteX510" fmla="*/ 2751990 w 2753875"/>
              <a:gd name="connsiteY510" fmla="*/ 2088442 h 3613305"/>
              <a:gd name="connsiteX511" fmla="*/ 2673768 w 2753875"/>
              <a:gd name="connsiteY511" fmla="*/ 2090326 h 3613305"/>
              <a:gd name="connsiteX512" fmla="*/ 2673768 w 2753875"/>
              <a:gd name="connsiteY512" fmla="*/ 2084672 h 3613305"/>
              <a:gd name="connsiteX513" fmla="*/ 2723717 w 2753875"/>
              <a:gd name="connsiteY513" fmla="*/ 2057341 h 3613305"/>
              <a:gd name="connsiteX514" fmla="*/ 2739739 w 2753875"/>
              <a:gd name="connsiteY514" fmla="*/ 2015874 h 3613305"/>
              <a:gd name="connsiteX515" fmla="*/ 2729372 w 2753875"/>
              <a:gd name="connsiteY515" fmla="*/ 1988542 h 3613305"/>
              <a:gd name="connsiteX516" fmla="*/ 2707696 w 2753875"/>
              <a:gd name="connsiteY516" fmla="*/ 1979118 h 3613305"/>
              <a:gd name="connsiteX517" fmla="*/ 2693559 w 2753875"/>
              <a:gd name="connsiteY517" fmla="*/ 1983830 h 3613305"/>
              <a:gd name="connsiteX518" fmla="*/ 2680365 w 2753875"/>
              <a:gd name="connsiteY518" fmla="*/ 1996082 h 3613305"/>
              <a:gd name="connsiteX519" fmla="*/ 2665286 w 2753875"/>
              <a:gd name="connsiteY519" fmla="*/ 2024356 h 3613305"/>
              <a:gd name="connsiteX520" fmla="*/ 2642667 w 2753875"/>
              <a:gd name="connsiteY520" fmla="*/ 2065823 h 3613305"/>
              <a:gd name="connsiteX521" fmla="*/ 2620991 w 2753875"/>
              <a:gd name="connsiteY521" fmla="*/ 2085614 h 3613305"/>
              <a:gd name="connsiteX522" fmla="*/ 2594602 w 2753875"/>
              <a:gd name="connsiteY522" fmla="*/ 2093154 h 3613305"/>
              <a:gd name="connsiteX523" fmla="*/ 2552192 w 2753875"/>
              <a:gd name="connsiteY523" fmla="*/ 2076190 h 3613305"/>
              <a:gd name="connsiteX524" fmla="*/ 2533344 w 2753875"/>
              <a:gd name="connsiteY524" fmla="*/ 2030953 h 3613305"/>
              <a:gd name="connsiteX525" fmla="*/ 2535229 w 2753875"/>
              <a:gd name="connsiteY525" fmla="*/ 2011162 h 3613305"/>
              <a:gd name="connsiteX526" fmla="*/ 2541826 w 2753875"/>
              <a:gd name="connsiteY526" fmla="*/ 1993254 h 3613305"/>
              <a:gd name="connsiteX527" fmla="*/ 2546538 w 2753875"/>
              <a:gd name="connsiteY527" fmla="*/ 1979118 h 3613305"/>
              <a:gd name="connsiteX528" fmla="*/ 2543711 w 2753875"/>
              <a:gd name="connsiteY528" fmla="*/ 1972521 h 3613305"/>
              <a:gd name="connsiteX529" fmla="*/ 2531459 w 2753875"/>
              <a:gd name="connsiteY529" fmla="*/ 1968751 h 3613305"/>
              <a:gd name="connsiteX530" fmla="*/ 2533344 w 2753875"/>
              <a:gd name="connsiteY530" fmla="*/ 1964039 h 3613305"/>
              <a:gd name="connsiteX531" fmla="*/ 2602142 w 2753875"/>
              <a:gd name="connsiteY531" fmla="*/ 1960269 h 3613305"/>
              <a:gd name="connsiteX532" fmla="*/ 2602142 w 2753875"/>
              <a:gd name="connsiteY532" fmla="*/ 1966866 h 3613305"/>
              <a:gd name="connsiteX533" fmla="*/ 2560675 w 2753875"/>
              <a:gd name="connsiteY533" fmla="*/ 1989485 h 3613305"/>
              <a:gd name="connsiteX534" fmla="*/ 2545596 w 2753875"/>
              <a:gd name="connsiteY534" fmla="*/ 2027183 h 3613305"/>
              <a:gd name="connsiteX535" fmla="*/ 2554077 w 2753875"/>
              <a:gd name="connsiteY535" fmla="*/ 2051686 h 3613305"/>
              <a:gd name="connsiteX536" fmla="*/ 2573869 w 2753875"/>
              <a:gd name="connsiteY536" fmla="*/ 2060168 h 3613305"/>
              <a:gd name="connsiteX537" fmla="*/ 2586120 w 2753875"/>
              <a:gd name="connsiteY537" fmla="*/ 2056399 h 3613305"/>
              <a:gd name="connsiteX538" fmla="*/ 2600257 w 2753875"/>
              <a:gd name="connsiteY538" fmla="*/ 2042262 h 3613305"/>
              <a:gd name="connsiteX539" fmla="*/ 2617221 w 2753875"/>
              <a:gd name="connsiteY539" fmla="*/ 2008334 h 3613305"/>
              <a:gd name="connsiteX540" fmla="*/ 2650207 w 2753875"/>
              <a:gd name="connsiteY540" fmla="*/ 1958384 h 3613305"/>
              <a:gd name="connsiteX541" fmla="*/ 2686020 w 2753875"/>
              <a:gd name="connsiteY541" fmla="*/ 1945190 h 3613305"/>
              <a:gd name="connsiteX542" fmla="*/ 2719005 w 2753875"/>
              <a:gd name="connsiteY542" fmla="*/ 1801940 h 3613305"/>
              <a:gd name="connsiteX543" fmla="*/ 2736911 w 2753875"/>
              <a:gd name="connsiteY543" fmla="*/ 1909379 h 3613305"/>
              <a:gd name="connsiteX544" fmla="*/ 2731257 w 2753875"/>
              <a:gd name="connsiteY544" fmla="*/ 1910321 h 3613305"/>
              <a:gd name="connsiteX545" fmla="*/ 2730315 w 2753875"/>
              <a:gd name="connsiteY545" fmla="*/ 1903724 h 3613305"/>
              <a:gd name="connsiteX546" fmla="*/ 2724660 w 2753875"/>
              <a:gd name="connsiteY546" fmla="*/ 1889588 h 3613305"/>
              <a:gd name="connsiteX547" fmla="*/ 2716178 w 2753875"/>
              <a:gd name="connsiteY547" fmla="*/ 1884875 h 3613305"/>
              <a:gd name="connsiteX548" fmla="*/ 2697329 w 2753875"/>
              <a:gd name="connsiteY548" fmla="*/ 1886760 h 3613305"/>
              <a:gd name="connsiteX549" fmla="*/ 2562560 w 2753875"/>
              <a:gd name="connsiteY549" fmla="*/ 1909379 h 3613305"/>
              <a:gd name="connsiteX550" fmla="*/ 2542768 w 2753875"/>
              <a:gd name="connsiteY550" fmla="*/ 1914091 h 3613305"/>
              <a:gd name="connsiteX551" fmla="*/ 2537114 w 2753875"/>
              <a:gd name="connsiteY551" fmla="*/ 1921630 h 3613305"/>
              <a:gd name="connsiteX552" fmla="*/ 2536171 w 2753875"/>
              <a:gd name="connsiteY552" fmla="*/ 1935767 h 3613305"/>
              <a:gd name="connsiteX553" fmla="*/ 2537114 w 2753875"/>
              <a:gd name="connsiteY553" fmla="*/ 1942364 h 3613305"/>
              <a:gd name="connsiteX554" fmla="*/ 2531459 w 2753875"/>
              <a:gd name="connsiteY554" fmla="*/ 1943307 h 3613305"/>
              <a:gd name="connsiteX555" fmla="*/ 2513553 w 2753875"/>
              <a:gd name="connsiteY555" fmla="*/ 1835868 h 3613305"/>
              <a:gd name="connsiteX556" fmla="*/ 2519207 w 2753875"/>
              <a:gd name="connsiteY556" fmla="*/ 1834925 h 3613305"/>
              <a:gd name="connsiteX557" fmla="*/ 2520150 w 2753875"/>
              <a:gd name="connsiteY557" fmla="*/ 1841522 h 3613305"/>
              <a:gd name="connsiteX558" fmla="*/ 2525805 w 2753875"/>
              <a:gd name="connsiteY558" fmla="*/ 1855660 h 3613305"/>
              <a:gd name="connsiteX559" fmla="*/ 2534286 w 2753875"/>
              <a:gd name="connsiteY559" fmla="*/ 1860372 h 3613305"/>
              <a:gd name="connsiteX560" fmla="*/ 2553135 w 2753875"/>
              <a:gd name="connsiteY560" fmla="*/ 1858487 h 3613305"/>
              <a:gd name="connsiteX561" fmla="*/ 2687905 w 2753875"/>
              <a:gd name="connsiteY561" fmla="*/ 1835868 h 3613305"/>
              <a:gd name="connsiteX562" fmla="*/ 2707696 w 2753875"/>
              <a:gd name="connsiteY562" fmla="*/ 1831156 h 3613305"/>
              <a:gd name="connsiteX563" fmla="*/ 2713350 w 2753875"/>
              <a:gd name="connsiteY563" fmla="*/ 1823616 h 3613305"/>
              <a:gd name="connsiteX564" fmla="*/ 2714293 w 2753875"/>
              <a:gd name="connsiteY564" fmla="*/ 1809480 h 3613305"/>
              <a:gd name="connsiteX565" fmla="*/ 2713350 w 2753875"/>
              <a:gd name="connsiteY565" fmla="*/ 1802882 h 3613305"/>
              <a:gd name="connsiteX566" fmla="*/ 2586121 w 2753875"/>
              <a:gd name="connsiteY566" fmla="*/ 1407059 h 3613305"/>
              <a:gd name="connsiteX567" fmla="*/ 2634185 w 2753875"/>
              <a:gd name="connsiteY567" fmla="*/ 1513554 h 3613305"/>
              <a:gd name="connsiteX568" fmla="*/ 2629473 w 2753875"/>
              <a:gd name="connsiteY568" fmla="*/ 1515439 h 3613305"/>
              <a:gd name="connsiteX569" fmla="*/ 2624761 w 2753875"/>
              <a:gd name="connsiteY569" fmla="*/ 1506015 h 3613305"/>
              <a:gd name="connsiteX570" fmla="*/ 2616279 w 2753875"/>
              <a:gd name="connsiteY570" fmla="*/ 1493763 h 3613305"/>
              <a:gd name="connsiteX571" fmla="*/ 2606855 w 2753875"/>
              <a:gd name="connsiteY571" fmla="*/ 1490936 h 3613305"/>
              <a:gd name="connsiteX572" fmla="*/ 2588948 w 2753875"/>
              <a:gd name="connsiteY572" fmla="*/ 1497533 h 3613305"/>
              <a:gd name="connsiteX573" fmla="*/ 2551251 w 2753875"/>
              <a:gd name="connsiteY573" fmla="*/ 1514497 h 3613305"/>
              <a:gd name="connsiteX574" fmla="*/ 2489992 w 2753875"/>
              <a:gd name="connsiteY574" fmla="*/ 1595546 h 3613305"/>
              <a:gd name="connsiteX575" fmla="*/ 2470200 w 2753875"/>
              <a:gd name="connsiteY575" fmla="*/ 1626647 h 3613305"/>
              <a:gd name="connsiteX576" fmla="*/ 2471484 w 2753875"/>
              <a:gd name="connsiteY576" fmla="*/ 1637559 h 3613305"/>
              <a:gd name="connsiteX577" fmla="*/ 2517323 w 2753875"/>
              <a:gd name="connsiteY577" fmla="*/ 1625704 h 3613305"/>
              <a:gd name="connsiteX578" fmla="*/ 2518265 w 2753875"/>
              <a:gd name="connsiteY578" fmla="*/ 1631359 h 3613305"/>
              <a:gd name="connsiteX579" fmla="*/ 2493762 w 2753875"/>
              <a:gd name="connsiteY579" fmla="*/ 1649265 h 3613305"/>
              <a:gd name="connsiteX580" fmla="*/ 2484337 w 2753875"/>
              <a:gd name="connsiteY580" fmla="*/ 1668114 h 3613305"/>
              <a:gd name="connsiteX581" fmla="*/ 2487164 w 2753875"/>
              <a:gd name="connsiteY581" fmla="*/ 1688847 h 3613305"/>
              <a:gd name="connsiteX582" fmla="*/ 2490934 w 2753875"/>
              <a:gd name="connsiteY582" fmla="*/ 1703926 h 3613305"/>
              <a:gd name="connsiteX583" fmla="*/ 2646436 w 2753875"/>
              <a:gd name="connsiteY583" fmla="*/ 1664344 h 3613305"/>
              <a:gd name="connsiteX584" fmla="*/ 2665285 w 2753875"/>
              <a:gd name="connsiteY584" fmla="*/ 1657747 h 3613305"/>
              <a:gd name="connsiteX585" fmla="*/ 2669997 w 2753875"/>
              <a:gd name="connsiteY585" fmla="*/ 1649265 h 3613305"/>
              <a:gd name="connsiteX586" fmla="*/ 2669055 w 2753875"/>
              <a:gd name="connsiteY586" fmla="*/ 1635128 h 3613305"/>
              <a:gd name="connsiteX587" fmla="*/ 2667170 w 2753875"/>
              <a:gd name="connsiteY587" fmla="*/ 1628531 h 3613305"/>
              <a:gd name="connsiteX588" fmla="*/ 2672825 w 2753875"/>
              <a:gd name="connsiteY588" fmla="*/ 1627589 h 3613305"/>
              <a:gd name="connsiteX589" fmla="*/ 2700155 w 2753875"/>
              <a:gd name="connsiteY589" fmla="*/ 1733142 h 3613305"/>
              <a:gd name="connsiteX590" fmla="*/ 2694501 w 2753875"/>
              <a:gd name="connsiteY590" fmla="*/ 1734084 h 3613305"/>
              <a:gd name="connsiteX591" fmla="*/ 2692616 w 2753875"/>
              <a:gd name="connsiteY591" fmla="*/ 1727487 h 3613305"/>
              <a:gd name="connsiteX592" fmla="*/ 2686019 w 2753875"/>
              <a:gd name="connsiteY592" fmla="*/ 1714293 h 3613305"/>
              <a:gd name="connsiteX593" fmla="*/ 2677537 w 2753875"/>
              <a:gd name="connsiteY593" fmla="*/ 1709581 h 3613305"/>
              <a:gd name="connsiteX594" fmla="*/ 2658688 w 2753875"/>
              <a:gd name="connsiteY594" fmla="*/ 1712408 h 3613305"/>
              <a:gd name="connsiteX595" fmla="*/ 2503186 w 2753875"/>
              <a:gd name="connsiteY595" fmla="*/ 1751991 h 3613305"/>
              <a:gd name="connsiteX596" fmla="*/ 2506956 w 2753875"/>
              <a:gd name="connsiteY596" fmla="*/ 1766127 h 3613305"/>
              <a:gd name="connsiteX597" fmla="*/ 2522977 w 2753875"/>
              <a:gd name="connsiteY597" fmla="*/ 1793458 h 3613305"/>
              <a:gd name="connsiteX598" fmla="*/ 2561617 w 2753875"/>
              <a:gd name="connsiteY598" fmla="*/ 1800997 h 3613305"/>
              <a:gd name="connsiteX599" fmla="*/ 2563502 w 2753875"/>
              <a:gd name="connsiteY599" fmla="*/ 1806652 h 3613305"/>
              <a:gd name="connsiteX600" fmla="*/ 2508841 w 2753875"/>
              <a:gd name="connsiteY600" fmla="*/ 1820788 h 3613305"/>
              <a:gd name="connsiteX601" fmla="*/ 2462661 w 2753875"/>
              <a:gd name="connsiteY601" fmla="*/ 1639841 h 3613305"/>
              <a:gd name="connsiteX602" fmla="*/ 2464101 w 2753875"/>
              <a:gd name="connsiteY602" fmla="*/ 1639469 h 3613305"/>
              <a:gd name="connsiteX603" fmla="*/ 2424963 w 2753875"/>
              <a:gd name="connsiteY603" fmla="*/ 1554079 h 3613305"/>
              <a:gd name="connsiteX604" fmla="*/ 2430618 w 2753875"/>
              <a:gd name="connsiteY604" fmla="*/ 1552194 h 3613305"/>
              <a:gd name="connsiteX605" fmla="*/ 2432503 w 2753875"/>
              <a:gd name="connsiteY605" fmla="*/ 1555964 h 3613305"/>
              <a:gd name="connsiteX606" fmla="*/ 2440042 w 2753875"/>
              <a:gd name="connsiteY606" fmla="*/ 1566331 h 3613305"/>
              <a:gd name="connsiteX607" fmla="*/ 2446639 w 2753875"/>
              <a:gd name="connsiteY607" fmla="*/ 1567273 h 3613305"/>
              <a:gd name="connsiteX608" fmla="*/ 2466431 w 2753875"/>
              <a:gd name="connsiteY608" fmla="*/ 1544655 h 3613305"/>
              <a:gd name="connsiteX609" fmla="*/ 2513553 w 2753875"/>
              <a:gd name="connsiteY609" fmla="*/ 1482454 h 3613305"/>
              <a:gd name="connsiteX610" fmla="*/ 2440985 w 2753875"/>
              <a:gd name="connsiteY610" fmla="*/ 1473972 h 3613305"/>
              <a:gd name="connsiteX611" fmla="*/ 2407057 w 2753875"/>
              <a:gd name="connsiteY611" fmla="*/ 1473972 h 3613305"/>
              <a:gd name="connsiteX612" fmla="*/ 2402345 w 2753875"/>
              <a:gd name="connsiteY612" fmla="*/ 1480569 h 3613305"/>
              <a:gd name="connsiteX613" fmla="*/ 2406114 w 2753875"/>
              <a:gd name="connsiteY613" fmla="*/ 1500360 h 3613305"/>
              <a:gd name="connsiteX614" fmla="*/ 2400460 w 2753875"/>
              <a:gd name="connsiteY614" fmla="*/ 1503188 h 3613305"/>
              <a:gd name="connsiteX615" fmla="*/ 2375014 w 2753875"/>
              <a:gd name="connsiteY615" fmla="*/ 1443814 h 3613305"/>
              <a:gd name="connsiteX616" fmla="*/ 2380669 w 2753875"/>
              <a:gd name="connsiteY616" fmla="*/ 1440987 h 3613305"/>
              <a:gd name="connsiteX617" fmla="*/ 2392920 w 2753875"/>
              <a:gd name="connsiteY617" fmla="*/ 1453238 h 3613305"/>
              <a:gd name="connsiteX618" fmla="*/ 2434387 w 2753875"/>
              <a:gd name="connsiteY618" fmla="*/ 1460778 h 3613305"/>
              <a:gd name="connsiteX619" fmla="*/ 2521093 w 2753875"/>
              <a:gd name="connsiteY619" fmla="*/ 1471145 h 3613305"/>
              <a:gd name="connsiteX620" fmla="*/ 2567272 w 2753875"/>
              <a:gd name="connsiteY620" fmla="*/ 1450411 h 3613305"/>
              <a:gd name="connsiteX621" fmla="*/ 2585178 w 2753875"/>
              <a:gd name="connsiteY621" fmla="*/ 1440987 h 3613305"/>
              <a:gd name="connsiteX622" fmla="*/ 2588948 w 2753875"/>
              <a:gd name="connsiteY622" fmla="*/ 1432505 h 3613305"/>
              <a:gd name="connsiteX623" fmla="*/ 2586121 w 2753875"/>
              <a:gd name="connsiteY623" fmla="*/ 1419311 h 3613305"/>
              <a:gd name="connsiteX624" fmla="*/ 2581409 w 2753875"/>
              <a:gd name="connsiteY624" fmla="*/ 1408944 h 3613305"/>
              <a:gd name="connsiteX625" fmla="*/ 1375090 w 2753875"/>
              <a:gd name="connsiteY625" fmla="*/ 1276060 h 3613305"/>
              <a:gd name="connsiteX626" fmla="*/ 1319486 w 2753875"/>
              <a:gd name="connsiteY626" fmla="*/ 1293966 h 3613305"/>
              <a:gd name="connsiteX627" fmla="*/ 1290270 w 2753875"/>
              <a:gd name="connsiteY627" fmla="*/ 1337318 h 3613305"/>
              <a:gd name="connsiteX628" fmla="*/ 1263882 w 2753875"/>
              <a:gd name="connsiteY628" fmla="*/ 1337318 h 3613305"/>
              <a:gd name="connsiteX629" fmla="*/ 1256343 w 2753875"/>
              <a:gd name="connsiteY629" fmla="*/ 1359937 h 3613305"/>
              <a:gd name="connsiteX630" fmla="*/ 1256343 w 2753875"/>
              <a:gd name="connsiteY630" fmla="*/ 1413656 h 3613305"/>
              <a:gd name="connsiteX631" fmla="*/ 1261055 w 2753875"/>
              <a:gd name="connsiteY631" fmla="*/ 1471144 h 3613305"/>
              <a:gd name="connsiteX632" fmla="*/ 1222415 w 2753875"/>
              <a:gd name="connsiteY632" fmla="*/ 1517324 h 3613305"/>
              <a:gd name="connsiteX633" fmla="*/ 1189430 w 2753875"/>
              <a:gd name="connsiteY633" fmla="*/ 1569158 h 3613305"/>
              <a:gd name="connsiteX634" fmla="*/ 1122517 w 2753875"/>
              <a:gd name="connsiteY634" fmla="*/ 1667171 h 3613305"/>
              <a:gd name="connsiteX635" fmla="*/ 1126286 w 2753875"/>
              <a:gd name="connsiteY635" fmla="*/ 1693559 h 3613305"/>
              <a:gd name="connsiteX636" fmla="*/ 1099898 w 2753875"/>
              <a:gd name="connsiteY636" fmla="*/ 1739739 h 3613305"/>
              <a:gd name="connsiteX637" fmla="*/ 1099898 w 2753875"/>
              <a:gd name="connsiteY637" fmla="*/ 1762357 h 3613305"/>
              <a:gd name="connsiteX638" fmla="*/ 1122517 w 2753875"/>
              <a:gd name="connsiteY638" fmla="*/ 1762357 h 3613305"/>
              <a:gd name="connsiteX639" fmla="*/ 1143250 w 2753875"/>
              <a:gd name="connsiteY639" fmla="*/ 1733142 h 3613305"/>
              <a:gd name="connsiteX640" fmla="*/ 1168696 w 2753875"/>
              <a:gd name="connsiteY640" fmla="*/ 1712408 h 3613305"/>
              <a:gd name="connsiteX641" fmla="*/ 1256343 w 2753875"/>
              <a:gd name="connsiteY641" fmla="*/ 1658689 h 3613305"/>
              <a:gd name="connsiteX642" fmla="*/ 1293098 w 2753875"/>
              <a:gd name="connsiteY642" fmla="*/ 1622877 h 3613305"/>
              <a:gd name="connsiteX643" fmla="*/ 1347759 w 2753875"/>
              <a:gd name="connsiteY643" fmla="*/ 1608740 h 3613305"/>
              <a:gd name="connsiteX644" fmla="*/ 1343989 w 2753875"/>
              <a:gd name="connsiteY644" fmla="*/ 1558791 h 3613305"/>
              <a:gd name="connsiteX645" fmla="*/ 1353414 w 2753875"/>
              <a:gd name="connsiteY645" fmla="*/ 1501302 h 3613305"/>
              <a:gd name="connsiteX646" fmla="*/ 1381687 w 2753875"/>
              <a:gd name="connsiteY646" fmla="*/ 1477741 h 3613305"/>
              <a:gd name="connsiteX647" fmla="*/ 1420327 w 2753875"/>
              <a:gd name="connsiteY647" fmla="*/ 1386325 h 3613305"/>
              <a:gd name="connsiteX648" fmla="*/ 1462736 w 2753875"/>
              <a:gd name="connsiteY648" fmla="*/ 1298678 h 3613305"/>
              <a:gd name="connsiteX649" fmla="*/ 1462736 w 2753875"/>
              <a:gd name="connsiteY649" fmla="*/ 1279830 h 3613305"/>
              <a:gd name="connsiteX650" fmla="*/ 1435406 w 2753875"/>
              <a:gd name="connsiteY650" fmla="*/ 1286427 h 3613305"/>
              <a:gd name="connsiteX651" fmla="*/ 1382629 w 2753875"/>
              <a:gd name="connsiteY651" fmla="*/ 1276060 h 3613305"/>
              <a:gd name="connsiteX652" fmla="*/ 2612510 w 2753875"/>
              <a:gd name="connsiteY652" fmla="*/ 0 h 3613305"/>
              <a:gd name="connsiteX653" fmla="*/ 2628531 w 2753875"/>
              <a:gd name="connsiteY653" fmla="*/ 10367 h 3613305"/>
              <a:gd name="connsiteX654" fmla="*/ 2648322 w 2753875"/>
              <a:gd name="connsiteY654" fmla="*/ 6597 h 3613305"/>
              <a:gd name="connsiteX655" fmla="*/ 2695444 w 2753875"/>
              <a:gd name="connsiteY655" fmla="*/ 80107 h 3613305"/>
              <a:gd name="connsiteX656" fmla="*/ 2728429 w 2753875"/>
              <a:gd name="connsiteY656" fmla="*/ 165869 h 3613305"/>
              <a:gd name="connsiteX657" fmla="*/ 2743508 w 2753875"/>
              <a:gd name="connsiteY657" fmla="*/ 227127 h 3613305"/>
              <a:gd name="connsiteX658" fmla="*/ 2730314 w 2753875"/>
              <a:gd name="connsiteY658" fmla="*/ 353415 h 3613305"/>
              <a:gd name="connsiteX659" fmla="*/ 2719947 w 2753875"/>
              <a:gd name="connsiteY659" fmla="*/ 368493 h 3613305"/>
              <a:gd name="connsiteX660" fmla="*/ 2719947 w 2753875"/>
              <a:gd name="connsiteY660" fmla="*/ 376032 h 3613305"/>
              <a:gd name="connsiteX661" fmla="*/ 2738796 w 2753875"/>
              <a:gd name="connsiteY661" fmla="*/ 407133 h 3613305"/>
              <a:gd name="connsiteX662" fmla="*/ 2734084 w 2753875"/>
              <a:gd name="connsiteY662" fmla="*/ 429751 h 3613305"/>
              <a:gd name="connsiteX663" fmla="*/ 2750105 w 2753875"/>
              <a:gd name="connsiteY663" fmla="*/ 453312 h 3613305"/>
              <a:gd name="connsiteX664" fmla="*/ 2738796 w 2753875"/>
              <a:gd name="connsiteY664" fmla="*/ 468391 h 3613305"/>
              <a:gd name="connsiteX665" fmla="*/ 2738796 w 2753875"/>
              <a:gd name="connsiteY665" fmla="*/ 487241 h 3613305"/>
              <a:gd name="connsiteX666" fmla="*/ 2723717 w 2753875"/>
              <a:gd name="connsiteY666" fmla="*/ 506089 h 3613305"/>
              <a:gd name="connsiteX667" fmla="*/ 2731256 w 2753875"/>
              <a:gd name="connsiteY667" fmla="*/ 536247 h 3613305"/>
              <a:gd name="connsiteX668" fmla="*/ 2731256 w 2753875"/>
              <a:gd name="connsiteY668" fmla="*/ 558865 h 3613305"/>
              <a:gd name="connsiteX669" fmla="*/ 2716178 w 2753875"/>
              <a:gd name="connsiteY669" fmla="*/ 563578 h 3613305"/>
              <a:gd name="connsiteX670" fmla="*/ 2716178 w 2753875"/>
              <a:gd name="connsiteY670" fmla="*/ 586196 h 3613305"/>
              <a:gd name="connsiteX671" fmla="*/ 2708638 w 2753875"/>
              <a:gd name="connsiteY671" fmla="*/ 601275 h 3613305"/>
              <a:gd name="connsiteX672" fmla="*/ 2713350 w 2753875"/>
              <a:gd name="connsiteY672" fmla="*/ 623893 h 3613305"/>
              <a:gd name="connsiteX673" fmla="*/ 2686020 w 2753875"/>
              <a:gd name="connsiteY673" fmla="*/ 651224 h 3613305"/>
              <a:gd name="connsiteX674" fmla="*/ 2704868 w 2753875"/>
              <a:gd name="connsiteY674" fmla="*/ 673843 h 3613305"/>
              <a:gd name="connsiteX675" fmla="*/ 2693559 w 2753875"/>
              <a:gd name="connsiteY675" fmla="*/ 681382 h 3613305"/>
              <a:gd name="connsiteX676" fmla="*/ 2678480 w 2753875"/>
              <a:gd name="connsiteY676" fmla="*/ 681382 h 3613305"/>
              <a:gd name="connsiteX677" fmla="*/ 2678480 w 2753875"/>
              <a:gd name="connsiteY677" fmla="*/ 696461 h 3613305"/>
              <a:gd name="connsiteX678" fmla="*/ 2647380 w 2753875"/>
              <a:gd name="connsiteY678" fmla="*/ 741698 h 3613305"/>
              <a:gd name="connsiteX679" fmla="*/ 2629473 w 2753875"/>
              <a:gd name="connsiteY679" fmla="*/ 792590 h 3613305"/>
              <a:gd name="connsiteX680" fmla="*/ 2629473 w 2753875"/>
              <a:gd name="connsiteY680" fmla="*/ 800129 h 3613305"/>
              <a:gd name="connsiteX681" fmla="*/ 2587064 w 2753875"/>
              <a:gd name="connsiteY681" fmla="*/ 880236 h 3613305"/>
              <a:gd name="connsiteX682" fmla="*/ 2569158 w 2753875"/>
              <a:gd name="connsiteY682" fmla="*/ 923588 h 3613305"/>
              <a:gd name="connsiteX683" fmla="*/ 2544654 w 2753875"/>
              <a:gd name="connsiteY683" fmla="*/ 960343 h 3613305"/>
              <a:gd name="connsiteX684" fmla="*/ 2544654 w 2753875"/>
              <a:gd name="connsiteY684" fmla="*/ 986732 h 3613305"/>
              <a:gd name="connsiteX685" fmla="*/ 2524863 w 2753875"/>
              <a:gd name="connsiteY685" fmla="*/ 1009350 h 3613305"/>
              <a:gd name="connsiteX686" fmla="*/ 2506014 w 2753875"/>
              <a:gd name="connsiteY686" fmla="*/ 1010293 h 3613305"/>
              <a:gd name="connsiteX687" fmla="*/ 2429677 w 2753875"/>
              <a:gd name="connsiteY687" fmla="*/ 1101709 h 3613305"/>
              <a:gd name="connsiteX688" fmla="*/ 2429677 w 2753875"/>
              <a:gd name="connsiteY688" fmla="*/ 1113018 h 3613305"/>
              <a:gd name="connsiteX689" fmla="*/ 2400461 w 2753875"/>
              <a:gd name="connsiteY689" fmla="*/ 1152601 h 3613305"/>
              <a:gd name="connsiteX690" fmla="*/ 2382555 w 2753875"/>
              <a:gd name="connsiteY690" fmla="*/ 1199722 h 3613305"/>
              <a:gd name="connsiteX691" fmla="*/ 2351455 w 2753875"/>
              <a:gd name="connsiteY691" fmla="*/ 1237420 h 3613305"/>
              <a:gd name="connsiteX692" fmla="*/ 2328836 w 2753875"/>
              <a:gd name="connsiteY692" fmla="*/ 1279830 h 3613305"/>
              <a:gd name="connsiteX693" fmla="*/ 2193125 w 2753875"/>
              <a:gd name="connsiteY693" fmla="*/ 1408001 h 3613305"/>
              <a:gd name="connsiteX694" fmla="*/ 2139406 w 2753875"/>
              <a:gd name="connsiteY694" fmla="*/ 1434389 h 3613305"/>
              <a:gd name="connsiteX695" fmla="*/ 2120557 w 2753875"/>
              <a:gd name="connsiteY695" fmla="*/ 1434389 h 3613305"/>
              <a:gd name="connsiteX696" fmla="*/ 2091342 w 2753875"/>
              <a:gd name="connsiteY696" fmla="*/ 1470202 h 3613305"/>
              <a:gd name="connsiteX697" fmla="*/ 2067781 w 2753875"/>
              <a:gd name="connsiteY697" fmla="*/ 1507899 h 3613305"/>
              <a:gd name="connsiteX698" fmla="*/ 2033853 w 2753875"/>
              <a:gd name="connsiteY698" fmla="*/ 1535230 h 3613305"/>
              <a:gd name="connsiteX699" fmla="*/ 2005580 w 2753875"/>
              <a:gd name="connsiteY699" fmla="*/ 1564446 h 3613305"/>
              <a:gd name="connsiteX700" fmla="*/ 1965055 w 2753875"/>
              <a:gd name="connsiteY700" fmla="*/ 1581410 h 3613305"/>
              <a:gd name="connsiteX701" fmla="*/ 1921703 w 2753875"/>
              <a:gd name="connsiteY701" fmla="*/ 1595546 h 3613305"/>
              <a:gd name="connsiteX702" fmla="*/ 1910394 w 2753875"/>
              <a:gd name="connsiteY702" fmla="*/ 1604028 h 3613305"/>
              <a:gd name="connsiteX703" fmla="*/ 1890603 w 2753875"/>
              <a:gd name="connsiteY703" fmla="*/ 1603086 h 3613305"/>
              <a:gd name="connsiteX704" fmla="*/ 1814265 w 2753875"/>
              <a:gd name="connsiteY704" fmla="*/ 1645495 h 3613305"/>
              <a:gd name="connsiteX705" fmla="*/ 1742640 w 2753875"/>
              <a:gd name="connsiteY705" fmla="*/ 1692617 h 3613305"/>
              <a:gd name="connsiteX706" fmla="*/ 1580541 w 2753875"/>
              <a:gd name="connsiteY706" fmla="*/ 1764242 h 3613305"/>
              <a:gd name="connsiteX707" fmla="*/ 1496664 w 2753875"/>
              <a:gd name="connsiteY707" fmla="*/ 1764242 h 3613305"/>
              <a:gd name="connsiteX708" fmla="*/ 1424097 w 2753875"/>
              <a:gd name="connsiteY708" fmla="*/ 1754818 h 3613305"/>
              <a:gd name="connsiteX709" fmla="*/ 1427866 w 2753875"/>
              <a:gd name="connsiteY709" fmla="*/ 1783091 h 3613305"/>
              <a:gd name="connsiteX710" fmla="*/ 1411845 w 2753875"/>
              <a:gd name="connsiteY710" fmla="*/ 1875450 h 3613305"/>
              <a:gd name="connsiteX711" fmla="*/ 1411845 w 2753875"/>
              <a:gd name="connsiteY711" fmla="*/ 1882989 h 3613305"/>
              <a:gd name="connsiteX712" fmla="*/ 1293098 w 2753875"/>
              <a:gd name="connsiteY712" fmla="*/ 1929169 h 3613305"/>
              <a:gd name="connsiteX713" fmla="*/ 1304407 w 2753875"/>
              <a:gd name="connsiteY713" fmla="*/ 1959327 h 3613305"/>
              <a:gd name="connsiteX714" fmla="*/ 1216760 w 2753875"/>
              <a:gd name="connsiteY714" fmla="*/ 2028125 h 3613305"/>
              <a:gd name="connsiteX715" fmla="*/ 1216760 w 2753875"/>
              <a:gd name="connsiteY715" fmla="*/ 2066765 h 3613305"/>
              <a:gd name="connsiteX716" fmla="*/ 1194142 w 2753875"/>
              <a:gd name="connsiteY716" fmla="*/ 2105404 h 3613305"/>
              <a:gd name="connsiteX717" fmla="*/ 1220530 w 2753875"/>
              <a:gd name="connsiteY717" fmla="*/ 2128023 h 3613305"/>
              <a:gd name="connsiteX718" fmla="*/ 1224300 w 2753875"/>
              <a:gd name="connsiteY718" fmla="*/ 2155354 h 3613305"/>
              <a:gd name="connsiteX719" fmla="*/ 1160214 w 2753875"/>
              <a:gd name="connsiteY719" fmla="*/ 2220382 h 3613305"/>
              <a:gd name="connsiteX720" fmla="*/ 1126286 w 2753875"/>
              <a:gd name="connsiteY720" fmla="*/ 2251482 h 3613305"/>
              <a:gd name="connsiteX721" fmla="*/ 1110265 w 2753875"/>
              <a:gd name="connsiteY721" fmla="*/ 2300489 h 3613305"/>
              <a:gd name="connsiteX722" fmla="*/ 1121574 w 2753875"/>
              <a:gd name="connsiteY722" fmla="*/ 2308028 h 3613305"/>
              <a:gd name="connsiteX723" fmla="*/ 1131941 w 2753875"/>
              <a:gd name="connsiteY723" fmla="*/ 2308028 h 3613305"/>
              <a:gd name="connsiteX724" fmla="*/ 1225242 w 2753875"/>
              <a:gd name="connsiteY724" fmla="*/ 2263734 h 3613305"/>
              <a:gd name="connsiteX725" fmla="*/ 1295925 w 2753875"/>
              <a:gd name="connsiteY725" fmla="*/ 2196821 h 3613305"/>
              <a:gd name="connsiteX726" fmla="*/ 1280846 w 2753875"/>
              <a:gd name="connsiteY726" fmla="*/ 2177972 h 3613305"/>
              <a:gd name="connsiteX727" fmla="*/ 1303465 w 2753875"/>
              <a:gd name="connsiteY727" fmla="*/ 2143102 h 3613305"/>
              <a:gd name="connsiteX728" fmla="*/ 1342104 w 2753875"/>
              <a:gd name="connsiteY728" fmla="*/ 2177972 h 3613305"/>
              <a:gd name="connsiteX729" fmla="*/ 1364723 w 2753875"/>
              <a:gd name="connsiteY729" fmla="*/ 2254310 h 3613305"/>
              <a:gd name="connsiteX730" fmla="*/ 1364723 w 2753875"/>
              <a:gd name="connsiteY730" fmla="*/ 2265619 h 3613305"/>
              <a:gd name="connsiteX731" fmla="*/ 1312889 w 2753875"/>
              <a:gd name="connsiteY731" fmla="*/ 2336302 h 3613305"/>
              <a:gd name="connsiteX732" fmla="*/ 1238436 w 2753875"/>
              <a:gd name="connsiteY732" fmla="*/ 2384366 h 3613305"/>
              <a:gd name="connsiteX733" fmla="*/ 1212048 w 2753875"/>
              <a:gd name="connsiteY733" fmla="*/ 2384366 h 3613305"/>
              <a:gd name="connsiteX734" fmla="*/ 1032043 w 2753875"/>
              <a:gd name="connsiteY734" fmla="*/ 2491804 h 3613305"/>
              <a:gd name="connsiteX735" fmla="*/ 989633 w 2753875"/>
              <a:gd name="connsiteY735" fmla="*/ 2506883 h 3613305"/>
              <a:gd name="connsiteX736" fmla="*/ 989633 w 2753875"/>
              <a:gd name="connsiteY736" fmla="*/ 2530444 h 3613305"/>
              <a:gd name="connsiteX737" fmla="*/ 977381 w 2753875"/>
              <a:gd name="connsiteY737" fmla="*/ 2545523 h 3613305"/>
              <a:gd name="connsiteX738" fmla="*/ 978324 w 2753875"/>
              <a:gd name="connsiteY738" fmla="*/ 2580393 h 3613305"/>
              <a:gd name="connsiteX739" fmla="*/ 934028 w 2753875"/>
              <a:gd name="connsiteY739" fmla="*/ 2653903 h 3613305"/>
              <a:gd name="connsiteX740" fmla="*/ 868058 w 2753875"/>
              <a:gd name="connsiteY740" fmla="*/ 2875376 h 3613305"/>
              <a:gd name="connsiteX741" fmla="*/ 852979 w 2753875"/>
              <a:gd name="connsiteY741" fmla="*/ 2914016 h 3613305"/>
              <a:gd name="connsiteX742" fmla="*/ 822821 w 2753875"/>
              <a:gd name="connsiteY742" fmla="*/ 2963965 h 3613305"/>
              <a:gd name="connsiteX743" fmla="*/ 780411 w 2753875"/>
              <a:gd name="connsiteY743" fmla="*/ 3066690 h 3613305"/>
              <a:gd name="connsiteX744" fmla="*/ 780411 w 2753875"/>
              <a:gd name="connsiteY744" fmla="*/ 3051611 h 3613305"/>
              <a:gd name="connsiteX745" fmla="*/ 749311 w 2753875"/>
              <a:gd name="connsiteY745" fmla="*/ 3026166 h 3613305"/>
              <a:gd name="connsiteX746" fmla="*/ 728577 w 2753875"/>
              <a:gd name="connsiteY746" fmla="*/ 2993180 h 3613305"/>
              <a:gd name="connsiteX747" fmla="*/ 716325 w 2753875"/>
              <a:gd name="connsiteY747" fmla="*/ 2898937 h 3613305"/>
              <a:gd name="connsiteX748" fmla="*/ 689937 w 2753875"/>
              <a:gd name="connsiteY748" fmla="*/ 2833909 h 3613305"/>
              <a:gd name="connsiteX749" fmla="*/ 689937 w 2753875"/>
              <a:gd name="connsiteY749" fmla="*/ 2830139 h 3613305"/>
              <a:gd name="connsiteX750" fmla="*/ 708786 w 2753875"/>
              <a:gd name="connsiteY750" fmla="*/ 2818829 h 3613305"/>
              <a:gd name="connsiteX751" fmla="*/ 712555 w 2753875"/>
              <a:gd name="connsiteY751" fmla="*/ 2799981 h 3613305"/>
              <a:gd name="connsiteX752" fmla="*/ 712555 w 2753875"/>
              <a:gd name="connsiteY752" fmla="*/ 2792441 h 3613305"/>
              <a:gd name="connsiteX753" fmla="*/ 701246 w 2753875"/>
              <a:gd name="connsiteY753" fmla="*/ 2773592 h 3613305"/>
              <a:gd name="connsiteX754" fmla="*/ 724807 w 2753875"/>
              <a:gd name="connsiteY754" fmla="*/ 2743435 h 3613305"/>
              <a:gd name="connsiteX755" fmla="*/ 754965 w 2753875"/>
              <a:gd name="connsiteY755" fmla="*/ 2742492 h 3613305"/>
              <a:gd name="connsiteX756" fmla="*/ 801145 w 2753875"/>
              <a:gd name="connsiteY756" fmla="*/ 2646363 h 3613305"/>
              <a:gd name="connsiteX757" fmla="*/ 808684 w 2753875"/>
              <a:gd name="connsiteY757" fmla="*/ 2596414 h 3613305"/>
              <a:gd name="connsiteX758" fmla="*/ 793605 w 2753875"/>
              <a:gd name="connsiteY758" fmla="*/ 2588875 h 3613305"/>
              <a:gd name="connsiteX759" fmla="*/ 736116 w 2753875"/>
              <a:gd name="connsiteY759" fmla="*/ 2603954 h 3613305"/>
              <a:gd name="connsiteX760" fmla="*/ 691822 w 2753875"/>
              <a:gd name="connsiteY760" fmla="*/ 2537983 h 3613305"/>
              <a:gd name="connsiteX761" fmla="*/ 659779 w 2753875"/>
              <a:gd name="connsiteY761" fmla="*/ 2462588 h 3613305"/>
              <a:gd name="connsiteX762" fmla="*/ 659779 w 2753875"/>
              <a:gd name="connsiteY762" fmla="*/ 2458818 h 3613305"/>
              <a:gd name="connsiteX763" fmla="*/ 728577 w 2753875"/>
              <a:gd name="connsiteY763" fmla="*/ 2390021 h 3613305"/>
              <a:gd name="connsiteX764" fmla="*/ 728577 w 2753875"/>
              <a:gd name="connsiteY764" fmla="*/ 2382481 h 3613305"/>
              <a:gd name="connsiteX765" fmla="*/ 717268 w 2753875"/>
              <a:gd name="connsiteY765" fmla="*/ 2371172 h 3613305"/>
              <a:gd name="connsiteX766" fmla="*/ 709728 w 2753875"/>
              <a:gd name="connsiteY766" fmla="*/ 2371172 h 3613305"/>
              <a:gd name="connsiteX767" fmla="*/ 690879 w 2753875"/>
              <a:gd name="connsiteY767" fmla="*/ 2378711 h 3613305"/>
              <a:gd name="connsiteX768" fmla="*/ 675800 w 2753875"/>
              <a:gd name="connsiteY768" fmla="*/ 2378711 h 3613305"/>
              <a:gd name="connsiteX769" fmla="*/ 672031 w 2753875"/>
              <a:gd name="connsiteY769" fmla="*/ 2348553 h 3613305"/>
              <a:gd name="connsiteX770" fmla="*/ 661664 w 2753875"/>
              <a:gd name="connsiteY770" fmla="*/ 2324992 h 3613305"/>
              <a:gd name="connsiteX771" fmla="*/ 645642 w 2753875"/>
              <a:gd name="connsiteY771" fmla="*/ 2275986 h 3613305"/>
              <a:gd name="connsiteX772" fmla="*/ 645642 w 2753875"/>
              <a:gd name="connsiteY772" fmla="*/ 2241116 h 3613305"/>
              <a:gd name="connsiteX773" fmla="*/ 656952 w 2753875"/>
              <a:gd name="connsiteY773" fmla="*/ 2218497 h 3613305"/>
              <a:gd name="connsiteX774" fmla="*/ 750253 w 2753875"/>
              <a:gd name="connsiteY774" fmla="*/ 2204360 h 3613305"/>
              <a:gd name="connsiteX775" fmla="*/ 836957 w 2753875"/>
              <a:gd name="connsiteY775" fmla="*/ 2187397 h 3613305"/>
              <a:gd name="connsiteX776" fmla="*/ 1035812 w 2753875"/>
              <a:gd name="connsiteY776" fmla="*/ 2079959 h 3613305"/>
              <a:gd name="connsiteX777" fmla="*/ 870885 w 2753875"/>
              <a:gd name="connsiteY777" fmla="*/ 2133678 h 3613305"/>
              <a:gd name="connsiteX778" fmla="*/ 817166 w 2753875"/>
              <a:gd name="connsiteY778" fmla="*/ 2133678 h 3613305"/>
              <a:gd name="connsiteX779" fmla="*/ 764390 w 2753875"/>
              <a:gd name="connsiteY779" fmla="*/ 2079016 h 3613305"/>
              <a:gd name="connsiteX780" fmla="*/ 721980 w 2753875"/>
              <a:gd name="connsiteY780" fmla="*/ 2014931 h 3613305"/>
              <a:gd name="connsiteX781" fmla="*/ 721980 w 2753875"/>
              <a:gd name="connsiteY781" fmla="*/ 2003621 h 3613305"/>
              <a:gd name="connsiteX782" fmla="*/ 783238 w 2753875"/>
              <a:gd name="connsiteY782" fmla="*/ 1961212 h 3613305"/>
              <a:gd name="connsiteX783" fmla="*/ 840727 w 2753875"/>
              <a:gd name="connsiteY783" fmla="*/ 1915032 h 3613305"/>
              <a:gd name="connsiteX784" fmla="*/ 879367 w 2753875"/>
              <a:gd name="connsiteY784" fmla="*/ 1910320 h 3613305"/>
              <a:gd name="connsiteX785" fmla="*/ 920834 w 2753875"/>
              <a:gd name="connsiteY785" fmla="*/ 1879220 h 3613305"/>
              <a:gd name="connsiteX786" fmla="*/ 924604 w 2753875"/>
              <a:gd name="connsiteY786" fmla="*/ 1878277 h 3613305"/>
              <a:gd name="connsiteX787" fmla="*/ 908582 w 2753875"/>
              <a:gd name="connsiteY787" fmla="*/ 1851889 h 3613305"/>
              <a:gd name="connsiteX788" fmla="*/ 895388 w 2753875"/>
              <a:gd name="connsiteY788" fmla="*/ 1809479 h 3613305"/>
              <a:gd name="connsiteX789" fmla="*/ 890676 w 2753875"/>
              <a:gd name="connsiteY789" fmla="*/ 1811364 h 3613305"/>
              <a:gd name="connsiteX790" fmla="*/ 879367 w 2753875"/>
              <a:gd name="connsiteY790" fmla="*/ 1788746 h 3613305"/>
              <a:gd name="connsiteX791" fmla="*/ 824705 w 2753875"/>
              <a:gd name="connsiteY791" fmla="*/ 1830213 h 3613305"/>
              <a:gd name="connsiteX792" fmla="*/ 768159 w 2753875"/>
              <a:gd name="connsiteY792" fmla="*/ 1866025 h 3613305"/>
              <a:gd name="connsiteX793" fmla="*/ 680513 w 2753875"/>
              <a:gd name="connsiteY793" fmla="*/ 1888644 h 3613305"/>
              <a:gd name="connsiteX794" fmla="*/ 680513 w 2753875"/>
              <a:gd name="connsiteY794" fmla="*/ 1911262 h 3613305"/>
              <a:gd name="connsiteX795" fmla="*/ 668261 w 2753875"/>
              <a:gd name="connsiteY795" fmla="*/ 1926341 h 3613305"/>
              <a:gd name="connsiteX796" fmla="*/ 608887 w 2753875"/>
              <a:gd name="connsiteY796" fmla="*/ 1945190 h 3613305"/>
              <a:gd name="connsiteX797" fmla="*/ 603233 w 2753875"/>
              <a:gd name="connsiteY797" fmla="*/ 1957442 h 3613305"/>
              <a:gd name="connsiteX798" fmla="*/ 576845 w 2753875"/>
              <a:gd name="connsiteY798" fmla="*/ 1957442 h 3613305"/>
              <a:gd name="connsiteX799" fmla="*/ 454328 w 2753875"/>
              <a:gd name="connsiteY799" fmla="*/ 1957442 h 3613305"/>
              <a:gd name="connsiteX800" fmla="*/ 347832 w 2753875"/>
              <a:gd name="connsiteY800" fmla="*/ 1933881 h 3613305"/>
              <a:gd name="connsiteX801" fmla="*/ 186676 w 2753875"/>
              <a:gd name="connsiteY801" fmla="*/ 1834925 h 3613305"/>
              <a:gd name="connsiteX802" fmla="*/ 167827 w 2753875"/>
              <a:gd name="connsiteY802" fmla="*/ 1834925 h 3613305"/>
              <a:gd name="connsiteX803" fmla="*/ 123532 w 2753875"/>
              <a:gd name="connsiteY803" fmla="*/ 1795343 h 3613305"/>
              <a:gd name="connsiteX804" fmla="*/ 83008 w 2753875"/>
              <a:gd name="connsiteY804" fmla="*/ 1755760 h 3613305"/>
              <a:gd name="connsiteX805" fmla="*/ 45310 w 2753875"/>
              <a:gd name="connsiteY805" fmla="*/ 1632301 h 3613305"/>
              <a:gd name="connsiteX806" fmla="*/ 26461 w 2753875"/>
              <a:gd name="connsiteY806" fmla="*/ 1667171 h 3613305"/>
              <a:gd name="connsiteX807" fmla="*/ 2900 w 2753875"/>
              <a:gd name="connsiteY807" fmla="*/ 1645495 h 3613305"/>
              <a:gd name="connsiteX808" fmla="*/ 7613 w 2753875"/>
              <a:gd name="connsiteY808" fmla="*/ 1621934 h 3613305"/>
              <a:gd name="connsiteX809" fmla="*/ 7613 w 2753875"/>
              <a:gd name="connsiteY809" fmla="*/ 1610625 h 3613305"/>
              <a:gd name="connsiteX810" fmla="*/ 73 w 2753875"/>
              <a:gd name="connsiteY810" fmla="*/ 1584237 h 3613305"/>
              <a:gd name="connsiteX811" fmla="*/ 9497 w 2753875"/>
              <a:gd name="connsiteY811" fmla="*/ 1492820 h 3613305"/>
              <a:gd name="connsiteX812" fmla="*/ 29289 w 2753875"/>
              <a:gd name="connsiteY812" fmla="*/ 1443814 h 3613305"/>
              <a:gd name="connsiteX813" fmla="*/ 50022 w 2753875"/>
              <a:gd name="connsiteY813" fmla="*/ 1344858 h 3613305"/>
              <a:gd name="connsiteX814" fmla="*/ 86777 w 2753875"/>
              <a:gd name="connsiteY814" fmla="*/ 1301506 h 3613305"/>
              <a:gd name="connsiteX815" fmla="*/ 118820 w 2753875"/>
              <a:gd name="connsiteY815" fmla="*/ 1252499 h 3613305"/>
              <a:gd name="connsiteX816" fmla="*/ 195158 w 2753875"/>
              <a:gd name="connsiteY816" fmla="*/ 1172392 h 3613305"/>
              <a:gd name="connsiteX817" fmla="*/ 221546 w 2753875"/>
              <a:gd name="connsiteY817" fmla="*/ 1172392 h 3613305"/>
              <a:gd name="connsiteX818" fmla="*/ 254531 w 2753875"/>
              <a:gd name="connsiteY818" fmla="*/ 1097939 h 3613305"/>
              <a:gd name="connsiteX819" fmla="*/ 294113 w 2753875"/>
              <a:gd name="connsiteY819" fmla="*/ 1030084 h 3613305"/>
              <a:gd name="connsiteX820" fmla="*/ 346890 w 2753875"/>
              <a:gd name="connsiteY820" fmla="*/ 982962 h 3613305"/>
              <a:gd name="connsiteX821" fmla="*/ 376105 w 2753875"/>
              <a:gd name="connsiteY821" fmla="*/ 962228 h 3613305"/>
              <a:gd name="connsiteX822" fmla="*/ 394954 w 2753875"/>
              <a:gd name="connsiteY822" fmla="*/ 934898 h 3613305"/>
              <a:gd name="connsiteX823" fmla="*/ 448673 w 2753875"/>
              <a:gd name="connsiteY823" fmla="*/ 888718 h 3613305"/>
              <a:gd name="connsiteX824" fmla="*/ 508989 w 2753875"/>
              <a:gd name="connsiteY824" fmla="*/ 853848 h 3613305"/>
              <a:gd name="connsiteX825" fmla="*/ 566478 w 2753875"/>
              <a:gd name="connsiteY825" fmla="*/ 782223 h 3613305"/>
              <a:gd name="connsiteX826" fmla="*/ 627736 w 2753875"/>
              <a:gd name="connsiteY826" fmla="*/ 720964 h 3613305"/>
              <a:gd name="connsiteX827" fmla="*/ 686167 w 2753875"/>
              <a:gd name="connsiteY827" fmla="*/ 653109 h 3613305"/>
              <a:gd name="connsiteX828" fmla="*/ 750253 w 2753875"/>
              <a:gd name="connsiteY828" fmla="*/ 594678 h 3613305"/>
              <a:gd name="connsiteX829" fmla="*/ 894446 w 2753875"/>
              <a:gd name="connsiteY829" fmla="*/ 490067 h 3613305"/>
              <a:gd name="connsiteX830" fmla="*/ 934971 w 2753875"/>
              <a:gd name="connsiteY830" fmla="*/ 464622 h 3613305"/>
              <a:gd name="connsiteX831" fmla="*/ 980209 w 2753875"/>
              <a:gd name="connsiteY831" fmla="*/ 448601 h 3613305"/>
              <a:gd name="connsiteX832" fmla="*/ 1063143 w 2753875"/>
              <a:gd name="connsiteY832" fmla="*/ 409019 h 3613305"/>
              <a:gd name="connsiteX833" fmla="*/ 1150790 w 2753875"/>
              <a:gd name="connsiteY833" fmla="*/ 351529 h 3613305"/>
              <a:gd name="connsiteX834" fmla="*/ 1254458 w 2753875"/>
              <a:gd name="connsiteY834" fmla="*/ 312889 h 3613305"/>
              <a:gd name="connsiteX835" fmla="*/ 1265767 w 2753875"/>
              <a:gd name="connsiteY835" fmla="*/ 304407 h 3613305"/>
              <a:gd name="connsiteX836" fmla="*/ 1304407 w 2753875"/>
              <a:gd name="connsiteY836" fmla="*/ 300637 h 3613305"/>
              <a:gd name="connsiteX837" fmla="*/ 1319486 w 2753875"/>
              <a:gd name="connsiteY837" fmla="*/ 309119 h 3613305"/>
              <a:gd name="connsiteX838" fmla="*/ 1342104 w 2753875"/>
              <a:gd name="connsiteY838" fmla="*/ 309119 h 3613305"/>
              <a:gd name="connsiteX839" fmla="*/ 1235609 w 2753875"/>
              <a:gd name="connsiteY839" fmla="*/ 406190 h 3613305"/>
              <a:gd name="connsiteX840" fmla="*/ 1134768 w 2753875"/>
              <a:gd name="connsiteY840" fmla="*/ 505146 h 3613305"/>
              <a:gd name="connsiteX841" fmla="*/ 1119689 w 2753875"/>
              <a:gd name="connsiteY841" fmla="*/ 500434 h 3613305"/>
              <a:gd name="connsiteX842" fmla="*/ 1062201 w 2753875"/>
              <a:gd name="connsiteY842" fmla="*/ 554153 h 3613305"/>
              <a:gd name="connsiteX843" fmla="*/ 1000942 w 2753875"/>
              <a:gd name="connsiteY843" fmla="*/ 600332 h 3613305"/>
              <a:gd name="connsiteX844" fmla="*/ 939683 w 2753875"/>
              <a:gd name="connsiteY844" fmla="*/ 642742 h 3613305"/>
              <a:gd name="connsiteX845" fmla="*/ 892561 w 2753875"/>
              <a:gd name="connsiteY845" fmla="*/ 703058 h 3613305"/>
              <a:gd name="connsiteX846" fmla="*/ 844497 w 2753875"/>
              <a:gd name="connsiteY846" fmla="*/ 757719 h 3613305"/>
              <a:gd name="connsiteX847" fmla="*/ 806799 w 2753875"/>
              <a:gd name="connsiteY847" fmla="*/ 785050 h 3613305"/>
              <a:gd name="connsiteX848" fmla="*/ 784181 w 2753875"/>
              <a:gd name="connsiteY848" fmla="*/ 823690 h 3613305"/>
              <a:gd name="connsiteX849" fmla="*/ 721037 w 2753875"/>
              <a:gd name="connsiteY849" fmla="*/ 883064 h 3613305"/>
              <a:gd name="connsiteX850" fmla="*/ 694649 w 2753875"/>
              <a:gd name="connsiteY850" fmla="*/ 921704 h 3613305"/>
              <a:gd name="connsiteX851" fmla="*/ 661664 w 2753875"/>
              <a:gd name="connsiteY851" fmla="*/ 949977 h 3613305"/>
              <a:gd name="connsiteX852" fmla="*/ 602290 w 2753875"/>
              <a:gd name="connsiteY852" fmla="*/ 1013120 h 3613305"/>
              <a:gd name="connsiteX853" fmla="*/ 508047 w 2753875"/>
              <a:gd name="connsiteY853" fmla="*/ 1167680 h 3613305"/>
              <a:gd name="connsiteX854" fmla="*/ 487313 w 2753875"/>
              <a:gd name="connsiteY854" fmla="*/ 1211974 h 3613305"/>
              <a:gd name="connsiteX855" fmla="*/ 457155 w 2753875"/>
              <a:gd name="connsiteY855" fmla="*/ 1243075 h 3613305"/>
              <a:gd name="connsiteX856" fmla="*/ 434537 w 2753875"/>
              <a:gd name="connsiteY856" fmla="*/ 1281714 h 3613305"/>
              <a:gd name="connsiteX857" fmla="*/ 408148 w 2753875"/>
              <a:gd name="connsiteY857" fmla="*/ 1316585 h 3613305"/>
              <a:gd name="connsiteX858" fmla="*/ 412861 w 2753875"/>
              <a:gd name="connsiteY858" fmla="*/ 1339203 h 3613305"/>
              <a:gd name="connsiteX859" fmla="*/ 377048 w 2753875"/>
              <a:gd name="connsiteY859" fmla="*/ 1408001 h 3613305"/>
              <a:gd name="connsiteX860" fmla="*/ 361969 w 2753875"/>
              <a:gd name="connsiteY860" fmla="*/ 1496590 h 3613305"/>
              <a:gd name="connsiteX861" fmla="*/ 361969 w 2753875"/>
              <a:gd name="connsiteY861" fmla="*/ 1507899 h 3613305"/>
              <a:gd name="connsiteX862" fmla="*/ 420400 w 2753875"/>
              <a:gd name="connsiteY862" fmla="*/ 1560676 h 3613305"/>
              <a:gd name="connsiteX863" fmla="*/ 476946 w 2753875"/>
              <a:gd name="connsiteY863" fmla="*/ 1561618 h 3613305"/>
              <a:gd name="connsiteX864" fmla="*/ 519356 w 2753875"/>
              <a:gd name="connsiteY864" fmla="*/ 1571985 h 3613305"/>
              <a:gd name="connsiteX865" fmla="*/ 519356 w 2753875"/>
              <a:gd name="connsiteY865" fmla="*/ 1560676 h 3613305"/>
              <a:gd name="connsiteX866" fmla="*/ 568363 w 2753875"/>
              <a:gd name="connsiteY866" fmla="*/ 1544654 h 3613305"/>
              <a:gd name="connsiteX867" fmla="*/ 609830 w 2753875"/>
              <a:gd name="connsiteY867" fmla="*/ 1524863 h 3613305"/>
              <a:gd name="connsiteX868" fmla="*/ 694649 w 2753875"/>
              <a:gd name="connsiteY868" fmla="*/ 1487166 h 3613305"/>
              <a:gd name="connsiteX869" fmla="*/ 732347 w 2753875"/>
              <a:gd name="connsiteY869" fmla="*/ 1447583 h 3613305"/>
              <a:gd name="connsiteX870" fmla="*/ 763447 w 2753875"/>
              <a:gd name="connsiteY870" fmla="*/ 1406116 h 3613305"/>
              <a:gd name="connsiteX871" fmla="*/ 836957 w 2753875"/>
              <a:gd name="connsiteY871" fmla="*/ 1330721 h 3613305"/>
              <a:gd name="connsiteX872" fmla="*/ 758735 w 2753875"/>
              <a:gd name="connsiteY872" fmla="*/ 1282657 h 3613305"/>
              <a:gd name="connsiteX873" fmla="*/ 742714 w 2753875"/>
              <a:gd name="connsiteY873" fmla="*/ 1237420 h 3613305"/>
              <a:gd name="connsiteX874" fmla="*/ 725750 w 2753875"/>
              <a:gd name="connsiteY874" fmla="*/ 1193125 h 3613305"/>
              <a:gd name="connsiteX875" fmla="*/ 730462 w 2753875"/>
              <a:gd name="connsiteY875" fmla="*/ 1154485 h 3613305"/>
              <a:gd name="connsiteX876" fmla="*/ 738001 w 2753875"/>
              <a:gd name="connsiteY876" fmla="*/ 1147888 h 3613305"/>
              <a:gd name="connsiteX877" fmla="*/ 760620 w 2753875"/>
              <a:gd name="connsiteY877" fmla="*/ 1146946 h 3613305"/>
              <a:gd name="connsiteX878" fmla="*/ 770987 w 2753875"/>
              <a:gd name="connsiteY878" fmla="*/ 1134694 h 3613305"/>
              <a:gd name="connsiteX879" fmla="*/ 833187 w 2753875"/>
              <a:gd name="connsiteY879" fmla="*/ 1129040 h 3613305"/>
              <a:gd name="connsiteX880" fmla="*/ 836957 w 2753875"/>
              <a:gd name="connsiteY880" fmla="*/ 1127155 h 3613305"/>
              <a:gd name="connsiteX881" fmla="*/ 855806 w 2753875"/>
              <a:gd name="connsiteY881" fmla="*/ 1134694 h 3613305"/>
              <a:gd name="connsiteX882" fmla="*/ 863345 w 2753875"/>
              <a:gd name="connsiteY882" fmla="*/ 1134694 h 3613305"/>
              <a:gd name="connsiteX883" fmla="*/ 878424 w 2753875"/>
              <a:gd name="connsiteY883" fmla="*/ 1127155 h 3613305"/>
              <a:gd name="connsiteX884" fmla="*/ 990575 w 2753875"/>
              <a:gd name="connsiteY884" fmla="*/ 1120558 h 3613305"/>
              <a:gd name="connsiteX885" fmla="*/ 1034870 w 2753875"/>
              <a:gd name="connsiteY885" fmla="*/ 1103594 h 3613305"/>
              <a:gd name="connsiteX886" fmla="*/ 1069740 w 2753875"/>
              <a:gd name="connsiteY886" fmla="*/ 1080975 h 3613305"/>
              <a:gd name="connsiteX887" fmla="*/ 1171523 w 2753875"/>
              <a:gd name="connsiteY887" fmla="*/ 1064012 h 3613305"/>
              <a:gd name="connsiteX888" fmla="*/ 1268594 w 2753875"/>
              <a:gd name="connsiteY888" fmla="*/ 1042335 h 3613305"/>
              <a:gd name="connsiteX889" fmla="*/ 1348702 w 2753875"/>
              <a:gd name="connsiteY889" fmla="*/ 1011235 h 3613305"/>
              <a:gd name="connsiteX890" fmla="*/ 1404305 w 2753875"/>
              <a:gd name="connsiteY890" fmla="*/ 1050817 h 3613305"/>
              <a:gd name="connsiteX891" fmla="*/ 1463679 w 2753875"/>
              <a:gd name="connsiteY891" fmla="*/ 1087572 h 3613305"/>
              <a:gd name="connsiteX892" fmla="*/ 1457082 w 2753875"/>
              <a:gd name="connsiteY892" fmla="*/ 1145061 h 3613305"/>
              <a:gd name="connsiteX893" fmla="*/ 1475931 w 2753875"/>
              <a:gd name="connsiteY893" fmla="*/ 1166737 h 3613305"/>
              <a:gd name="connsiteX894" fmla="*/ 1471218 w 2753875"/>
              <a:gd name="connsiteY894" fmla="*/ 1167680 h 3613305"/>
              <a:gd name="connsiteX895" fmla="*/ 1470276 w 2753875"/>
              <a:gd name="connsiteY895" fmla="*/ 1221399 h 3613305"/>
              <a:gd name="connsiteX896" fmla="*/ 1471218 w 2753875"/>
              <a:gd name="connsiteY896" fmla="*/ 1252499 h 3613305"/>
              <a:gd name="connsiteX897" fmla="*/ 1482528 w 2753875"/>
              <a:gd name="connsiteY897" fmla="*/ 1252499 h 3613305"/>
              <a:gd name="connsiteX898" fmla="*/ 1482528 w 2753875"/>
              <a:gd name="connsiteY898" fmla="*/ 1241190 h 3613305"/>
              <a:gd name="connsiteX899" fmla="*/ 1507973 w 2753875"/>
              <a:gd name="connsiteY899" fmla="*/ 1209147 h 3613305"/>
              <a:gd name="connsiteX900" fmla="*/ 1523052 w 2753875"/>
              <a:gd name="connsiteY900" fmla="*/ 1170507 h 3613305"/>
              <a:gd name="connsiteX901" fmla="*/ 1567347 w 2753875"/>
              <a:gd name="connsiteY901" fmla="*/ 1103594 h 3613305"/>
              <a:gd name="connsiteX902" fmla="*/ 1567347 w 2753875"/>
              <a:gd name="connsiteY902" fmla="*/ 1084745 h 3613305"/>
              <a:gd name="connsiteX903" fmla="*/ 1607872 w 2753875"/>
              <a:gd name="connsiteY903" fmla="*/ 1030084 h 3613305"/>
              <a:gd name="connsiteX904" fmla="*/ 1623893 w 2753875"/>
              <a:gd name="connsiteY904" fmla="*/ 996156 h 3613305"/>
              <a:gd name="connsiteX905" fmla="*/ 1645569 w 2753875"/>
              <a:gd name="connsiteY905" fmla="*/ 972595 h 3613305"/>
              <a:gd name="connsiteX906" fmla="*/ 1716252 w 2753875"/>
              <a:gd name="connsiteY906" fmla="*/ 851963 h 3613305"/>
              <a:gd name="connsiteX907" fmla="*/ 1755834 w 2753875"/>
              <a:gd name="connsiteY907" fmla="*/ 818978 h 3613305"/>
              <a:gd name="connsiteX908" fmla="*/ 1777510 w 2753875"/>
              <a:gd name="connsiteY908" fmla="*/ 817093 h 3613305"/>
              <a:gd name="connsiteX909" fmla="*/ 1804841 w 2753875"/>
              <a:gd name="connsiteY909" fmla="*/ 783165 h 3613305"/>
              <a:gd name="connsiteX910" fmla="*/ 1823690 w 2753875"/>
              <a:gd name="connsiteY910" fmla="*/ 740757 h 3613305"/>
              <a:gd name="connsiteX911" fmla="*/ 1818978 w 2753875"/>
              <a:gd name="connsiteY911" fmla="*/ 718137 h 3613305"/>
              <a:gd name="connsiteX912" fmla="*/ 1835941 w 2753875"/>
              <a:gd name="connsiteY912" fmla="*/ 700231 h 3613305"/>
              <a:gd name="connsiteX913" fmla="*/ 1845366 w 2753875"/>
              <a:gd name="connsiteY913" fmla="*/ 679497 h 3613305"/>
              <a:gd name="connsiteX914" fmla="*/ 1896257 w 2753875"/>
              <a:gd name="connsiteY914" fmla="*/ 665361 h 3613305"/>
              <a:gd name="connsiteX915" fmla="*/ 1911336 w 2753875"/>
              <a:gd name="connsiteY915" fmla="*/ 657821 h 3613305"/>
              <a:gd name="connsiteX916" fmla="*/ 1922646 w 2753875"/>
              <a:gd name="connsiteY916" fmla="*/ 657821 h 3613305"/>
              <a:gd name="connsiteX917" fmla="*/ 1991444 w 2753875"/>
              <a:gd name="connsiteY917" fmla="*/ 730389 h 3613305"/>
              <a:gd name="connsiteX918" fmla="*/ 1965055 w 2753875"/>
              <a:gd name="connsiteY918" fmla="*/ 765259 h 3613305"/>
              <a:gd name="connsiteX919" fmla="*/ 1976364 w 2753875"/>
              <a:gd name="connsiteY919" fmla="*/ 787877 h 3613305"/>
              <a:gd name="connsiteX920" fmla="*/ 1976364 w 2753875"/>
              <a:gd name="connsiteY920" fmla="*/ 799187 h 3613305"/>
              <a:gd name="connsiteX921" fmla="*/ 1974480 w 2753875"/>
              <a:gd name="connsiteY921" fmla="*/ 852906 h 3613305"/>
              <a:gd name="connsiteX922" fmla="*/ 1959401 w 2753875"/>
              <a:gd name="connsiteY922" fmla="*/ 873639 h 3613305"/>
              <a:gd name="connsiteX923" fmla="*/ 1957516 w 2753875"/>
              <a:gd name="connsiteY923" fmla="*/ 906624 h 3613305"/>
              <a:gd name="connsiteX924" fmla="*/ 1927358 w 2753875"/>
              <a:gd name="connsiteY924" fmla="*/ 982962 h 3613305"/>
              <a:gd name="connsiteX925" fmla="*/ 1891545 w 2753875"/>
              <a:gd name="connsiteY925" fmla="*/ 1015947 h 3613305"/>
              <a:gd name="connsiteX926" fmla="*/ 1869869 w 2753875"/>
              <a:gd name="connsiteY926" fmla="*/ 1059299 h 3613305"/>
              <a:gd name="connsiteX927" fmla="*/ 1869869 w 2753875"/>
              <a:gd name="connsiteY927" fmla="*/ 1070609 h 3613305"/>
              <a:gd name="connsiteX928" fmla="*/ 1831229 w 2753875"/>
              <a:gd name="connsiteY928" fmla="*/ 1131867 h 3613305"/>
              <a:gd name="connsiteX929" fmla="*/ 1796359 w 2753875"/>
              <a:gd name="connsiteY929" fmla="*/ 1162025 h 3613305"/>
              <a:gd name="connsiteX930" fmla="*/ 1796359 w 2753875"/>
              <a:gd name="connsiteY930" fmla="*/ 1180874 h 3613305"/>
              <a:gd name="connsiteX931" fmla="*/ 1807668 w 2753875"/>
              <a:gd name="connsiteY931" fmla="*/ 1230823 h 3613305"/>
              <a:gd name="connsiteX932" fmla="*/ 1816150 w 2753875"/>
              <a:gd name="connsiteY932" fmla="*/ 1237420 h 3613305"/>
              <a:gd name="connsiteX933" fmla="*/ 1887775 w 2753875"/>
              <a:gd name="connsiteY933" fmla="*/ 1233650 h 3613305"/>
              <a:gd name="connsiteX934" fmla="*/ 1928300 w 2753875"/>
              <a:gd name="connsiteY934" fmla="*/ 1202550 h 3613305"/>
              <a:gd name="connsiteX935" fmla="*/ 1963170 w 2753875"/>
              <a:gd name="connsiteY935" fmla="*/ 1168622 h 3613305"/>
              <a:gd name="connsiteX936" fmla="*/ 1999925 w 2753875"/>
              <a:gd name="connsiteY936" fmla="*/ 1136579 h 3613305"/>
              <a:gd name="connsiteX937" fmla="*/ 2043278 w 2753875"/>
              <a:gd name="connsiteY937" fmla="*/ 1111133 h 3613305"/>
              <a:gd name="connsiteX938" fmla="*/ 2088515 w 2753875"/>
              <a:gd name="connsiteY938" fmla="*/ 1083803 h 3613305"/>
              <a:gd name="connsiteX939" fmla="*/ 2129982 w 2753875"/>
              <a:gd name="connsiteY939" fmla="*/ 1056472 h 3613305"/>
              <a:gd name="connsiteX940" fmla="*/ 2169564 w 2753875"/>
              <a:gd name="connsiteY940" fmla="*/ 1027256 h 3613305"/>
              <a:gd name="connsiteX941" fmla="*/ 2205377 w 2753875"/>
              <a:gd name="connsiteY941" fmla="*/ 994271 h 3613305"/>
              <a:gd name="connsiteX942" fmla="*/ 2242132 w 2753875"/>
              <a:gd name="connsiteY942" fmla="*/ 958459 h 3613305"/>
              <a:gd name="connsiteX943" fmla="*/ 2272290 w 2753875"/>
              <a:gd name="connsiteY943" fmla="*/ 919819 h 3613305"/>
              <a:gd name="connsiteX944" fmla="*/ 2326009 w 2753875"/>
              <a:gd name="connsiteY944" fmla="*/ 835942 h 3613305"/>
              <a:gd name="connsiteX945" fmla="*/ 2358052 w 2753875"/>
              <a:gd name="connsiteY945" fmla="*/ 795417 h 3613305"/>
              <a:gd name="connsiteX946" fmla="*/ 2378785 w 2753875"/>
              <a:gd name="connsiteY946" fmla="*/ 782223 h 3613305"/>
              <a:gd name="connsiteX947" fmla="*/ 2392922 w 2753875"/>
              <a:gd name="connsiteY947" fmla="*/ 761489 h 3613305"/>
              <a:gd name="connsiteX948" fmla="*/ 2457008 w 2753875"/>
              <a:gd name="connsiteY948" fmla="*/ 687980 h 3613305"/>
              <a:gd name="connsiteX949" fmla="*/ 2475856 w 2753875"/>
              <a:gd name="connsiteY949" fmla="*/ 661591 h 3613305"/>
              <a:gd name="connsiteX950" fmla="*/ 2533345 w 2753875"/>
              <a:gd name="connsiteY950" fmla="*/ 520225 h 3613305"/>
              <a:gd name="connsiteX951" fmla="*/ 2533345 w 2753875"/>
              <a:gd name="connsiteY951" fmla="*/ 501377 h 3613305"/>
              <a:gd name="connsiteX952" fmla="*/ 2560676 w 2753875"/>
              <a:gd name="connsiteY952" fmla="*/ 409960 h 3613305"/>
              <a:gd name="connsiteX953" fmla="*/ 2584237 w 2753875"/>
              <a:gd name="connsiteY953" fmla="*/ 314774 h 3613305"/>
              <a:gd name="connsiteX954" fmla="*/ 2605912 w 2753875"/>
              <a:gd name="connsiteY954" fmla="*/ 98956 h 3613305"/>
              <a:gd name="connsiteX955" fmla="*/ 2616279 w 2753875"/>
              <a:gd name="connsiteY955" fmla="*/ 83877 h 361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</a:cxnLst>
            <a:rect l="l" t="t" r="r" b="b"/>
            <a:pathLst>
              <a:path w="2753875" h="3613305">
                <a:moveTo>
                  <a:pt x="1080106" y="3390888"/>
                </a:moveTo>
                <a:lnTo>
                  <a:pt x="1243148" y="3404082"/>
                </a:lnTo>
                <a:lnTo>
                  <a:pt x="1105552" y="3589743"/>
                </a:lnTo>
                <a:lnTo>
                  <a:pt x="1145135" y="3592571"/>
                </a:lnTo>
                <a:cubicBezTo>
                  <a:pt x="1163984" y="3594455"/>
                  <a:pt x="1177178" y="3593513"/>
                  <a:pt x="1184717" y="3592571"/>
                </a:cubicBezTo>
                <a:cubicBezTo>
                  <a:pt x="1196969" y="3589743"/>
                  <a:pt x="1208278" y="3584089"/>
                  <a:pt x="1217703" y="3574664"/>
                </a:cubicBezTo>
                <a:cubicBezTo>
                  <a:pt x="1227127" y="3565240"/>
                  <a:pt x="1234667" y="3552988"/>
                  <a:pt x="1239379" y="3536967"/>
                </a:cubicBezTo>
                <a:lnTo>
                  <a:pt x="1245033" y="3536967"/>
                </a:lnTo>
                <a:lnTo>
                  <a:pt x="1230897" y="3611420"/>
                </a:lnTo>
                <a:lnTo>
                  <a:pt x="1041466" y="3596340"/>
                </a:lnTo>
                <a:lnTo>
                  <a:pt x="1179063" y="3410679"/>
                </a:lnTo>
                <a:lnTo>
                  <a:pt x="1147962" y="3407852"/>
                </a:lnTo>
                <a:cubicBezTo>
                  <a:pt x="1135711" y="3406910"/>
                  <a:pt x="1128171" y="3406910"/>
                  <a:pt x="1124401" y="3406910"/>
                </a:cubicBezTo>
                <a:cubicBezTo>
                  <a:pt x="1116862" y="3407852"/>
                  <a:pt x="1110264" y="3409737"/>
                  <a:pt x="1103667" y="3413507"/>
                </a:cubicBezTo>
                <a:cubicBezTo>
                  <a:pt x="1097070" y="3417276"/>
                  <a:pt x="1091415" y="3421989"/>
                  <a:pt x="1086703" y="3427643"/>
                </a:cubicBezTo>
                <a:cubicBezTo>
                  <a:pt x="1081991" y="3434240"/>
                  <a:pt x="1078221" y="3441780"/>
                  <a:pt x="1075394" y="3451205"/>
                </a:cubicBezTo>
                <a:lnTo>
                  <a:pt x="1069739" y="3451205"/>
                </a:lnTo>
                <a:close/>
                <a:moveTo>
                  <a:pt x="1481585" y="3389004"/>
                </a:moveTo>
                <a:lnTo>
                  <a:pt x="1481585" y="3394659"/>
                </a:lnTo>
                <a:lnTo>
                  <a:pt x="1474988" y="3395601"/>
                </a:lnTo>
                <a:cubicBezTo>
                  <a:pt x="1469333" y="3395601"/>
                  <a:pt x="1463679" y="3397486"/>
                  <a:pt x="1460851" y="3400313"/>
                </a:cubicBezTo>
                <a:cubicBezTo>
                  <a:pt x="1458024" y="3402198"/>
                  <a:pt x="1456139" y="3404083"/>
                  <a:pt x="1455197" y="3407853"/>
                </a:cubicBezTo>
                <a:cubicBezTo>
                  <a:pt x="1454254" y="3410680"/>
                  <a:pt x="1454254" y="3417277"/>
                  <a:pt x="1455197" y="3427644"/>
                </a:cubicBezTo>
                <a:lnTo>
                  <a:pt x="1465564" y="3563356"/>
                </a:lnTo>
                <a:cubicBezTo>
                  <a:pt x="1466506" y="3573723"/>
                  <a:pt x="1467448" y="3580320"/>
                  <a:pt x="1468391" y="3583147"/>
                </a:cubicBezTo>
                <a:cubicBezTo>
                  <a:pt x="1469333" y="3585974"/>
                  <a:pt x="1472161" y="3587859"/>
                  <a:pt x="1475930" y="3589744"/>
                </a:cubicBezTo>
                <a:cubicBezTo>
                  <a:pt x="1479700" y="3591629"/>
                  <a:pt x="1484412" y="3592571"/>
                  <a:pt x="1490067" y="3591629"/>
                </a:cubicBezTo>
                <a:lnTo>
                  <a:pt x="1496664" y="3590686"/>
                </a:lnTo>
                <a:lnTo>
                  <a:pt x="1496664" y="3596341"/>
                </a:lnTo>
                <a:lnTo>
                  <a:pt x="1388284" y="3604823"/>
                </a:lnTo>
                <a:lnTo>
                  <a:pt x="1388284" y="3599168"/>
                </a:lnTo>
                <a:lnTo>
                  <a:pt x="1394881" y="3598226"/>
                </a:lnTo>
                <a:cubicBezTo>
                  <a:pt x="1400535" y="3598226"/>
                  <a:pt x="1406190" y="3596341"/>
                  <a:pt x="1409017" y="3593514"/>
                </a:cubicBezTo>
                <a:cubicBezTo>
                  <a:pt x="1411845" y="3591629"/>
                  <a:pt x="1413729" y="3589744"/>
                  <a:pt x="1414672" y="3585974"/>
                </a:cubicBezTo>
                <a:cubicBezTo>
                  <a:pt x="1415614" y="3583147"/>
                  <a:pt x="1415614" y="3577492"/>
                  <a:pt x="1414672" y="3566183"/>
                </a:cubicBezTo>
                <a:lnTo>
                  <a:pt x="1409960" y="3502097"/>
                </a:lnTo>
                <a:lnTo>
                  <a:pt x="1336449" y="3507752"/>
                </a:lnTo>
                <a:lnTo>
                  <a:pt x="1341162" y="3571838"/>
                </a:lnTo>
                <a:cubicBezTo>
                  <a:pt x="1342104" y="3582205"/>
                  <a:pt x="1343047" y="3588801"/>
                  <a:pt x="1343989" y="3591629"/>
                </a:cubicBezTo>
                <a:cubicBezTo>
                  <a:pt x="1344932" y="3594456"/>
                  <a:pt x="1347759" y="3596341"/>
                  <a:pt x="1351529" y="3598226"/>
                </a:cubicBezTo>
                <a:cubicBezTo>
                  <a:pt x="1355298" y="3600111"/>
                  <a:pt x="1360011" y="3601053"/>
                  <a:pt x="1365665" y="3600111"/>
                </a:cubicBezTo>
                <a:lnTo>
                  <a:pt x="1372262" y="3599168"/>
                </a:lnTo>
                <a:lnTo>
                  <a:pt x="1372262" y="3604823"/>
                </a:lnTo>
                <a:lnTo>
                  <a:pt x="1263881" y="3613305"/>
                </a:lnTo>
                <a:lnTo>
                  <a:pt x="1263881" y="3607650"/>
                </a:lnTo>
                <a:lnTo>
                  <a:pt x="1270478" y="3606708"/>
                </a:lnTo>
                <a:cubicBezTo>
                  <a:pt x="1276133" y="3606708"/>
                  <a:pt x="1280845" y="3604823"/>
                  <a:pt x="1284615" y="3601996"/>
                </a:cubicBezTo>
                <a:cubicBezTo>
                  <a:pt x="1287442" y="3600111"/>
                  <a:pt x="1289327" y="3598226"/>
                  <a:pt x="1290269" y="3594456"/>
                </a:cubicBezTo>
                <a:cubicBezTo>
                  <a:pt x="1291212" y="3591629"/>
                  <a:pt x="1291212" y="3585974"/>
                  <a:pt x="1290269" y="3574665"/>
                </a:cubicBezTo>
                <a:lnTo>
                  <a:pt x="1279902" y="3438953"/>
                </a:lnTo>
                <a:cubicBezTo>
                  <a:pt x="1278960" y="3428586"/>
                  <a:pt x="1278018" y="3421989"/>
                  <a:pt x="1277075" y="3419162"/>
                </a:cubicBezTo>
                <a:cubicBezTo>
                  <a:pt x="1276133" y="3416335"/>
                  <a:pt x="1273305" y="3414450"/>
                  <a:pt x="1269536" y="3412565"/>
                </a:cubicBezTo>
                <a:cubicBezTo>
                  <a:pt x="1265766" y="3410680"/>
                  <a:pt x="1261054" y="3410680"/>
                  <a:pt x="1255399" y="3410680"/>
                </a:cubicBezTo>
                <a:lnTo>
                  <a:pt x="1248802" y="3411622"/>
                </a:lnTo>
                <a:lnTo>
                  <a:pt x="1248802" y="3405968"/>
                </a:lnTo>
                <a:lnTo>
                  <a:pt x="1357183" y="3397486"/>
                </a:lnTo>
                <a:lnTo>
                  <a:pt x="1357183" y="3403141"/>
                </a:lnTo>
                <a:lnTo>
                  <a:pt x="1350586" y="3404083"/>
                </a:lnTo>
                <a:cubicBezTo>
                  <a:pt x="1344932" y="3404083"/>
                  <a:pt x="1340219" y="3405968"/>
                  <a:pt x="1336449" y="3408795"/>
                </a:cubicBezTo>
                <a:cubicBezTo>
                  <a:pt x="1333621" y="3410680"/>
                  <a:pt x="1331736" y="3412565"/>
                  <a:pt x="1330794" y="3416335"/>
                </a:cubicBezTo>
                <a:cubicBezTo>
                  <a:pt x="1329852" y="3419162"/>
                  <a:pt x="1329852" y="3425759"/>
                  <a:pt x="1330794" y="3436126"/>
                </a:cubicBezTo>
                <a:lnTo>
                  <a:pt x="1335506" y="3494558"/>
                </a:lnTo>
                <a:lnTo>
                  <a:pt x="1409017" y="3488903"/>
                </a:lnTo>
                <a:lnTo>
                  <a:pt x="1404305" y="3430471"/>
                </a:lnTo>
                <a:cubicBezTo>
                  <a:pt x="1403363" y="3420104"/>
                  <a:pt x="1402420" y="3413507"/>
                  <a:pt x="1401478" y="3410680"/>
                </a:cubicBezTo>
                <a:cubicBezTo>
                  <a:pt x="1400535" y="3407853"/>
                  <a:pt x="1397708" y="3405968"/>
                  <a:pt x="1393938" y="3404083"/>
                </a:cubicBezTo>
                <a:cubicBezTo>
                  <a:pt x="1390169" y="3402198"/>
                  <a:pt x="1385456" y="3401256"/>
                  <a:pt x="1379802" y="3402198"/>
                </a:cubicBezTo>
                <a:lnTo>
                  <a:pt x="1373205" y="3403141"/>
                </a:lnTo>
                <a:lnTo>
                  <a:pt x="1373205" y="3397486"/>
                </a:lnTo>
                <a:close/>
                <a:moveTo>
                  <a:pt x="1577714" y="3370155"/>
                </a:moveTo>
                <a:cubicBezTo>
                  <a:pt x="1558864" y="3375810"/>
                  <a:pt x="1548497" y="3389004"/>
                  <a:pt x="1544727" y="3410681"/>
                </a:cubicBezTo>
                <a:cubicBezTo>
                  <a:pt x="1540958" y="3427645"/>
                  <a:pt x="1544727" y="3451206"/>
                  <a:pt x="1553209" y="3479479"/>
                </a:cubicBezTo>
                <a:cubicBezTo>
                  <a:pt x="1563576" y="3513407"/>
                  <a:pt x="1577714" y="3536968"/>
                  <a:pt x="1594677" y="3549219"/>
                </a:cubicBezTo>
                <a:cubicBezTo>
                  <a:pt x="1606929" y="3557701"/>
                  <a:pt x="1620123" y="3559586"/>
                  <a:pt x="1635202" y="3554874"/>
                </a:cubicBezTo>
                <a:cubicBezTo>
                  <a:pt x="1644627" y="3552047"/>
                  <a:pt x="1652166" y="3546392"/>
                  <a:pt x="1657821" y="3539795"/>
                </a:cubicBezTo>
                <a:cubicBezTo>
                  <a:pt x="1664418" y="3531313"/>
                  <a:pt x="1668188" y="3519061"/>
                  <a:pt x="1668188" y="3503982"/>
                </a:cubicBezTo>
                <a:cubicBezTo>
                  <a:pt x="1669130" y="3488903"/>
                  <a:pt x="1665360" y="3470055"/>
                  <a:pt x="1658763" y="3448379"/>
                </a:cubicBezTo>
                <a:cubicBezTo>
                  <a:pt x="1651224" y="3421990"/>
                  <a:pt x="1641799" y="3403141"/>
                  <a:pt x="1633317" y="3391831"/>
                </a:cubicBezTo>
                <a:cubicBezTo>
                  <a:pt x="1623893" y="3380522"/>
                  <a:pt x="1615411" y="3372983"/>
                  <a:pt x="1605987" y="3370155"/>
                </a:cubicBezTo>
                <a:cubicBezTo>
                  <a:pt x="1597505" y="3367328"/>
                  <a:pt x="1587138" y="3367328"/>
                  <a:pt x="1577714" y="3370155"/>
                </a:cubicBezTo>
                <a:close/>
                <a:moveTo>
                  <a:pt x="912706" y="3357079"/>
                </a:moveTo>
                <a:cubicBezTo>
                  <a:pt x="927431" y="3355076"/>
                  <a:pt x="942981" y="3356019"/>
                  <a:pt x="959474" y="3359788"/>
                </a:cubicBezTo>
                <a:cubicBezTo>
                  <a:pt x="969841" y="3362616"/>
                  <a:pt x="978323" y="3365443"/>
                  <a:pt x="985863" y="3368270"/>
                </a:cubicBezTo>
                <a:cubicBezTo>
                  <a:pt x="989632" y="3370155"/>
                  <a:pt x="996229" y="3373925"/>
                  <a:pt x="1005654" y="3380522"/>
                </a:cubicBezTo>
                <a:cubicBezTo>
                  <a:pt x="1014136" y="3386177"/>
                  <a:pt x="1019790" y="3389947"/>
                  <a:pt x="1021675" y="3389947"/>
                </a:cubicBezTo>
                <a:cubicBezTo>
                  <a:pt x="1024503" y="3390889"/>
                  <a:pt x="1027330" y="3389947"/>
                  <a:pt x="1030157" y="3389004"/>
                </a:cubicBezTo>
                <a:cubicBezTo>
                  <a:pt x="1032985" y="3387119"/>
                  <a:pt x="1035812" y="3384292"/>
                  <a:pt x="1039582" y="3378637"/>
                </a:cubicBezTo>
                <a:lnTo>
                  <a:pt x="1043351" y="3381464"/>
                </a:lnTo>
                <a:lnTo>
                  <a:pt x="1026388" y="3452148"/>
                </a:lnTo>
                <a:lnTo>
                  <a:pt x="1020733" y="3451206"/>
                </a:lnTo>
                <a:cubicBezTo>
                  <a:pt x="1018848" y="3430472"/>
                  <a:pt x="1012251" y="3412566"/>
                  <a:pt x="1001884" y="3399371"/>
                </a:cubicBezTo>
                <a:cubicBezTo>
                  <a:pt x="991517" y="3386177"/>
                  <a:pt x="977381" y="3377695"/>
                  <a:pt x="962302" y="3373925"/>
                </a:cubicBezTo>
                <a:cubicBezTo>
                  <a:pt x="947223" y="3370155"/>
                  <a:pt x="934029" y="3371098"/>
                  <a:pt x="921777" y="3377695"/>
                </a:cubicBezTo>
                <a:cubicBezTo>
                  <a:pt x="909525" y="3383349"/>
                  <a:pt x="900100" y="3393716"/>
                  <a:pt x="891618" y="3407853"/>
                </a:cubicBezTo>
                <a:cubicBezTo>
                  <a:pt x="884079" y="3421990"/>
                  <a:pt x="877481" y="3437069"/>
                  <a:pt x="873712" y="3453091"/>
                </a:cubicBezTo>
                <a:cubicBezTo>
                  <a:pt x="868999" y="3472882"/>
                  <a:pt x="867115" y="3489846"/>
                  <a:pt x="868057" y="3505867"/>
                </a:cubicBezTo>
                <a:cubicBezTo>
                  <a:pt x="868999" y="3521889"/>
                  <a:pt x="873712" y="3534140"/>
                  <a:pt x="882194" y="3543565"/>
                </a:cubicBezTo>
                <a:cubicBezTo>
                  <a:pt x="890676" y="3552989"/>
                  <a:pt x="901986" y="3559586"/>
                  <a:pt x="916122" y="3562413"/>
                </a:cubicBezTo>
                <a:cubicBezTo>
                  <a:pt x="920835" y="3563356"/>
                  <a:pt x="926489" y="3564298"/>
                  <a:pt x="931201" y="3564298"/>
                </a:cubicBezTo>
                <a:cubicBezTo>
                  <a:pt x="936856" y="3564298"/>
                  <a:pt x="942511" y="3564298"/>
                  <a:pt x="948165" y="3563356"/>
                </a:cubicBezTo>
                <a:lnTo>
                  <a:pt x="958532" y="3520946"/>
                </a:lnTo>
                <a:cubicBezTo>
                  <a:pt x="960417" y="3513407"/>
                  <a:pt x="961359" y="3507752"/>
                  <a:pt x="960417" y="3504925"/>
                </a:cubicBezTo>
                <a:cubicBezTo>
                  <a:pt x="959474" y="3502098"/>
                  <a:pt x="958532" y="3499270"/>
                  <a:pt x="954762" y="3497385"/>
                </a:cubicBezTo>
                <a:cubicBezTo>
                  <a:pt x="951935" y="3494558"/>
                  <a:pt x="948165" y="3492673"/>
                  <a:pt x="943453" y="3491731"/>
                </a:cubicBezTo>
                <a:lnTo>
                  <a:pt x="938741" y="3490788"/>
                </a:lnTo>
                <a:lnTo>
                  <a:pt x="939683" y="3485134"/>
                </a:lnTo>
                <a:lnTo>
                  <a:pt x="1037697" y="3508694"/>
                </a:lnTo>
                <a:lnTo>
                  <a:pt x="1036754" y="3514349"/>
                </a:lnTo>
                <a:cubicBezTo>
                  <a:pt x="1029215" y="3513407"/>
                  <a:pt x="1023560" y="3512464"/>
                  <a:pt x="1020733" y="3513407"/>
                </a:cubicBezTo>
                <a:cubicBezTo>
                  <a:pt x="1017906" y="3514349"/>
                  <a:pt x="1014136" y="3516234"/>
                  <a:pt x="1012251" y="3519061"/>
                </a:cubicBezTo>
                <a:cubicBezTo>
                  <a:pt x="1011309" y="3520946"/>
                  <a:pt x="1009424" y="3525658"/>
                  <a:pt x="1007539" y="3532255"/>
                </a:cubicBezTo>
                <a:lnTo>
                  <a:pt x="997172" y="3574665"/>
                </a:lnTo>
                <a:cubicBezTo>
                  <a:pt x="983035" y="3577493"/>
                  <a:pt x="967956" y="3578435"/>
                  <a:pt x="953820" y="3577493"/>
                </a:cubicBezTo>
                <a:cubicBezTo>
                  <a:pt x="938741" y="3577493"/>
                  <a:pt x="924604" y="3574665"/>
                  <a:pt x="909525" y="3571838"/>
                </a:cubicBezTo>
                <a:cubicBezTo>
                  <a:pt x="890676" y="3567126"/>
                  <a:pt x="875597" y="3560528"/>
                  <a:pt x="863345" y="3552047"/>
                </a:cubicBezTo>
                <a:cubicBezTo>
                  <a:pt x="852036" y="3543565"/>
                  <a:pt x="842611" y="3534140"/>
                  <a:pt x="835072" y="3523773"/>
                </a:cubicBezTo>
                <a:cubicBezTo>
                  <a:pt x="827532" y="3513407"/>
                  <a:pt x="821878" y="3501155"/>
                  <a:pt x="819050" y="3489846"/>
                </a:cubicBezTo>
                <a:cubicBezTo>
                  <a:pt x="815281" y="3474767"/>
                  <a:pt x="815281" y="3457803"/>
                  <a:pt x="819993" y="3440839"/>
                </a:cubicBezTo>
                <a:cubicBezTo>
                  <a:pt x="827532" y="3410681"/>
                  <a:pt x="844496" y="3387119"/>
                  <a:pt x="870884" y="3372040"/>
                </a:cubicBezTo>
                <a:cubicBezTo>
                  <a:pt x="884079" y="3364030"/>
                  <a:pt x="897980" y="3359082"/>
                  <a:pt x="912706" y="3357079"/>
                </a:cubicBezTo>
                <a:close/>
                <a:moveTo>
                  <a:pt x="1617060" y="3353781"/>
                </a:moveTo>
                <a:cubicBezTo>
                  <a:pt x="1631433" y="3354370"/>
                  <a:pt x="1645098" y="3357904"/>
                  <a:pt x="1657821" y="3364501"/>
                </a:cubicBezTo>
                <a:cubicBezTo>
                  <a:pt x="1684209" y="3377695"/>
                  <a:pt x="1701173" y="3399371"/>
                  <a:pt x="1710597" y="3428587"/>
                </a:cubicBezTo>
                <a:cubicBezTo>
                  <a:pt x="1718137" y="3454033"/>
                  <a:pt x="1718137" y="3478537"/>
                  <a:pt x="1709655" y="3501155"/>
                </a:cubicBezTo>
                <a:cubicBezTo>
                  <a:pt x="1698346" y="3533198"/>
                  <a:pt x="1674785" y="3553932"/>
                  <a:pt x="1638972" y="3565241"/>
                </a:cubicBezTo>
                <a:cubicBezTo>
                  <a:pt x="1603160" y="3576550"/>
                  <a:pt x="1572058" y="3572780"/>
                  <a:pt x="1544727" y="3554874"/>
                </a:cubicBezTo>
                <a:cubicBezTo>
                  <a:pt x="1523051" y="3540738"/>
                  <a:pt x="1508915" y="3520946"/>
                  <a:pt x="1500433" y="3494558"/>
                </a:cubicBezTo>
                <a:cubicBezTo>
                  <a:pt x="1491008" y="3465343"/>
                  <a:pt x="1492893" y="3437069"/>
                  <a:pt x="1507030" y="3411624"/>
                </a:cubicBezTo>
                <a:cubicBezTo>
                  <a:pt x="1521166" y="3385234"/>
                  <a:pt x="1542842" y="3368270"/>
                  <a:pt x="1572058" y="3360731"/>
                </a:cubicBezTo>
                <a:cubicBezTo>
                  <a:pt x="1587609" y="3355548"/>
                  <a:pt x="1602688" y="3353192"/>
                  <a:pt x="1617060" y="3353781"/>
                </a:cubicBezTo>
                <a:close/>
                <a:moveTo>
                  <a:pt x="647527" y="3246696"/>
                </a:moveTo>
                <a:lnTo>
                  <a:pt x="715384" y="3277796"/>
                </a:lnTo>
                <a:lnTo>
                  <a:pt x="757793" y="3437068"/>
                </a:lnTo>
                <a:lnTo>
                  <a:pt x="793606" y="3355076"/>
                </a:lnTo>
                <a:cubicBezTo>
                  <a:pt x="798318" y="3343767"/>
                  <a:pt x="800203" y="3335285"/>
                  <a:pt x="799260" y="3329630"/>
                </a:cubicBezTo>
                <a:cubicBezTo>
                  <a:pt x="797375" y="3322091"/>
                  <a:pt x="790778" y="3316436"/>
                  <a:pt x="780412" y="3311724"/>
                </a:cubicBezTo>
                <a:lnTo>
                  <a:pt x="782297" y="3306069"/>
                </a:lnTo>
                <a:lnTo>
                  <a:pt x="845440" y="3333400"/>
                </a:lnTo>
                <a:lnTo>
                  <a:pt x="843555" y="3339055"/>
                </a:lnTo>
                <a:cubicBezTo>
                  <a:pt x="835073" y="3336228"/>
                  <a:pt x="829418" y="3335285"/>
                  <a:pt x="825649" y="3336228"/>
                </a:cubicBezTo>
                <a:cubicBezTo>
                  <a:pt x="821879" y="3336228"/>
                  <a:pt x="819052" y="3338113"/>
                  <a:pt x="815282" y="3340940"/>
                </a:cubicBezTo>
                <a:cubicBezTo>
                  <a:pt x="812454" y="3343767"/>
                  <a:pt x="808685" y="3350364"/>
                  <a:pt x="804915" y="3358846"/>
                </a:cubicBezTo>
                <a:lnTo>
                  <a:pt x="735175" y="3517176"/>
                </a:lnTo>
                <a:lnTo>
                  <a:pt x="730462" y="3515291"/>
                </a:lnTo>
                <a:lnTo>
                  <a:pt x="671089" y="3300415"/>
                </a:lnTo>
                <a:lnTo>
                  <a:pt x="618311" y="3421047"/>
                </a:lnTo>
                <a:cubicBezTo>
                  <a:pt x="613599" y="3432356"/>
                  <a:pt x="612657" y="3440838"/>
                  <a:pt x="616427" y="3446493"/>
                </a:cubicBezTo>
                <a:cubicBezTo>
                  <a:pt x="619254" y="3452147"/>
                  <a:pt x="624909" y="3456859"/>
                  <a:pt x="630563" y="3459687"/>
                </a:cubicBezTo>
                <a:lnTo>
                  <a:pt x="635275" y="3461572"/>
                </a:lnTo>
                <a:lnTo>
                  <a:pt x="633390" y="3466284"/>
                </a:lnTo>
                <a:lnTo>
                  <a:pt x="565535" y="3437068"/>
                </a:lnTo>
                <a:lnTo>
                  <a:pt x="567420" y="3432356"/>
                </a:lnTo>
                <a:cubicBezTo>
                  <a:pt x="577787" y="3437068"/>
                  <a:pt x="586269" y="3438011"/>
                  <a:pt x="591923" y="3435183"/>
                </a:cubicBezTo>
                <a:cubicBezTo>
                  <a:pt x="597578" y="3432356"/>
                  <a:pt x="603232" y="3426702"/>
                  <a:pt x="607945" y="3416335"/>
                </a:cubicBezTo>
                <a:lnTo>
                  <a:pt x="666376" y="3282508"/>
                </a:lnTo>
                <a:lnTo>
                  <a:pt x="664491" y="3275912"/>
                </a:lnTo>
                <a:cubicBezTo>
                  <a:pt x="662606" y="3269314"/>
                  <a:pt x="660721" y="3264602"/>
                  <a:pt x="657894" y="3260833"/>
                </a:cubicBezTo>
                <a:cubicBezTo>
                  <a:pt x="655067" y="3258005"/>
                  <a:pt x="651297" y="3255178"/>
                  <a:pt x="645642" y="3252351"/>
                </a:cubicBezTo>
                <a:close/>
                <a:moveTo>
                  <a:pt x="507104" y="3242926"/>
                </a:moveTo>
                <a:lnTo>
                  <a:pt x="442076" y="3287221"/>
                </a:lnTo>
                <a:lnTo>
                  <a:pt x="495795" y="3320206"/>
                </a:lnTo>
                <a:close/>
                <a:moveTo>
                  <a:pt x="1889660" y="3241041"/>
                </a:moveTo>
                <a:lnTo>
                  <a:pt x="1891545" y="3246696"/>
                </a:lnTo>
                <a:lnTo>
                  <a:pt x="1887775" y="3248581"/>
                </a:lnTo>
                <a:cubicBezTo>
                  <a:pt x="1882120" y="3250465"/>
                  <a:pt x="1878351" y="3254235"/>
                  <a:pt x="1875523" y="3258005"/>
                </a:cubicBezTo>
                <a:cubicBezTo>
                  <a:pt x="1872696" y="3261775"/>
                  <a:pt x="1871754" y="3266487"/>
                  <a:pt x="1871754" y="3271199"/>
                </a:cubicBezTo>
                <a:cubicBezTo>
                  <a:pt x="1871754" y="3274969"/>
                  <a:pt x="1873639" y="3280623"/>
                  <a:pt x="1876466" y="3288163"/>
                </a:cubicBezTo>
                <a:lnTo>
                  <a:pt x="1907566" y="3360732"/>
                </a:lnTo>
                <a:cubicBezTo>
                  <a:pt x="1916991" y="3383350"/>
                  <a:pt x="1922645" y="3400314"/>
                  <a:pt x="1924530" y="3410681"/>
                </a:cubicBezTo>
                <a:cubicBezTo>
                  <a:pt x="1925473" y="3421990"/>
                  <a:pt x="1922645" y="3434242"/>
                  <a:pt x="1915106" y="3447436"/>
                </a:cubicBezTo>
                <a:cubicBezTo>
                  <a:pt x="1907566" y="3460630"/>
                  <a:pt x="1893430" y="3471939"/>
                  <a:pt x="1873639" y="3480421"/>
                </a:cubicBezTo>
                <a:cubicBezTo>
                  <a:pt x="1857617" y="3487961"/>
                  <a:pt x="1843481" y="3490788"/>
                  <a:pt x="1832171" y="3490788"/>
                </a:cubicBezTo>
                <a:cubicBezTo>
                  <a:pt x="1817092" y="3489845"/>
                  <a:pt x="1805783" y="3486076"/>
                  <a:pt x="1796359" y="3478536"/>
                </a:cubicBezTo>
                <a:cubicBezTo>
                  <a:pt x="1786933" y="3470997"/>
                  <a:pt x="1779394" y="3459688"/>
                  <a:pt x="1772797" y="3443666"/>
                </a:cubicBezTo>
                <a:lnTo>
                  <a:pt x="1732272" y="3350365"/>
                </a:lnTo>
                <a:cubicBezTo>
                  <a:pt x="1727560" y="3339055"/>
                  <a:pt x="1723790" y="3332459"/>
                  <a:pt x="1721905" y="3330574"/>
                </a:cubicBezTo>
                <a:cubicBezTo>
                  <a:pt x="1719078" y="3328689"/>
                  <a:pt x="1716251" y="3326804"/>
                  <a:pt x="1712481" y="3326804"/>
                </a:cubicBezTo>
                <a:cubicBezTo>
                  <a:pt x="1708711" y="3326804"/>
                  <a:pt x="1703056" y="3327746"/>
                  <a:pt x="1694574" y="3331516"/>
                </a:cubicBezTo>
                <a:lnTo>
                  <a:pt x="1693632" y="3325861"/>
                </a:lnTo>
                <a:lnTo>
                  <a:pt x="1791646" y="3283451"/>
                </a:lnTo>
                <a:lnTo>
                  <a:pt x="1793531" y="3289105"/>
                </a:lnTo>
                <a:lnTo>
                  <a:pt x="1788818" y="3290990"/>
                </a:lnTo>
                <a:cubicBezTo>
                  <a:pt x="1781279" y="3293818"/>
                  <a:pt x="1776566" y="3297587"/>
                  <a:pt x="1774682" y="3299472"/>
                </a:cubicBezTo>
                <a:cubicBezTo>
                  <a:pt x="1772797" y="3302299"/>
                  <a:pt x="1771854" y="3305128"/>
                  <a:pt x="1771854" y="3307955"/>
                </a:cubicBezTo>
                <a:cubicBezTo>
                  <a:pt x="1771854" y="3310782"/>
                  <a:pt x="1773739" y="3318322"/>
                  <a:pt x="1778451" y="3328689"/>
                </a:cubicBezTo>
                <a:lnTo>
                  <a:pt x="1818977" y="3421990"/>
                </a:lnTo>
                <a:cubicBezTo>
                  <a:pt x="1826517" y="3438954"/>
                  <a:pt x="1832171" y="3449321"/>
                  <a:pt x="1837826" y="3454033"/>
                </a:cubicBezTo>
                <a:cubicBezTo>
                  <a:pt x="1842538" y="3458745"/>
                  <a:pt x="1849135" y="3461572"/>
                  <a:pt x="1856675" y="3462515"/>
                </a:cubicBezTo>
                <a:cubicBezTo>
                  <a:pt x="1864214" y="3463457"/>
                  <a:pt x="1872696" y="3462515"/>
                  <a:pt x="1881178" y="3458745"/>
                </a:cubicBezTo>
                <a:cubicBezTo>
                  <a:pt x="1891545" y="3454033"/>
                  <a:pt x="1899084" y="3448378"/>
                  <a:pt x="1904739" y="3440839"/>
                </a:cubicBezTo>
                <a:cubicBezTo>
                  <a:pt x="1910394" y="3433299"/>
                  <a:pt x="1912278" y="3423875"/>
                  <a:pt x="1912278" y="3414450"/>
                </a:cubicBezTo>
                <a:cubicBezTo>
                  <a:pt x="1912278" y="3405026"/>
                  <a:pt x="1908509" y="3389947"/>
                  <a:pt x="1899084" y="3369214"/>
                </a:cubicBezTo>
                <a:lnTo>
                  <a:pt x="1865157" y="3291933"/>
                </a:lnTo>
                <a:cubicBezTo>
                  <a:pt x="1861387" y="3283451"/>
                  <a:pt x="1857617" y="3277796"/>
                  <a:pt x="1854790" y="3274969"/>
                </a:cubicBezTo>
                <a:cubicBezTo>
                  <a:pt x="1851020" y="3272142"/>
                  <a:pt x="1848193" y="3270257"/>
                  <a:pt x="1844423" y="3270257"/>
                </a:cubicBezTo>
                <a:cubicBezTo>
                  <a:pt x="1839711" y="3270257"/>
                  <a:pt x="1833114" y="3271199"/>
                  <a:pt x="1825574" y="3274969"/>
                </a:cubicBezTo>
                <a:lnTo>
                  <a:pt x="1823689" y="3269314"/>
                </a:lnTo>
                <a:close/>
                <a:moveTo>
                  <a:pt x="558938" y="3192977"/>
                </a:moveTo>
                <a:lnTo>
                  <a:pt x="561765" y="3194862"/>
                </a:lnTo>
                <a:lnTo>
                  <a:pt x="536319" y="3378637"/>
                </a:lnTo>
                <a:cubicBezTo>
                  <a:pt x="534434" y="3395601"/>
                  <a:pt x="533492" y="3407853"/>
                  <a:pt x="535377" y="3413508"/>
                </a:cubicBezTo>
                <a:cubicBezTo>
                  <a:pt x="537262" y="3418220"/>
                  <a:pt x="540089" y="3422932"/>
                  <a:pt x="545744" y="3425759"/>
                </a:cubicBezTo>
                <a:lnTo>
                  <a:pt x="542916" y="3430471"/>
                </a:lnTo>
                <a:lnTo>
                  <a:pt x="457155" y="3377695"/>
                </a:lnTo>
                <a:lnTo>
                  <a:pt x="459982" y="3372983"/>
                </a:lnTo>
                <a:lnTo>
                  <a:pt x="463752" y="3374868"/>
                </a:lnTo>
                <a:cubicBezTo>
                  <a:pt x="470349" y="3378637"/>
                  <a:pt x="476003" y="3380522"/>
                  <a:pt x="479773" y="3380522"/>
                </a:cubicBezTo>
                <a:cubicBezTo>
                  <a:pt x="482600" y="3380522"/>
                  <a:pt x="484485" y="3379580"/>
                  <a:pt x="486370" y="3376752"/>
                </a:cubicBezTo>
                <a:cubicBezTo>
                  <a:pt x="487313" y="3374868"/>
                  <a:pt x="487313" y="3372983"/>
                  <a:pt x="488255" y="3371098"/>
                </a:cubicBezTo>
                <a:cubicBezTo>
                  <a:pt x="488255" y="3370155"/>
                  <a:pt x="489198" y="3366386"/>
                  <a:pt x="490140" y="3358846"/>
                </a:cubicBezTo>
                <a:lnTo>
                  <a:pt x="493910" y="3330573"/>
                </a:lnTo>
                <a:lnTo>
                  <a:pt x="431709" y="3291933"/>
                </a:lnTo>
                <a:lnTo>
                  <a:pt x="413803" y="3304185"/>
                </a:lnTo>
                <a:cubicBezTo>
                  <a:pt x="408148" y="3308897"/>
                  <a:pt x="403436" y="3312667"/>
                  <a:pt x="401551" y="3316436"/>
                </a:cubicBezTo>
                <a:cubicBezTo>
                  <a:pt x="398724" y="3322091"/>
                  <a:pt x="397781" y="3326803"/>
                  <a:pt x="400608" y="3331515"/>
                </a:cubicBezTo>
                <a:cubicBezTo>
                  <a:pt x="401551" y="3334343"/>
                  <a:pt x="407205" y="3339055"/>
                  <a:pt x="415687" y="3345652"/>
                </a:cubicBezTo>
                <a:lnTo>
                  <a:pt x="412860" y="3350364"/>
                </a:lnTo>
                <a:lnTo>
                  <a:pt x="354429" y="3314552"/>
                </a:lnTo>
                <a:lnTo>
                  <a:pt x="357256" y="3309839"/>
                </a:lnTo>
                <a:cubicBezTo>
                  <a:pt x="364796" y="3312667"/>
                  <a:pt x="371393" y="3313609"/>
                  <a:pt x="377990" y="3311724"/>
                </a:cubicBezTo>
                <a:cubicBezTo>
                  <a:pt x="384587" y="3310782"/>
                  <a:pt x="394954" y="3304185"/>
                  <a:pt x="409090" y="3294760"/>
                </a:cubicBezTo>
                <a:close/>
                <a:moveTo>
                  <a:pt x="2161082" y="3032762"/>
                </a:moveTo>
                <a:lnTo>
                  <a:pt x="2164852" y="3037474"/>
                </a:lnTo>
                <a:lnTo>
                  <a:pt x="2161082" y="3040302"/>
                </a:lnTo>
                <a:cubicBezTo>
                  <a:pt x="2156370" y="3044071"/>
                  <a:pt x="2153542" y="3047841"/>
                  <a:pt x="2151658" y="3051611"/>
                </a:cubicBezTo>
                <a:cubicBezTo>
                  <a:pt x="2149773" y="3055381"/>
                  <a:pt x="2149773" y="3060093"/>
                  <a:pt x="2151658" y="3064805"/>
                </a:cubicBezTo>
                <a:cubicBezTo>
                  <a:pt x="2152600" y="3068575"/>
                  <a:pt x="2155427" y="3073287"/>
                  <a:pt x="2161082" y="3079884"/>
                </a:cubicBezTo>
                <a:lnTo>
                  <a:pt x="2210089" y="3142085"/>
                </a:lnTo>
                <a:cubicBezTo>
                  <a:pt x="2225168" y="3160934"/>
                  <a:pt x="2234592" y="3176013"/>
                  <a:pt x="2239304" y="3186379"/>
                </a:cubicBezTo>
                <a:cubicBezTo>
                  <a:pt x="2243074" y="3196746"/>
                  <a:pt x="2243074" y="3209940"/>
                  <a:pt x="2239304" y="3224077"/>
                </a:cubicBezTo>
                <a:cubicBezTo>
                  <a:pt x="2235534" y="3239156"/>
                  <a:pt x="2224225" y="3253293"/>
                  <a:pt x="2208204" y="3266487"/>
                </a:cubicBezTo>
                <a:cubicBezTo>
                  <a:pt x="2194067" y="3277796"/>
                  <a:pt x="2181816" y="3284393"/>
                  <a:pt x="2171449" y="3286278"/>
                </a:cubicBezTo>
                <a:cubicBezTo>
                  <a:pt x="2157312" y="3289105"/>
                  <a:pt x="2144118" y="3289105"/>
                  <a:pt x="2133751" y="3284393"/>
                </a:cubicBezTo>
                <a:cubicBezTo>
                  <a:pt x="2123384" y="3279681"/>
                  <a:pt x="2112075" y="3271199"/>
                  <a:pt x="2101708" y="3257062"/>
                </a:cubicBezTo>
                <a:lnTo>
                  <a:pt x="2038564" y="3176955"/>
                </a:lnTo>
                <a:cubicBezTo>
                  <a:pt x="2031025" y="3167531"/>
                  <a:pt x="2026312" y="3161876"/>
                  <a:pt x="2023485" y="3160934"/>
                </a:cubicBezTo>
                <a:cubicBezTo>
                  <a:pt x="2020658" y="3159049"/>
                  <a:pt x="2017831" y="3159049"/>
                  <a:pt x="2014061" y="3159991"/>
                </a:cubicBezTo>
                <a:cubicBezTo>
                  <a:pt x="2010291" y="3160934"/>
                  <a:pt x="2005579" y="3163761"/>
                  <a:pt x="1998039" y="3169415"/>
                </a:cubicBezTo>
                <a:lnTo>
                  <a:pt x="1995212" y="3164703"/>
                </a:lnTo>
                <a:lnTo>
                  <a:pt x="2079089" y="3097790"/>
                </a:lnTo>
                <a:lnTo>
                  <a:pt x="2082859" y="3102503"/>
                </a:lnTo>
                <a:lnTo>
                  <a:pt x="2079089" y="3106272"/>
                </a:lnTo>
                <a:cubicBezTo>
                  <a:pt x="2072492" y="3110984"/>
                  <a:pt x="2068722" y="3115697"/>
                  <a:pt x="2067780" y="3118524"/>
                </a:cubicBezTo>
                <a:cubicBezTo>
                  <a:pt x="2066837" y="3121351"/>
                  <a:pt x="2065895" y="3125121"/>
                  <a:pt x="2066837" y="3127948"/>
                </a:cubicBezTo>
                <a:cubicBezTo>
                  <a:pt x="2067780" y="3130776"/>
                  <a:pt x="2071549" y="3137373"/>
                  <a:pt x="2079089" y="3146797"/>
                </a:cubicBezTo>
                <a:lnTo>
                  <a:pt x="2142233" y="3226904"/>
                </a:lnTo>
                <a:cubicBezTo>
                  <a:pt x="2153542" y="3241041"/>
                  <a:pt x="2162967" y="3250465"/>
                  <a:pt x="2168621" y="3253293"/>
                </a:cubicBezTo>
                <a:cubicBezTo>
                  <a:pt x="2174276" y="3256120"/>
                  <a:pt x="2180873" y="3257062"/>
                  <a:pt x="2188413" y="3256120"/>
                </a:cubicBezTo>
                <a:cubicBezTo>
                  <a:pt x="2195952" y="3255177"/>
                  <a:pt x="2203492" y="3251408"/>
                  <a:pt x="2211031" y="3245753"/>
                </a:cubicBezTo>
                <a:cubicBezTo>
                  <a:pt x="2219513" y="3239156"/>
                  <a:pt x="2226110" y="3230674"/>
                  <a:pt x="2228937" y="3222192"/>
                </a:cubicBezTo>
                <a:cubicBezTo>
                  <a:pt x="2231765" y="3213710"/>
                  <a:pt x="2232707" y="3204286"/>
                  <a:pt x="2229880" y="3194861"/>
                </a:cubicBezTo>
                <a:cubicBezTo>
                  <a:pt x="2227053" y="3185437"/>
                  <a:pt x="2219513" y="3172243"/>
                  <a:pt x="2205376" y="3154337"/>
                </a:cubicBezTo>
                <a:lnTo>
                  <a:pt x="2152600" y="3088366"/>
                </a:lnTo>
                <a:cubicBezTo>
                  <a:pt x="2146945" y="3080826"/>
                  <a:pt x="2142233" y="3076114"/>
                  <a:pt x="2137521" y="3074229"/>
                </a:cubicBezTo>
                <a:cubicBezTo>
                  <a:pt x="2133751" y="3072344"/>
                  <a:pt x="2129982" y="3071402"/>
                  <a:pt x="2126212" y="3072344"/>
                </a:cubicBezTo>
                <a:cubicBezTo>
                  <a:pt x="2121500" y="3073287"/>
                  <a:pt x="2114902" y="3076114"/>
                  <a:pt x="2108305" y="3081769"/>
                </a:cubicBezTo>
                <a:lnTo>
                  <a:pt x="2104536" y="3077057"/>
                </a:lnTo>
                <a:close/>
                <a:moveTo>
                  <a:pt x="312963" y="3003547"/>
                </a:moveTo>
                <a:lnTo>
                  <a:pt x="393070" y="3075173"/>
                </a:lnTo>
                <a:lnTo>
                  <a:pt x="389300" y="3079885"/>
                </a:lnTo>
                <a:lnTo>
                  <a:pt x="385530" y="3076115"/>
                </a:lnTo>
                <a:cubicBezTo>
                  <a:pt x="379876" y="3070461"/>
                  <a:pt x="375163" y="3067634"/>
                  <a:pt x="371394" y="3066691"/>
                </a:cubicBezTo>
                <a:cubicBezTo>
                  <a:pt x="367624" y="3065749"/>
                  <a:pt x="364797" y="3066691"/>
                  <a:pt x="361969" y="3067634"/>
                </a:cubicBezTo>
                <a:cubicBezTo>
                  <a:pt x="359142" y="3068576"/>
                  <a:pt x="353487" y="3074231"/>
                  <a:pt x="345948" y="3082713"/>
                </a:cubicBezTo>
                <a:lnTo>
                  <a:pt x="278091" y="3159050"/>
                </a:lnTo>
                <a:cubicBezTo>
                  <a:pt x="265840" y="3173187"/>
                  <a:pt x="258300" y="3182611"/>
                  <a:pt x="256415" y="3189208"/>
                </a:cubicBezTo>
                <a:cubicBezTo>
                  <a:pt x="254531" y="3195805"/>
                  <a:pt x="254531" y="3202402"/>
                  <a:pt x="256415" y="3209942"/>
                </a:cubicBezTo>
                <a:cubicBezTo>
                  <a:pt x="258300" y="3217481"/>
                  <a:pt x="263012" y="3224078"/>
                  <a:pt x="270552" y="3230675"/>
                </a:cubicBezTo>
                <a:cubicBezTo>
                  <a:pt x="279034" y="3238215"/>
                  <a:pt x="287516" y="3242927"/>
                  <a:pt x="296940" y="3243869"/>
                </a:cubicBezTo>
                <a:cubicBezTo>
                  <a:pt x="306365" y="3245754"/>
                  <a:pt x="314848" y="3243869"/>
                  <a:pt x="324272" y="3240099"/>
                </a:cubicBezTo>
                <a:cubicBezTo>
                  <a:pt x="332754" y="3236330"/>
                  <a:pt x="345005" y="3225963"/>
                  <a:pt x="359142" y="3208999"/>
                </a:cubicBezTo>
                <a:lnTo>
                  <a:pt x="415688" y="3145856"/>
                </a:lnTo>
                <a:cubicBezTo>
                  <a:pt x="422285" y="3139259"/>
                  <a:pt x="425113" y="3133604"/>
                  <a:pt x="426998" y="3128892"/>
                </a:cubicBezTo>
                <a:cubicBezTo>
                  <a:pt x="427940" y="3124180"/>
                  <a:pt x="427940" y="3121353"/>
                  <a:pt x="426998" y="3117583"/>
                </a:cubicBezTo>
                <a:cubicBezTo>
                  <a:pt x="425113" y="3112870"/>
                  <a:pt x="421343" y="3107216"/>
                  <a:pt x="414746" y="3101561"/>
                </a:cubicBezTo>
                <a:lnTo>
                  <a:pt x="418516" y="3096849"/>
                </a:lnTo>
                <a:lnTo>
                  <a:pt x="472234" y="3144914"/>
                </a:lnTo>
                <a:lnTo>
                  <a:pt x="468465" y="3149626"/>
                </a:lnTo>
                <a:lnTo>
                  <a:pt x="465637" y="3146798"/>
                </a:lnTo>
                <a:cubicBezTo>
                  <a:pt x="460925" y="3143029"/>
                  <a:pt x="457156" y="3140201"/>
                  <a:pt x="452443" y="3140201"/>
                </a:cubicBezTo>
                <a:cubicBezTo>
                  <a:pt x="447731" y="3139259"/>
                  <a:pt x="443961" y="3140201"/>
                  <a:pt x="439249" y="3142086"/>
                </a:cubicBezTo>
                <a:cubicBezTo>
                  <a:pt x="436422" y="3143971"/>
                  <a:pt x="431710" y="3147741"/>
                  <a:pt x="426055" y="3154338"/>
                </a:cubicBezTo>
                <a:lnTo>
                  <a:pt x="373279" y="3213711"/>
                </a:lnTo>
                <a:cubicBezTo>
                  <a:pt x="357257" y="3231618"/>
                  <a:pt x="344063" y="3243869"/>
                  <a:pt x="334639" y="3250466"/>
                </a:cubicBezTo>
                <a:cubicBezTo>
                  <a:pt x="325214" y="3256121"/>
                  <a:pt x="312963" y="3258948"/>
                  <a:pt x="296940" y="3257064"/>
                </a:cubicBezTo>
                <a:cubicBezTo>
                  <a:pt x="281861" y="3255179"/>
                  <a:pt x="265840" y="3247639"/>
                  <a:pt x="249818" y="3233503"/>
                </a:cubicBezTo>
                <a:cubicBezTo>
                  <a:pt x="236624" y="3221251"/>
                  <a:pt x="227200" y="3210884"/>
                  <a:pt x="223430" y="3200517"/>
                </a:cubicBezTo>
                <a:cubicBezTo>
                  <a:pt x="217776" y="3186381"/>
                  <a:pt x="215891" y="3174129"/>
                  <a:pt x="218718" y="3162820"/>
                </a:cubicBezTo>
                <a:cubicBezTo>
                  <a:pt x="221545" y="3151510"/>
                  <a:pt x="228142" y="3139259"/>
                  <a:pt x="240394" y="3126065"/>
                </a:cubicBezTo>
                <a:lnTo>
                  <a:pt x="308249" y="3049726"/>
                </a:lnTo>
                <a:cubicBezTo>
                  <a:pt x="315790" y="3041244"/>
                  <a:pt x="320502" y="3034647"/>
                  <a:pt x="321445" y="3031820"/>
                </a:cubicBezTo>
                <a:cubicBezTo>
                  <a:pt x="322387" y="3028993"/>
                  <a:pt x="322387" y="3025223"/>
                  <a:pt x="320502" y="3022396"/>
                </a:cubicBezTo>
                <a:cubicBezTo>
                  <a:pt x="319560" y="3018626"/>
                  <a:pt x="314848" y="3013914"/>
                  <a:pt x="308249" y="3008259"/>
                </a:cubicBezTo>
                <a:close/>
                <a:moveTo>
                  <a:pt x="168770" y="2876318"/>
                </a:moveTo>
                <a:cubicBezTo>
                  <a:pt x="198928" y="2879146"/>
                  <a:pt x="225316" y="2893282"/>
                  <a:pt x="246992" y="2918728"/>
                </a:cubicBezTo>
                <a:cubicBezTo>
                  <a:pt x="253589" y="2926267"/>
                  <a:pt x="259244" y="2933807"/>
                  <a:pt x="263014" y="2941346"/>
                </a:cubicBezTo>
                <a:cubicBezTo>
                  <a:pt x="264899" y="2945116"/>
                  <a:pt x="268668" y="2952656"/>
                  <a:pt x="271496" y="2962080"/>
                </a:cubicBezTo>
                <a:cubicBezTo>
                  <a:pt x="275265" y="2972447"/>
                  <a:pt x="277150" y="2978101"/>
                  <a:pt x="279035" y="2979044"/>
                </a:cubicBezTo>
                <a:cubicBezTo>
                  <a:pt x="280920" y="2980929"/>
                  <a:pt x="283747" y="2982814"/>
                  <a:pt x="286575" y="2982814"/>
                </a:cubicBezTo>
                <a:cubicBezTo>
                  <a:pt x="289402" y="2983756"/>
                  <a:pt x="294114" y="2982814"/>
                  <a:pt x="299769" y="2979986"/>
                </a:cubicBezTo>
                <a:lnTo>
                  <a:pt x="300711" y="2983756"/>
                </a:lnTo>
                <a:lnTo>
                  <a:pt x="245107" y="3030878"/>
                </a:lnTo>
                <a:lnTo>
                  <a:pt x="241338" y="3026166"/>
                </a:lnTo>
                <a:cubicBezTo>
                  <a:pt x="251705" y="3008260"/>
                  <a:pt x="257359" y="2990353"/>
                  <a:pt x="256417" y="2973389"/>
                </a:cubicBezTo>
                <a:cubicBezTo>
                  <a:pt x="255474" y="2956425"/>
                  <a:pt x="249820" y="2941346"/>
                  <a:pt x="239453" y="2929095"/>
                </a:cubicBezTo>
                <a:cubicBezTo>
                  <a:pt x="229086" y="2916843"/>
                  <a:pt x="217777" y="2910246"/>
                  <a:pt x="204583" y="2908361"/>
                </a:cubicBezTo>
                <a:cubicBezTo>
                  <a:pt x="191389" y="2906476"/>
                  <a:pt x="177252" y="2908361"/>
                  <a:pt x="162173" y="2914958"/>
                </a:cubicBezTo>
                <a:cubicBezTo>
                  <a:pt x="147094" y="2921555"/>
                  <a:pt x="133899" y="2930980"/>
                  <a:pt x="121647" y="2941346"/>
                </a:cubicBezTo>
                <a:cubicBezTo>
                  <a:pt x="106568" y="2954540"/>
                  <a:pt x="94317" y="2967735"/>
                  <a:pt x="86777" y="2980929"/>
                </a:cubicBezTo>
                <a:cubicBezTo>
                  <a:pt x="78295" y="2994123"/>
                  <a:pt x="74525" y="3007317"/>
                  <a:pt x="76410" y="3019569"/>
                </a:cubicBezTo>
                <a:cubicBezTo>
                  <a:pt x="77353" y="3031820"/>
                  <a:pt x="83007" y="3044072"/>
                  <a:pt x="92432" y="3054439"/>
                </a:cubicBezTo>
                <a:cubicBezTo>
                  <a:pt x="95259" y="3058209"/>
                  <a:pt x="99029" y="3061978"/>
                  <a:pt x="103741" y="3064806"/>
                </a:cubicBezTo>
                <a:cubicBezTo>
                  <a:pt x="107511" y="3068575"/>
                  <a:pt x="112223" y="3071403"/>
                  <a:pt x="117877" y="3074230"/>
                </a:cubicBezTo>
                <a:lnTo>
                  <a:pt x="150864" y="3045957"/>
                </a:lnTo>
                <a:cubicBezTo>
                  <a:pt x="157461" y="3040302"/>
                  <a:pt x="160288" y="3036533"/>
                  <a:pt x="162173" y="3034648"/>
                </a:cubicBezTo>
                <a:cubicBezTo>
                  <a:pt x="163115" y="3031820"/>
                  <a:pt x="163115" y="3028993"/>
                  <a:pt x="163115" y="3025223"/>
                </a:cubicBezTo>
                <a:cubicBezTo>
                  <a:pt x="162173" y="3021454"/>
                  <a:pt x="160288" y="3017684"/>
                  <a:pt x="157461" y="3013914"/>
                </a:cubicBezTo>
                <a:lnTo>
                  <a:pt x="153691" y="3010144"/>
                </a:lnTo>
                <a:lnTo>
                  <a:pt x="158403" y="3006375"/>
                </a:lnTo>
                <a:lnTo>
                  <a:pt x="223431" y="3083654"/>
                </a:lnTo>
                <a:lnTo>
                  <a:pt x="218719" y="3087424"/>
                </a:lnTo>
                <a:cubicBezTo>
                  <a:pt x="213065" y="3081770"/>
                  <a:pt x="209295" y="3078942"/>
                  <a:pt x="205525" y="3077057"/>
                </a:cubicBezTo>
                <a:cubicBezTo>
                  <a:pt x="202698" y="3076115"/>
                  <a:pt x="198928" y="3076115"/>
                  <a:pt x="195158" y="3077057"/>
                </a:cubicBezTo>
                <a:cubicBezTo>
                  <a:pt x="193273" y="3078000"/>
                  <a:pt x="189504" y="3080827"/>
                  <a:pt x="183849" y="3085539"/>
                </a:cubicBezTo>
                <a:lnTo>
                  <a:pt x="150864" y="3113812"/>
                </a:lnTo>
                <a:cubicBezTo>
                  <a:pt x="137669" y="3107215"/>
                  <a:pt x="125417" y="3099676"/>
                  <a:pt x="114108" y="3091194"/>
                </a:cubicBezTo>
                <a:cubicBezTo>
                  <a:pt x="102798" y="3082712"/>
                  <a:pt x="91489" y="3072345"/>
                  <a:pt x="82065" y="3060094"/>
                </a:cubicBezTo>
                <a:cubicBezTo>
                  <a:pt x="68871" y="3045015"/>
                  <a:pt x="60389" y="3030878"/>
                  <a:pt x="56619" y="3017684"/>
                </a:cubicBezTo>
                <a:cubicBezTo>
                  <a:pt x="51907" y="3004490"/>
                  <a:pt x="50022" y="2991295"/>
                  <a:pt x="50022" y="2978101"/>
                </a:cubicBezTo>
                <a:cubicBezTo>
                  <a:pt x="50022" y="2964907"/>
                  <a:pt x="52849" y="2952656"/>
                  <a:pt x="57561" y="2941346"/>
                </a:cubicBezTo>
                <a:cubicBezTo>
                  <a:pt x="64159" y="2927210"/>
                  <a:pt x="73583" y="2914016"/>
                  <a:pt x="86777" y="2902706"/>
                </a:cubicBezTo>
                <a:cubicBezTo>
                  <a:pt x="110338" y="2882915"/>
                  <a:pt x="137669" y="2873491"/>
                  <a:pt x="168770" y="2876318"/>
                </a:cubicBezTo>
                <a:close/>
                <a:moveTo>
                  <a:pt x="2307159" y="2868778"/>
                </a:moveTo>
                <a:lnTo>
                  <a:pt x="2311871" y="2872548"/>
                </a:lnTo>
                <a:cubicBezTo>
                  <a:pt x="2307159" y="2880087"/>
                  <a:pt x="2304332" y="2884800"/>
                  <a:pt x="2303389" y="2888569"/>
                </a:cubicBezTo>
                <a:cubicBezTo>
                  <a:pt x="2302447" y="2892339"/>
                  <a:pt x="2303389" y="2896109"/>
                  <a:pt x="2305274" y="2899879"/>
                </a:cubicBezTo>
                <a:cubicBezTo>
                  <a:pt x="2307159" y="2903648"/>
                  <a:pt x="2311871" y="2909303"/>
                  <a:pt x="2319411" y="2915900"/>
                </a:cubicBezTo>
                <a:lnTo>
                  <a:pt x="2448524" y="3030877"/>
                </a:lnTo>
                <a:lnTo>
                  <a:pt x="2444755" y="3034647"/>
                </a:lnTo>
                <a:lnTo>
                  <a:pt x="2222340" y="3024280"/>
                </a:lnTo>
                <a:lnTo>
                  <a:pt x="2321295" y="3111927"/>
                </a:lnTo>
                <a:cubicBezTo>
                  <a:pt x="2329777" y="3119466"/>
                  <a:pt x="2338259" y="3123236"/>
                  <a:pt x="2344856" y="3122294"/>
                </a:cubicBezTo>
                <a:cubicBezTo>
                  <a:pt x="2351453" y="3121351"/>
                  <a:pt x="2357108" y="3117581"/>
                  <a:pt x="2361820" y="3112869"/>
                </a:cubicBezTo>
                <a:lnTo>
                  <a:pt x="2364647" y="3109099"/>
                </a:lnTo>
                <a:lnTo>
                  <a:pt x="2368417" y="3112869"/>
                </a:lnTo>
                <a:lnTo>
                  <a:pt x="2319411" y="3167531"/>
                </a:lnTo>
                <a:lnTo>
                  <a:pt x="2315641" y="3163761"/>
                </a:lnTo>
                <a:cubicBezTo>
                  <a:pt x="2323180" y="3155279"/>
                  <a:pt x="2326950" y="3147739"/>
                  <a:pt x="2326008" y="3141142"/>
                </a:cubicBezTo>
                <a:cubicBezTo>
                  <a:pt x="2326008" y="3134545"/>
                  <a:pt x="2321295" y="3127948"/>
                  <a:pt x="2312813" y="3120409"/>
                </a:cubicBezTo>
                <a:lnTo>
                  <a:pt x="2203491" y="3023338"/>
                </a:lnTo>
                <a:lnTo>
                  <a:pt x="2195951" y="3023338"/>
                </a:lnTo>
                <a:cubicBezTo>
                  <a:pt x="2189354" y="3023338"/>
                  <a:pt x="2183700" y="3023338"/>
                  <a:pt x="2179930" y="3025223"/>
                </a:cubicBezTo>
                <a:cubicBezTo>
                  <a:pt x="2176160" y="3026165"/>
                  <a:pt x="2172390" y="3029935"/>
                  <a:pt x="2167678" y="3034647"/>
                </a:cubicBezTo>
                <a:lnTo>
                  <a:pt x="2162966" y="3030877"/>
                </a:lnTo>
                <a:lnTo>
                  <a:pt x="2214800" y="2973389"/>
                </a:lnTo>
                <a:lnTo>
                  <a:pt x="2378784" y="2982813"/>
                </a:lnTo>
                <a:lnTo>
                  <a:pt x="2311871" y="2923440"/>
                </a:lnTo>
                <a:cubicBezTo>
                  <a:pt x="2302447" y="2914957"/>
                  <a:pt x="2294907" y="2911188"/>
                  <a:pt x="2289253" y="2910245"/>
                </a:cubicBezTo>
                <a:cubicBezTo>
                  <a:pt x="2281713" y="2910245"/>
                  <a:pt x="2274174" y="2914015"/>
                  <a:pt x="2266634" y="2923440"/>
                </a:cubicBezTo>
                <a:lnTo>
                  <a:pt x="2261922" y="2919670"/>
                </a:lnTo>
                <a:close/>
                <a:moveTo>
                  <a:pt x="2376899" y="2751916"/>
                </a:moveTo>
                <a:lnTo>
                  <a:pt x="2381611" y="2754743"/>
                </a:lnTo>
                <a:lnTo>
                  <a:pt x="2377842" y="2760398"/>
                </a:lnTo>
                <a:cubicBezTo>
                  <a:pt x="2375014" y="2765110"/>
                  <a:pt x="2373130" y="2770765"/>
                  <a:pt x="2373130" y="2774534"/>
                </a:cubicBezTo>
                <a:cubicBezTo>
                  <a:pt x="2373130" y="2777362"/>
                  <a:pt x="2374072" y="2781132"/>
                  <a:pt x="2375957" y="2783959"/>
                </a:cubicBezTo>
                <a:cubicBezTo>
                  <a:pt x="2376899" y="2785844"/>
                  <a:pt x="2382554" y="2789613"/>
                  <a:pt x="2391036" y="2795268"/>
                </a:cubicBezTo>
                <a:lnTo>
                  <a:pt x="2451353" y="2832967"/>
                </a:lnTo>
                <a:lnTo>
                  <a:pt x="2506957" y="2866894"/>
                </a:lnTo>
                <a:cubicBezTo>
                  <a:pt x="2516381" y="2872549"/>
                  <a:pt x="2522036" y="2876319"/>
                  <a:pt x="2524863" y="2876319"/>
                </a:cubicBezTo>
                <a:cubicBezTo>
                  <a:pt x="2527690" y="2877261"/>
                  <a:pt x="2530517" y="2876319"/>
                  <a:pt x="2534287" y="2874434"/>
                </a:cubicBezTo>
                <a:cubicBezTo>
                  <a:pt x="2538057" y="2872549"/>
                  <a:pt x="2541827" y="2868779"/>
                  <a:pt x="2544654" y="2864067"/>
                </a:cubicBezTo>
                <a:lnTo>
                  <a:pt x="2548424" y="2858412"/>
                </a:lnTo>
                <a:lnTo>
                  <a:pt x="2553136" y="2861240"/>
                </a:lnTo>
                <a:lnTo>
                  <a:pt x="2496590" y="2953598"/>
                </a:lnTo>
                <a:lnTo>
                  <a:pt x="2491878" y="2950771"/>
                </a:lnTo>
                <a:lnTo>
                  <a:pt x="2495647" y="2945117"/>
                </a:lnTo>
                <a:cubicBezTo>
                  <a:pt x="2498475" y="2940404"/>
                  <a:pt x="2500359" y="2934750"/>
                  <a:pt x="2500359" y="2930980"/>
                </a:cubicBezTo>
                <a:cubicBezTo>
                  <a:pt x="2500359" y="2928153"/>
                  <a:pt x="2499417" y="2924383"/>
                  <a:pt x="2497532" y="2921556"/>
                </a:cubicBezTo>
                <a:cubicBezTo>
                  <a:pt x="2496590" y="2919671"/>
                  <a:pt x="2490935" y="2915901"/>
                  <a:pt x="2482453" y="2910246"/>
                </a:cubicBezTo>
                <a:lnTo>
                  <a:pt x="2426849" y="2876319"/>
                </a:lnTo>
                <a:lnTo>
                  <a:pt x="2366533" y="2838621"/>
                </a:lnTo>
                <a:cubicBezTo>
                  <a:pt x="2357108" y="2832967"/>
                  <a:pt x="2351453" y="2829197"/>
                  <a:pt x="2348626" y="2829197"/>
                </a:cubicBezTo>
                <a:cubicBezTo>
                  <a:pt x="2345799" y="2828254"/>
                  <a:pt x="2342972" y="2829197"/>
                  <a:pt x="2339202" y="2831082"/>
                </a:cubicBezTo>
                <a:cubicBezTo>
                  <a:pt x="2335432" y="2832967"/>
                  <a:pt x="2331662" y="2836736"/>
                  <a:pt x="2328835" y="2841449"/>
                </a:cubicBezTo>
                <a:lnTo>
                  <a:pt x="2325065" y="2847103"/>
                </a:lnTo>
                <a:lnTo>
                  <a:pt x="2320353" y="2844276"/>
                </a:lnTo>
                <a:close/>
                <a:moveTo>
                  <a:pt x="2473027" y="2530444"/>
                </a:moveTo>
                <a:lnTo>
                  <a:pt x="2478682" y="2532329"/>
                </a:lnTo>
                <a:cubicBezTo>
                  <a:pt x="2476797" y="2539868"/>
                  <a:pt x="2477740" y="2547408"/>
                  <a:pt x="2482452" y="2555890"/>
                </a:cubicBezTo>
                <a:cubicBezTo>
                  <a:pt x="2485279" y="2561544"/>
                  <a:pt x="2493761" y="2571911"/>
                  <a:pt x="2507898" y="2586990"/>
                </a:cubicBezTo>
                <a:lnTo>
                  <a:pt x="2626645" y="2714220"/>
                </a:lnTo>
                <a:lnTo>
                  <a:pt x="2624760" y="2718932"/>
                </a:lnTo>
                <a:lnTo>
                  <a:pt x="2444754" y="2720817"/>
                </a:lnTo>
                <a:cubicBezTo>
                  <a:pt x="2423078" y="2720817"/>
                  <a:pt x="2409884" y="2721760"/>
                  <a:pt x="2406114" y="2723645"/>
                </a:cubicBezTo>
                <a:cubicBezTo>
                  <a:pt x="2401402" y="2724587"/>
                  <a:pt x="2397632" y="2729299"/>
                  <a:pt x="2393863" y="2735896"/>
                </a:cubicBezTo>
                <a:lnTo>
                  <a:pt x="2388208" y="2734011"/>
                </a:lnTo>
                <a:lnTo>
                  <a:pt x="2426848" y="2642595"/>
                </a:lnTo>
                <a:lnTo>
                  <a:pt x="2432503" y="2644480"/>
                </a:lnTo>
                <a:lnTo>
                  <a:pt x="2431560" y="2647307"/>
                </a:lnTo>
                <a:cubicBezTo>
                  <a:pt x="2427790" y="2655789"/>
                  <a:pt x="2426848" y="2661444"/>
                  <a:pt x="2427790" y="2665213"/>
                </a:cubicBezTo>
                <a:cubicBezTo>
                  <a:pt x="2428733" y="2668041"/>
                  <a:pt x="2429675" y="2669926"/>
                  <a:pt x="2432503" y="2670868"/>
                </a:cubicBezTo>
                <a:cubicBezTo>
                  <a:pt x="2434387" y="2671811"/>
                  <a:pt x="2436272" y="2671811"/>
                  <a:pt x="2439100" y="2671811"/>
                </a:cubicBezTo>
                <a:cubicBezTo>
                  <a:pt x="2441927" y="2671811"/>
                  <a:pt x="2448524" y="2671811"/>
                  <a:pt x="2460776" y="2671811"/>
                </a:cubicBezTo>
                <a:lnTo>
                  <a:pt x="2572926" y="2670868"/>
                </a:lnTo>
                <a:lnTo>
                  <a:pt x="2504128" y="2597357"/>
                </a:lnTo>
                <a:cubicBezTo>
                  <a:pt x="2495646" y="2588875"/>
                  <a:pt x="2489991" y="2583221"/>
                  <a:pt x="2487164" y="2580393"/>
                </a:cubicBezTo>
                <a:cubicBezTo>
                  <a:pt x="2484337" y="2577566"/>
                  <a:pt x="2481509" y="2575681"/>
                  <a:pt x="2478682" y="2574739"/>
                </a:cubicBezTo>
                <a:cubicBezTo>
                  <a:pt x="2475855" y="2573796"/>
                  <a:pt x="2473027" y="2572854"/>
                  <a:pt x="2470200" y="2573796"/>
                </a:cubicBezTo>
                <a:cubicBezTo>
                  <a:pt x="2467373" y="2574739"/>
                  <a:pt x="2464545" y="2575681"/>
                  <a:pt x="2462660" y="2578508"/>
                </a:cubicBezTo>
                <a:cubicBezTo>
                  <a:pt x="2458891" y="2582278"/>
                  <a:pt x="2456064" y="2586990"/>
                  <a:pt x="2453236" y="2593587"/>
                </a:cubicBezTo>
                <a:lnTo>
                  <a:pt x="2447582" y="2591702"/>
                </a:lnTo>
                <a:close/>
                <a:moveTo>
                  <a:pt x="2520150" y="2342899"/>
                </a:moveTo>
                <a:lnTo>
                  <a:pt x="2579523" y="2357036"/>
                </a:lnTo>
                <a:lnTo>
                  <a:pt x="2578581" y="2362690"/>
                </a:lnTo>
                <a:cubicBezTo>
                  <a:pt x="2563502" y="2361748"/>
                  <a:pt x="2552192" y="2363633"/>
                  <a:pt x="2544653" y="2367402"/>
                </a:cubicBezTo>
                <a:cubicBezTo>
                  <a:pt x="2537114" y="2371172"/>
                  <a:pt x="2530517" y="2376827"/>
                  <a:pt x="2524862" y="2386251"/>
                </a:cubicBezTo>
                <a:cubicBezTo>
                  <a:pt x="2522035" y="2390963"/>
                  <a:pt x="2518265" y="2401330"/>
                  <a:pt x="2514495" y="2416409"/>
                </a:cubicBezTo>
                <a:lnTo>
                  <a:pt x="2510725" y="2438086"/>
                </a:lnTo>
                <a:lnTo>
                  <a:pt x="2592717" y="2457877"/>
                </a:lnTo>
                <a:lnTo>
                  <a:pt x="2593660" y="2454107"/>
                </a:lnTo>
                <a:cubicBezTo>
                  <a:pt x="2596487" y="2440913"/>
                  <a:pt x="2594602" y="2431489"/>
                  <a:pt x="2588005" y="2423006"/>
                </a:cubicBezTo>
                <a:cubicBezTo>
                  <a:pt x="2581408" y="2415466"/>
                  <a:pt x="2570099" y="2408870"/>
                  <a:pt x="2555020" y="2403215"/>
                </a:cubicBezTo>
                <a:lnTo>
                  <a:pt x="2555962" y="2397560"/>
                </a:lnTo>
                <a:lnTo>
                  <a:pt x="2661515" y="2423006"/>
                </a:lnTo>
                <a:lnTo>
                  <a:pt x="2660573" y="2428662"/>
                </a:lnTo>
                <a:cubicBezTo>
                  <a:pt x="2648321" y="2426777"/>
                  <a:pt x="2638897" y="2427719"/>
                  <a:pt x="2630415" y="2429604"/>
                </a:cubicBezTo>
                <a:cubicBezTo>
                  <a:pt x="2621933" y="2431489"/>
                  <a:pt x="2616278" y="2435259"/>
                  <a:pt x="2612509" y="2439028"/>
                </a:cubicBezTo>
                <a:cubicBezTo>
                  <a:pt x="2608739" y="2443741"/>
                  <a:pt x="2605912" y="2450338"/>
                  <a:pt x="2603084" y="2459762"/>
                </a:cubicBezTo>
                <a:lnTo>
                  <a:pt x="2659631" y="2473899"/>
                </a:lnTo>
                <a:cubicBezTo>
                  <a:pt x="2670940" y="2476726"/>
                  <a:pt x="2677537" y="2477668"/>
                  <a:pt x="2680364" y="2477668"/>
                </a:cubicBezTo>
                <a:cubicBezTo>
                  <a:pt x="2683191" y="2477668"/>
                  <a:pt x="2685076" y="2475784"/>
                  <a:pt x="2687904" y="2473899"/>
                </a:cubicBezTo>
                <a:cubicBezTo>
                  <a:pt x="2689788" y="2472014"/>
                  <a:pt x="2691673" y="2468244"/>
                  <a:pt x="2693558" y="2461647"/>
                </a:cubicBezTo>
                <a:lnTo>
                  <a:pt x="2696386" y="2449395"/>
                </a:lnTo>
                <a:cubicBezTo>
                  <a:pt x="2701098" y="2430547"/>
                  <a:pt x="2700155" y="2414524"/>
                  <a:pt x="2694501" y="2401330"/>
                </a:cubicBezTo>
                <a:cubicBezTo>
                  <a:pt x="2688846" y="2388136"/>
                  <a:pt x="2677537" y="2376827"/>
                  <a:pt x="2660573" y="2367402"/>
                </a:cubicBezTo>
                <a:lnTo>
                  <a:pt x="2661515" y="2361748"/>
                </a:lnTo>
                <a:lnTo>
                  <a:pt x="2723716" y="2386251"/>
                </a:lnTo>
                <a:lnTo>
                  <a:pt x="2681306" y="2560603"/>
                </a:lnTo>
                <a:lnTo>
                  <a:pt x="2675652" y="2559661"/>
                </a:lnTo>
                <a:lnTo>
                  <a:pt x="2677537" y="2553063"/>
                </a:lnTo>
                <a:cubicBezTo>
                  <a:pt x="2679421" y="2547409"/>
                  <a:pt x="2679421" y="2542696"/>
                  <a:pt x="2677537" y="2537984"/>
                </a:cubicBezTo>
                <a:cubicBezTo>
                  <a:pt x="2676594" y="2535157"/>
                  <a:pt x="2674709" y="2532330"/>
                  <a:pt x="2671882" y="2530445"/>
                </a:cubicBezTo>
                <a:cubicBezTo>
                  <a:pt x="2669997" y="2528560"/>
                  <a:pt x="2663400" y="2526675"/>
                  <a:pt x="2653976" y="2523848"/>
                </a:cubicBezTo>
                <a:lnTo>
                  <a:pt x="2521092" y="2491805"/>
                </a:lnTo>
                <a:cubicBezTo>
                  <a:pt x="2511668" y="2489920"/>
                  <a:pt x="2506013" y="2488035"/>
                  <a:pt x="2504128" y="2488035"/>
                </a:cubicBezTo>
                <a:cubicBezTo>
                  <a:pt x="2500358" y="2488035"/>
                  <a:pt x="2497531" y="2488978"/>
                  <a:pt x="2494704" y="2491805"/>
                </a:cubicBezTo>
                <a:cubicBezTo>
                  <a:pt x="2490934" y="2494632"/>
                  <a:pt x="2488107" y="2499345"/>
                  <a:pt x="2487164" y="2505942"/>
                </a:cubicBezTo>
                <a:lnTo>
                  <a:pt x="2485280" y="2512539"/>
                </a:lnTo>
                <a:lnTo>
                  <a:pt x="2479625" y="2511596"/>
                </a:lnTo>
                <a:close/>
                <a:moveTo>
                  <a:pt x="967957" y="2267504"/>
                </a:moveTo>
                <a:cubicBezTo>
                  <a:pt x="924604" y="2270331"/>
                  <a:pt x="936856" y="2293892"/>
                  <a:pt x="902928" y="2293892"/>
                </a:cubicBezTo>
                <a:cubicBezTo>
                  <a:pt x="893503" y="2293892"/>
                  <a:pt x="899158" y="2291065"/>
                  <a:pt x="884079" y="2290122"/>
                </a:cubicBezTo>
                <a:lnTo>
                  <a:pt x="870885" y="2299547"/>
                </a:lnTo>
                <a:lnTo>
                  <a:pt x="861461" y="2301431"/>
                </a:lnTo>
                <a:cubicBezTo>
                  <a:pt x="815281" y="2301431"/>
                  <a:pt x="796432" y="2332532"/>
                  <a:pt x="796432" y="2377769"/>
                </a:cubicBezTo>
                <a:lnTo>
                  <a:pt x="796432" y="2389078"/>
                </a:lnTo>
                <a:cubicBezTo>
                  <a:pt x="796432" y="2402272"/>
                  <a:pt x="813396" y="2404157"/>
                  <a:pt x="826590" y="2404157"/>
                </a:cubicBezTo>
                <a:lnTo>
                  <a:pt x="830360" y="2404157"/>
                </a:lnTo>
                <a:cubicBezTo>
                  <a:pt x="857691" y="2404157"/>
                  <a:pt x="870885" y="2395675"/>
                  <a:pt x="888791" y="2385308"/>
                </a:cubicBezTo>
                <a:cubicBezTo>
                  <a:pt x="901985" y="2377769"/>
                  <a:pt x="932143" y="2373057"/>
                  <a:pt x="949108" y="2369287"/>
                </a:cubicBezTo>
                <a:lnTo>
                  <a:pt x="952878" y="2326877"/>
                </a:lnTo>
                <a:cubicBezTo>
                  <a:pt x="957590" y="2319338"/>
                  <a:pt x="979266" y="2294834"/>
                  <a:pt x="979266" y="2290122"/>
                </a:cubicBezTo>
                <a:lnTo>
                  <a:pt x="979266" y="2282583"/>
                </a:lnTo>
                <a:cubicBezTo>
                  <a:pt x="979266" y="2272216"/>
                  <a:pt x="973612" y="2271273"/>
                  <a:pt x="967957" y="2267504"/>
                </a:cubicBezTo>
                <a:close/>
                <a:moveTo>
                  <a:pt x="2596487" y="2188338"/>
                </a:moveTo>
                <a:cubicBezTo>
                  <a:pt x="2580466" y="2186454"/>
                  <a:pt x="2569157" y="2189281"/>
                  <a:pt x="2560675" y="2195878"/>
                </a:cubicBezTo>
                <a:cubicBezTo>
                  <a:pt x="2552193" y="2202476"/>
                  <a:pt x="2547480" y="2214728"/>
                  <a:pt x="2545596" y="2230749"/>
                </a:cubicBezTo>
                <a:lnTo>
                  <a:pt x="2543711" y="2246771"/>
                </a:lnTo>
                <a:lnTo>
                  <a:pt x="2634186" y="2255253"/>
                </a:lnTo>
                <a:lnTo>
                  <a:pt x="2635128" y="2246771"/>
                </a:lnTo>
                <a:cubicBezTo>
                  <a:pt x="2636071" y="2232634"/>
                  <a:pt x="2636071" y="2222267"/>
                  <a:pt x="2634186" y="2214728"/>
                </a:cubicBezTo>
                <a:cubicBezTo>
                  <a:pt x="2632301" y="2207188"/>
                  <a:pt x="2628531" y="2201534"/>
                  <a:pt x="2621933" y="2196820"/>
                </a:cubicBezTo>
                <a:cubicBezTo>
                  <a:pt x="2616279" y="2192108"/>
                  <a:pt x="2607797" y="2189281"/>
                  <a:pt x="2596487" y="2188338"/>
                </a:cubicBezTo>
                <a:close/>
                <a:moveTo>
                  <a:pt x="2748221" y="2120483"/>
                </a:moveTo>
                <a:lnTo>
                  <a:pt x="2753875" y="2121425"/>
                </a:lnTo>
                <a:lnTo>
                  <a:pt x="2747278" y="2186454"/>
                </a:lnTo>
                <a:lnTo>
                  <a:pt x="2648322" y="2243943"/>
                </a:lnTo>
                <a:lnTo>
                  <a:pt x="2647380" y="2257137"/>
                </a:lnTo>
                <a:lnTo>
                  <a:pt x="2704869" y="2262792"/>
                </a:lnTo>
                <a:cubicBezTo>
                  <a:pt x="2716178" y="2263734"/>
                  <a:pt x="2723717" y="2263734"/>
                  <a:pt x="2726544" y="2262792"/>
                </a:cubicBezTo>
                <a:cubicBezTo>
                  <a:pt x="2729372" y="2261850"/>
                  <a:pt x="2732199" y="2259022"/>
                  <a:pt x="2734084" y="2256195"/>
                </a:cubicBezTo>
                <a:cubicBezTo>
                  <a:pt x="2735969" y="2253368"/>
                  <a:pt x="2737854" y="2246771"/>
                  <a:pt x="2738796" y="2237346"/>
                </a:cubicBezTo>
                <a:lnTo>
                  <a:pt x="2744451" y="2238289"/>
                </a:lnTo>
                <a:lnTo>
                  <a:pt x="2734084" y="2343842"/>
                </a:lnTo>
                <a:lnTo>
                  <a:pt x="2728429" y="2342899"/>
                </a:lnTo>
                <a:cubicBezTo>
                  <a:pt x="2729372" y="2333475"/>
                  <a:pt x="2729372" y="2326878"/>
                  <a:pt x="2727487" y="2323108"/>
                </a:cubicBezTo>
                <a:cubicBezTo>
                  <a:pt x="2725602" y="2320281"/>
                  <a:pt x="2723717" y="2317453"/>
                  <a:pt x="2720890" y="2315568"/>
                </a:cubicBezTo>
                <a:cubicBezTo>
                  <a:pt x="2718063" y="2314626"/>
                  <a:pt x="2711466" y="2312741"/>
                  <a:pt x="2700156" y="2311799"/>
                </a:cubicBezTo>
                <a:lnTo>
                  <a:pt x="2566329" y="2298605"/>
                </a:lnTo>
                <a:cubicBezTo>
                  <a:pt x="2555020" y="2297662"/>
                  <a:pt x="2547480" y="2297662"/>
                  <a:pt x="2544653" y="2298605"/>
                </a:cubicBezTo>
                <a:cubicBezTo>
                  <a:pt x="2541826" y="2299547"/>
                  <a:pt x="2538999" y="2301432"/>
                  <a:pt x="2537114" y="2305202"/>
                </a:cubicBezTo>
                <a:cubicBezTo>
                  <a:pt x="2535229" y="2308029"/>
                  <a:pt x="2533344" y="2314626"/>
                  <a:pt x="2532402" y="2324050"/>
                </a:cubicBezTo>
                <a:lnTo>
                  <a:pt x="2526747" y="2323108"/>
                </a:lnTo>
                <a:lnTo>
                  <a:pt x="2536171" y="2226979"/>
                </a:lnTo>
                <a:cubicBezTo>
                  <a:pt x="2538056" y="2201534"/>
                  <a:pt x="2541826" y="2183626"/>
                  <a:pt x="2546538" y="2172317"/>
                </a:cubicBezTo>
                <a:cubicBezTo>
                  <a:pt x="2551250" y="2161008"/>
                  <a:pt x="2557847" y="2152526"/>
                  <a:pt x="2568214" y="2145929"/>
                </a:cubicBezTo>
                <a:cubicBezTo>
                  <a:pt x="2578581" y="2139332"/>
                  <a:pt x="2589890" y="2137447"/>
                  <a:pt x="2602142" y="2138389"/>
                </a:cubicBezTo>
                <a:cubicBezTo>
                  <a:pt x="2617221" y="2139332"/>
                  <a:pt x="2629474" y="2145929"/>
                  <a:pt x="2637955" y="2158180"/>
                </a:cubicBezTo>
                <a:cubicBezTo>
                  <a:pt x="2643610" y="2165720"/>
                  <a:pt x="2647380" y="2176087"/>
                  <a:pt x="2649265" y="2189281"/>
                </a:cubicBezTo>
                <a:lnTo>
                  <a:pt x="2723717" y="2146871"/>
                </a:lnTo>
                <a:cubicBezTo>
                  <a:pt x="2733142" y="2141217"/>
                  <a:pt x="2738796" y="2137447"/>
                  <a:pt x="2741624" y="2134620"/>
                </a:cubicBezTo>
                <a:cubicBezTo>
                  <a:pt x="2745393" y="2130850"/>
                  <a:pt x="2747278" y="2126138"/>
                  <a:pt x="2748221" y="2120483"/>
                </a:cubicBezTo>
                <a:close/>
                <a:moveTo>
                  <a:pt x="2686020" y="1945190"/>
                </a:moveTo>
                <a:cubicBezTo>
                  <a:pt x="2702983" y="1945190"/>
                  <a:pt x="2718062" y="1950845"/>
                  <a:pt x="2731256" y="1964039"/>
                </a:cubicBezTo>
                <a:cubicBezTo>
                  <a:pt x="2744451" y="1977233"/>
                  <a:pt x="2751048" y="1994197"/>
                  <a:pt x="2751048" y="2014931"/>
                </a:cubicBezTo>
                <a:cubicBezTo>
                  <a:pt x="2751048" y="2021528"/>
                  <a:pt x="2751048" y="2028125"/>
                  <a:pt x="2749163" y="2033780"/>
                </a:cubicBezTo>
                <a:cubicBezTo>
                  <a:pt x="2748221" y="2039435"/>
                  <a:pt x="2745393" y="2046974"/>
                  <a:pt x="2742566" y="2055456"/>
                </a:cubicBezTo>
                <a:cubicBezTo>
                  <a:pt x="2740681" y="2060168"/>
                  <a:pt x="2739739" y="2064881"/>
                  <a:pt x="2739739" y="2067708"/>
                </a:cubicBezTo>
                <a:cubicBezTo>
                  <a:pt x="2739739" y="2070535"/>
                  <a:pt x="2740681" y="2073363"/>
                  <a:pt x="2742566" y="2076190"/>
                </a:cubicBezTo>
                <a:cubicBezTo>
                  <a:pt x="2744451" y="2079017"/>
                  <a:pt x="2748221" y="2081844"/>
                  <a:pt x="2751990" y="2082787"/>
                </a:cubicBezTo>
                <a:lnTo>
                  <a:pt x="2751990" y="2088442"/>
                </a:lnTo>
                <a:lnTo>
                  <a:pt x="2673768" y="2090326"/>
                </a:lnTo>
                <a:lnTo>
                  <a:pt x="2673768" y="2084672"/>
                </a:lnTo>
                <a:cubicBezTo>
                  <a:pt x="2695444" y="2079960"/>
                  <a:pt x="2712408" y="2070535"/>
                  <a:pt x="2723717" y="2057341"/>
                </a:cubicBezTo>
                <a:cubicBezTo>
                  <a:pt x="2735026" y="2044147"/>
                  <a:pt x="2740681" y="2030010"/>
                  <a:pt x="2739739" y="2015874"/>
                </a:cubicBezTo>
                <a:cubicBezTo>
                  <a:pt x="2739739" y="2004565"/>
                  <a:pt x="2735969" y="1995139"/>
                  <a:pt x="2729372" y="1988542"/>
                </a:cubicBezTo>
                <a:cubicBezTo>
                  <a:pt x="2722775" y="1981945"/>
                  <a:pt x="2715235" y="1979118"/>
                  <a:pt x="2707696" y="1979118"/>
                </a:cubicBezTo>
                <a:cubicBezTo>
                  <a:pt x="2702983" y="1979118"/>
                  <a:pt x="2698271" y="1981003"/>
                  <a:pt x="2693559" y="1983830"/>
                </a:cubicBezTo>
                <a:cubicBezTo>
                  <a:pt x="2688847" y="1986657"/>
                  <a:pt x="2685077" y="1990427"/>
                  <a:pt x="2680365" y="1996082"/>
                </a:cubicBezTo>
                <a:cubicBezTo>
                  <a:pt x="2676595" y="2001737"/>
                  <a:pt x="2670941" y="2011162"/>
                  <a:pt x="2665286" y="2024356"/>
                </a:cubicBezTo>
                <a:cubicBezTo>
                  <a:pt x="2656804" y="2043205"/>
                  <a:pt x="2649265" y="2057341"/>
                  <a:pt x="2642667" y="2065823"/>
                </a:cubicBezTo>
                <a:cubicBezTo>
                  <a:pt x="2636071" y="2074305"/>
                  <a:pt x="2629473" y="2080902"/>
                  <a:pt x="2620991" y="2085614"/>
                </a:cubicBezTo>
                <a:cubicBezTo>
                  <a:pt x="2613451" y="2090326"/>
                  <a:pt x="2604026" y="2093154"/>
                  <a:pt x="2594602" y="2093154"/>
                </a:cubicBezTo>
                <a:cubicBezTo>
                  <a:pt x="2577638" y="2093154"/>
                  <a:pt x="2563502" y="2087499"/>
                  <a:pt x="2552192" y="2076190"/>
                </a:cubicBezTo>
                <a:cubicBezTo>
                  <a:pt x="2539941" y="2063938"/>
                  <a:pt x="2534286" y="2048859"/>
                  <a:pt x="2533344" y="2030953"/>
                </a:cubicBezTo>
                <a:cubicBezTo>
                  <a:pt x="2533344" y="2024356"/>
                  <a:pt x="2533344" y="2017759"/>
                  <a:pt x="2535229" y="2011162"/>
                </a:cubicBezTo>
                <a:cubicBezTo>
                  <a:pt x="2536171" y="2006449"/>
                  <a:pt x="2538056" y="2000795"/>
                  <a:pt x="2541826" y="1993254"/>
                </a:cubicBezTo>
                <a:cubicBezTo>
                  <a:pt x="2544653" y="1986657"/>
                  <a:pt x="2546538" y="1981003"/>
                  <a:pt x="2546538" y="1979118"/>
                </a:cubicBezTo>
                <a:cubicBezTo>
                  <a:pt x="2546538" y="1976290"/>
                  <a:pt x="2545596" y="1974406"/>
                  <a:pt x="2543711" y="1972521"/>
                </a:cubicBezTo>
                <a:cubicBezTo>
                  <a:pt x="2541826" y="1970636"/>
                  <a:pt x="2538056" y="1969693"/>
                  <a:pt x="2531459" y="1968751"/>
                </a:cubicBezTo>
                <a:lnTo>
                  <a:pt x="2533344" y="1964039"/>
                </a:lnTo>
                <a:lnTo>
                  <a:pt x="2602142" y="1960269"/>
                </a:lnTo>
                <a:lnTo>
                  <a:pt x="2602142" y="1966866"/>
                </a:lnTo>
                <a:cubicBezTo>
                  <a:pt x="2585178" y="1970636"/>
                  <a:pt x="2571041" y="1978175"/>
                  <a:pt x="2560675" y="1989485"/>
                </a:cubicBezTo>
                <a:cubicBezTo>
                  <a:pt x="2550308" y="2001737"/>
                  <a:pt x="2545596" y="2013989"/>
                  <a:pt x="2545596" y="2027183"/>
                </a:cubicBezTo>
                <a:cubicBezTo>
                  <a:pt x="2545596" y="2037550"/>
                  <a:pt x="2548423" y="2046032"/>
                  <a:pt x="2554077" y="2051686"/>
                </a:cubicBezTo>
                <a:cubicBezTo>
                  <a:pt x="2559732" y="2057341"/>
                  <a:pt x="2566329" y="2060168"/>
                  <a:pt x="2573869" y="2060168"/>
                </a:cubicBezTo>
                <a:cubicBezTo>
                  <a:pt x="2578581" y="2060168"/>
                  <a:pt x="2582351" y="2059226"/>
                  <a:pt x="2586120" y="2056399"/>
                </a:cubicBezTo>
                <a:cubicBezTo>
                  <a:pt x="2590832" y="2053571"/>
                  <a:pt x="2595545" y="2048859"/>
                  <a:pt x="2600257" y="2042262"/>
                </a:cubicBezTo>
                <a:cubicBezTo>
                  <a:pt x="2603084" y="2037550"/>
                  <a:pt x="2609681" y="2026241"/>
                  <a:pt x="2617221" y="2008334"/>
                </a:cubicBezTo>
                <a:cubicBezTo>
                  <a:pt x="2628531" y="1983830"/>
                  <a:pt x="2639840" y="1966866"/>
                  <a:pt x="2650207" y="1958384"/>
                </a:cubicBezTo>
                <a:cubicBezTo>
                  <a:pt x="2660574" y="1949902"/>
                  <a:pt x="2672826" y="1945190"/>
                  <a:pt x="2686020" y="1945190"/>
                </a:cubicBezTo>
                <a:close/>
                <a:moveTo>
                  <a:pt x="2719005" y="1801940"/>
                </a:moveTo>
                <a:lnTo>
                  <a:pt x="2736911" y="1909379"/>
                </a:lnTo>
                <a:lnTo>
                  <a:pt x="2731257" y="1910321"/>
                </a:lnTo>
                <a:lnTo>
                  <a:pt x="2730315" y="1903724"/>
                </a:lnTo>
                <a:cubicBezTo>
                  <a:pt x="2729372" y="1898070"/>
                  <a:pt x="2727487" y="1893357"/>
                  <a:pt x="2724660" y="1889588"/>
                </a:cubicBezTo>
                <a:cubicBezTo>
                  <a:pt x="2722775" y="1886760"/>
                  <a:pt x="2719948" y="1885818"/>
                  <a:pt x="2716178" y="1884875"/>
                </a:cubicBezTo>
                <a:cubicBezTo>
                  <a:pt x="2713350" y="1883933"/>
                  <a:pt x="2706754" y="1884875"/>
                  <a:pt x="2697329" y="1886760"/>
                </a:cubicBezTo>
                <a:lnTo>
                  <a:pt x="2562560" y="1909379"/>
                </a:lnTo>
                <a:cubicBezTo>
                  <a:pt x="2552193" y="1911264"/>
                  <a:pt x="2545596" y="1913149"/>
                  <a:pt x="2542768" y="1914091"/>
                </a:cubicBezTo>
                <a:cubicBezTo>
                  <a:pt x="2539941" y="1915976"/>
                  <a:pt x="2538056" y="1917861"/>
                  <a:pt x="2537114" y="1921630"/>
                </a:cubicBezTo>
                <a:cubicBezTo>
                  <a:pt x="2536171" y="1925400"/>
                  <a:pt x="2535229" y="1930113"/>
                  <a:pt x="2536171" y="1935767"/>
                </a:cubicBezTo>
                <a:lnTo>
                  <a:pt x="2537114" y="1942364"/>
                </a:lnTo>
                <a:lnTo>
                  <a:pt x="2531459" y="1943307"/>
                </a:lnTo>
                <a:lnTo>
                  <a:pt x="2513553" y="1835868"/>
                </a:lnTo>
                <a:lnTo>
                  <a:pt x="2519207" y="1834925"/>
                </a:lnTo>
                <a:lnTo>
                  <a:pt x="2520150" y="1841522"/>
                </a:lnTo>
                <a:cubicBezTo>
                  <a:pt x="2521092" y="1847177"/>
                  <a:pt x="2522977" y="1851889"/>
                  <a:pt x="2525805" y="1855660"/>
                </a:cubicBezTo>
                <a:cubicBezTo>
                  <a:pt x="2527690" y="1858487"/>
                  <a:pt x="2530517" y="1859430"/>
                  <a:pt x="2534286" y="1860372"/>
                </a:cubicBezTo>
                <a:cubicBezTo>
                  <a:pt x="2537114" y="1861315"/>
                  <a:pt x="2543711" y="1860372"/>
                  <a:pt x="2553135" y="1858487"/>
                </a:cubicBezTo>
                <a:lnTo>
                  <a:pt x="2687905" y="1835868"/>
                </a:lnTo>
                <a:cubicBezTo>
                  <a:pt x="2698271" y="1833983"/>
                  <a:pt x="2704869" y="1832098"/>
                  <a:pt x="2707696" y="1831156"/>
                </a:cubicBezTo>
                <a:cubicBezTo>
                  <a:pt x="2710523" y="1829271"/>
                  <a:pt x="2712408" y="1826443"/>
                  <a:pt x="2713350" y="1823616"/>
                </a:cubicBezTo>
                <a:cubicBezTo>
                  <a:pt x="2715235" y="1819846"/>
                  <a:pt x="2715235" y="1815134"/>
                  <a:pt x="2714293" y="1809480"/>
                </a:cubicBezTo>
                <a:lnTo>
                  <a:pt x="2713350" y="1802882"/>
                </a:lnTo>
                <a:close/>
                <a:moveTo>
                  <a:pt x="2586121" y="1407059"/>
                </a:moveTo>
                <a:lnTo>
                  <a:pt x="2634185" y="1513554"/>
                </a:lnTo>
                <a:lnTo>
                  <a:pt x="2629473" y="1515439"/>
                </a:lnTo>
                <a:lnTo>
                  <a:pt x="2624761" y="1506015"/>
                </a:lnTo>
                <a:cubicBezTo>
                  <a:pt x="2621934" y="1500360"/>
                  <a:pt x="2619106" y="1496591"/>
                  <a:pt x="2616279" y="1493763"/>
                </a:cubicBezTo>
                <a:cubicBezTo>
                  <a:pt x="2613451" y="1491878"/>
                  <a:pt x="2610624" y="1490936"/>
                  <a:pt x="2606855" y="1490936"/>
                </a:cubicBezTo>
                <a:cubicBezTo>
                  <a:pt x="2604027" y="1490936"/>
                  <a:pt x="2598373" y="1492821"/>
                  <a:pt x="2588948" y="1497533"/>
                </a:cubicBezTo>
                <a:lnTo>
                  <a:pt x="2551251" y="1514497"/>
                </a:lnTo>
                <a:lnTo>
                  <a:pt x="2489992" y="1595546"/>
                </a:lnTo>
                <a:cubicBezTo>
                  <a:pt x="2477740" y="1611568"/>
                  <a:pt x="2471143" y="1621935"/>
                  <a:pt x="2470200" y="1626647"/>
                </a:cubicBezTo>
                <a:lnTo>
                  <a:pt x="2471484" y="1637559"/>
                </a:lnTo>
                <a:lnTo>
                  <a:pt x="2517323" y="1625704"/>
                </a:lnTo>
                <a:lnTo>
                  <a:pt x="2518265" y="1631359"/>
                </a:lnTo>
                <a:cubicBezTo>
                  <a:pt x="2506013" y="1637956"/>
                  <a:pt x="2498474" y="1643610"/>
                  <a:pt x="2493762" y="1649265"/>
                </a:cubicBezTo>
                <a:cubicBezTo>
                  <a:pt x="2489049" y="1654920"/>
                  <a:pt x="2486222" y="1660574"/>
                  <a:pt x="2484337" y="1668114"/>
                </a:cubicBezTo>
                <a:cubicBezTo>
                  <a:pt x="2483395" y="1671883"/>
                  <a:pt x="2484337" y="1679423"/>
                  <a:pt x="2487164" y="1688847"/>
                </a:cubicBezTo>
                <a:lnTo>
                  <a:pt x="2490934" y="1703926"/>
                </a:lnTo>
                <a:lnTo>
                  <a:pt x="2646436" y="1664344"/>
                </a:lnTo>
                <a:cubicBezTo>
                  <a:pt x="2656803" y="1661517"/>
                  <a:pt x="2663400" y="1659632"/>
                  <a:pt x="2665285" y="1657747"/>
                </a:cubicBezTo>
                <a:cubicBezTo>
                  <a:pt x="2667170" y="1655862"/>
                  <a:pt x="2669055" y="1653035"/>
                  <a:pt x="2669997" y="1649265"/>
                </a:cubicBezTo>
                <a:cubicBezTo>
                  <a:pt x="2670940" y="1645495"/>
                  <a:pt x="2670940" y="1640783"/>
                  <a:pt x="2669055" y="1635128"/>
                </a:cubicBezTo>
                <a:lnTo>
                  <a:pt x="2667170" y="1628531"/>
                </a:lnTo>
                <a:lnTo>
                  <a:pt x="2672825" y="1627589"/>
                </a:lnTo>
                <a:lnTo>
                  <a:pt x="2700155" y="1733142"/>
                </a:lnTo>
                <a:lnTo>
                  <a:pt x="2694501" y="1734084"/>
                </a:lnTo>
                <a:lnTo>
                  <a:pt x="2692616" y="1727487"/>
                </a:lnTo>
                <a:cubicBezTo>
                  <a:pt x="2690731" y="1721833"/>
                  <a:pt x="2688846" y="1717120"/>
                  <a:pt x="2686019" y="1714293"/>
                </a:cubicBezTo>
                <a:cubicBezTo>
                  <a:pt x="2684134" y="1712408"/>
                  <a:pt x="2681307" y="1710523"/>
                  <a:pt x="2677537" y="1709581"/>
                </a:cubicBezTo>
                <a:cubicBezTo>
                  <a:pt x="2674709" y="1708638"/>
                  <a:pt x="2668112" y="1710523"/>
                  <a:pt x="2658688" y="1712408"/>
                </a:cubicBezTo>
                <a:lnTo>
                  <a:pt x="2503186" y="1751991"/>
                </a:lnTo>
                <a:lnTo>
                  <a:pt x="2506956" y="1766127"/>
                </a:lnTo>
                <a:cubicBezTo>
                  <a:pt x="2510725" y="1779321"/>
                  <a:pt x="2515438" y="1788746"/>
                  <a:pt x="2522977" y="1793458"/>
                </a:cubicBezTo>
                <a:cubicBezTo>
                  <a:pt x="2533344" y="1800055"/>
                  <a:pt x="2545596" y="1802882"/>
                  <a:pt x="2561617" y="1800997"/>
                </a:cubicBezTo>
                <a:lnTo>
                  <a:pt x="2563502" y="1806652"/>
                </a:lnTo>
                <a:lnTo>
                  <a:pt x="2508841" y="1820788"/>
                </a:lnTo>
                <a:lnTo>
                  <a:pt x="2462661" y="1639841"/>
                </a:lnTo>
                <a:lnTo>
                  <a:pt x="2464101" y="1639469"/>
                </a:lnTo>
                <a:lnTo>
                  <a:pt x="2424963" y="1554079"/>
                </a:lnTo>
                <a:lnTo>
                  <a:pt x="2430618" y="1552194"/>
                </a:lnTo>
                <a:lnTo>
                  <a:pt x="2432503" y="1555964"/>
                </a:lnTo>
                <a:cubicBezTo>
                  <a:pt x="2435330" y="1561619"/>
                  <a:pt x="2437215" y="1565388"/>
                  <a:pt x="2440042" y="1566331"/>
                </a:cubicBezTo>
                <a:cubicBezTo>
                  <a:pt x="2442870" y="1568216"/>
                  <a:pt x="2444754" y="1568216"/>
                  <a:pt x="2446639" y="1567273"/>
                </a:cubicBezTo>
                <a:cubicBezTo>
                  <a:pt x="2450409" y="1565388"/>
                  <a:pt x="2457006" y="1557849"/>
                  <a:pt x="2466431" y="1544655"/>
                </a:cubicBezTo>
                <a:lnTo>
                  <a:pt x="2513553" y="1482454"/>
                </a:lnTo>
                <a:lnTo>
                  <a:pt x="2440985" y="1473972"/>
                </a:lnTo>
                <a:cubicBezTo>
                  <a:pt x="2423078" y="1472087"/>
                  <a:pt x="2411769" y="1472087"/>
                  <a:pt x="2407057" y="1473972"/>
                </a:cubicBezTo>
                <a:cubicBezTo>
                  <a:pt x="2404230" y="1474914"/>
                  <a:pt x="2403287" y="1476799"/>
                  <a:pt x="2402345" y="1480569"/>
                </a:cubicBezTo>
                <a:cubicBezTo>
                  <a:pt x="2401402" y="1484339"/>
                  <a:pt x="2402345" y="1490936"/>
                  <a:pt x="2406114" y="1500360"/>
                </a:cubicBezTo>
                <a:lnTo>
                  <a:pt x="2400460" y="1503188"/>
                </a:lnTo>
                <a:lnTo>
                  <a:pt x="2375014" y="1443814"/>
                </a:lnTo>
                <a:lnTo>
                  <a:pt x="2380669" y="1440987"/>
                </a:lnTo>
                <a:cubicBezTo>
                  <a:pt x="2384438" y="1446641"/>
                  <a:pt x="2388208" y="1450411"/>
                  <a:pt x="2392920" y="1453238"/>
                </a:cubicBezTo>
                <a:cubicBezTo>
                  <a:pt x="2398575" y="1456066"/>
                  <a:pt x="2412711" y="1458893"/>
                  <a:pt x="2434387" y="1460778"/>
                </a:cubicBezTo>
                <a:lnTo>
                  <a:pt x="2521093" y="1471145"/>
                </a:lnTo>
                <a:lnTo>
                  <a:pt x="2567272" y="1450411"/>
                </a:lnTo>
                <a:cubicBezTo>
                  <a:pt x="2576696" y="1445699"/>
                  <a:pt x="2583294" y="1442872"/>
                  <a:pt x="2585178" y="1440987"/>
                </a:cubicBezTo>
                <a:cubicBezTo>
                  <a:pt x="2587063" y="1439102"/>
                  <a:pt x="2588006" y="1436274"/>
                  <a:pt x="2588948" y="1432505"/>
                </a:cubicBezTo>
                <a:cubicBezTo>
                  <a:pt x="2589891" y="1428735"/>
                  <a:pt x="2588948" y="1424023"/>
                  <a:pt x="2586121" y="1419311"/>
                </a:cubicBezTo>
                <a:lnTo>
                  <a:pt x="2581409" y="1408944"/>
                </a:lnTo>
                <a:close/>
                <a:moveTo>
                  <a:pt x="1375090" y="1276060"/>
                </a:moveTo>
                <a:cubicBezTo>
                  <a:pt x="1367550" y="1276060"/>
                  <a:pt x="1330795" y="1290196"/>
                  <a:pt x="1319486" y="1293966"/>
                </a:cubicBezTo>
                <a:cubicBezTo>
                  <a:pt x="1293098" y="1302448"/>
                  <a:pt x="1305349" y="1315642"/>
                  <a:pt x="1290270" y="1337318"/>
                </a:cubicBezTo>
                <a:lnTo>
                  <a:pt x="1263882" y="1337318"/>
                </a:lnTo>
                <a:cubicBezTo>
                  <a:pt x="1260112" y="1344858"/>
                  <a:pt x="1256343" y="1348628"/>
                  <a:pt x="1256343" y="1359937"/>
                </a:cubicBezTo>
                <a:lnTo>
                  <a:pt x="1256343" y="1413656"/>
                </a:lnTo>
                <a:lnTo>
                  <a:pt x="1261055" y="1471144"/>
                </a:lnTo>
                <a:cubicBezTo>
                  <a:pt x="1235609" y="1472087"/>
                  <a:pt x="1233724" y="1495648"/>
                  <a:pt x="1222415" y="1517324"/>
                </a:cubicBezTo>
                <a:cubicBezTo>
                  <a:pt x="1212048" y="1538057"/>
                  <a:pt x="1198854" y="1553136"/>
                  <a:pt x="1189430" y="1569158"/>
                </a:cubicBezTo>
                <a:cubicBezTo>
                  <a:pt x="1170581" y="1601201"/>
                  <a:pt x="1142308" y="1637013"/>
                  <a:pt x="1122517" y="1667171"/>
                </a:cubicBezTo>
                <a:cubicBezTo>
                  <a:pt x="1123459" y="1678481"/>
                  <a:pt x="1126286" y="1680365"/>
                  <a:pt x="1126286" y="1693559"/>
                </a:cubicBezTo>
                <a:cubicBezTo>
                  <a:pt x="1126286" y="1696387"/>
                  <a:pt x="1099898" y="1734084"/>
                  <a:pt x="1099898" y="1739739"/>
                </a:cubicBezTo>
                <a:lnTo>
                  <a:pt x="1099898" y="1762357"/>
                </a:lnTo>
                <a:lnTo>
                  <a:pt x="1122517" y="1762357"/>
                </a:lnTo>
                <a:cubicBezTo>
                  <a:pt x="1137596" y="1762357"/>
                  <a:pt x="1131941" y="1747278"/>
                  <a:pt x="1143250" y="1733142"/>
                </a:cubicBezTo>
                <a:cubicBezTo>
                  <a:pt x="1147962" y="1726545"/>
                  <a:pt x="1163041" y="1716178"/>
                  <a:pt x="1168696" y="1712408"/>
                </a:cubicBezTo>
                <a:cubicBezTo>
                  <a:pt x="1229012" y="1712408"/>
                  <a:pt x="1209221" y="1671883"/>
                  <a:pt x="1256343" y="1658689"/>
                </a:cubicBezTo>
                <a:cubicBezTo>
                  <a:pt x="1287443" y="1650207"/>
                  <a:pt x="1264825" y="1634186"/>
                  <a:pt x="1293098" y="1622877"/>
                </a:cubicBezTo>
                <a:cubicBezTo>
                  <a:pt x="1294040" y="1621934"/>
                  <a:pt x="1346817" y="1608740"/>
                  <a:pt x="1347759" y="1608740"/>
                </a:cubicBezTo>
                <a:cubicBezTo>
                  <a:pt x="1347759" y="1588949"/>
                  <a:pt x="1341162" y="1575755"/>
                  <a:pt x="1343989" y="1558791"/>
                </a:cubicBezTo>
                <a:lnTo>
                  <a:pt x="1353414" y="1501302"/>
                </a:lnTo>
                <a:lnTo>
                  <a:pt x="1381687" y="1477741"/>
                </a:lnTo>
                <a:cubicBezTo>
                  <a:pt x="1381687" y="1459835"/>
                  <a:pt x="1410902" y="1394807"/>
                  <a:pt x="1420327" y="1386325"/>
                </a:cubicBezTo>
                <a:cubicBezTo>
                  <a:pt x="1442003" y="1358052"/>
                  <a:pt x="1462736" y="1353340"/>
                  <a:pt x="1462736" y="1298678"/>
                </a:cubicBezTo>
                <a:lnTo>
                  <a:pt x="1462736" y="1279830"/>
                </a:lnTo>
                <a:lnTo>
                  <a:pt x="1435406" y="1286427"/>
                </a:lnTo>
                <a:cubicBezTo>
                  <a:pt x="1430694" y="1286427"/>
                  <a:pt x="1383572" y="1276060"/>
                  <a:pt x="1382629" y="1276060"/>
                </a:cubicBezTo>
                <a:close/>
                <a:moveTo>
                  <a:pt x="2612510" y="0"/>
                </a:moveTo>
                <a:lnTo>
                  <a:pt x="2628531" y="10367"/>
                </a:lnTo>
                <a:lnTo>
                  <a:pt x="2648322" y="6597"/>
                </a:lnTo>
                <a:cubicBezTo>
                  <a:pt x="2652092" y="20734"/>
                  <a:pt x="2688847" y="50892"/>
                  <a:pt x="2695444" y="80107"/>
                </a:cubicBezTo>
                <a:cubicBezTo>
                  <a:pt x="2702041" y="108380"/>
                  <a:pt x="2728429" y="162099"/>
                  <a:pt x="2728429" y="165869"/>
                </a:cubicBezTo>
                <a:cubicBezTo>
                  <a:pt x="2728429" y="221473"/>
                  <a:pt x="2720890" y="183775"/>
                  <a:pt x="2743508" y="227127"/>
                </a:cubicBezTo>
                <a:lnTo>
                  <a:pt x="2730314" y="353415"/>
                </a:lnTo>
                <a:cubicBezTo>
                  <a:pt x="2725602" y="357184"/>
                  <a:pt x="2719947" y="358126"/>
                  <a:pt x="2719947" y="368493"/>
                </a:cubicBezTo>
                <a:lnTo>
                  <a:pt x="2719947" y="376032"/>
                </a:lnTo>
                <a:cubicBezTo>
                  <a:pt x="2719947" y="382629"/>
                  <a:pt x="2735026" y="401478"/>
                  <a:pt x="2738796" y="407133"/>
                </a:cubicBezTo>
                <a:lnTo>
                  <a:pt x="2734084" y="429751"/>
                </a:lnTo>
                <a:cubicBezTo>
                  <a:pt x="2742566" y="444831"/>
                  <a:pt x="2750105" y="442003"/>
                  <a:pt x="2750105" y="453312"/>
                </a:cubicBezTo>
                <a:cubicBezTo>
                  <a:pt x="2750105" y="463679"/>
                  <a:pt x="2744451" y="464622"/>
                  <a:pt x="2738796" y="468391"/>
                </a:cubicBezTo>
                <a:lnTo>
                  <a:pt x="2738796" y="487241"/>
                </a:lnTo>
                <a:cubicBezTo>
                  <a:pt x="2732199" y="491010"/>
                  <a:pt x="2723717" y="495722"/>
                  <a:pt x="2723717" y="506089"/>
                </a:cubicBezTo>
                <a:cubicBezTo>
                  <a:pt x="2723717" y="522110"/>
                  <a:pt x="2731256" y="519283"/>
                  <a:pt x="2731256" y="536247"/>
                </a:cubicBezTo>
                <a:lnTo>
                  <a:pt x="2731256" y="558865"/>
                </a:lnTo>
                <a:lnTo>
                  <a:pt x="2716178" y="563578"/>
                </a:lnTo>
                <a:lnTo>
                  <a:pt x="2716178" y="586196"/>
                </a:lnTo>
                <a:cubicBezTo>
                  <a:pt x="2716178" y="594678"/>
                  <a:pt x="2713350" y="594678"/>
                  <a:pt x="2708638" y="601275"/>
                </a:cubicBezTo>
                <a:lnTo>
                  <a:pt x="2713350" y="623893"/>
                </a:lnTo>
                <a:cubicBezTo>
                  <a:pt x="2702041" y="640857"/>
                  <a:pt x="2686020" y="636145"/>
                  <a:pt x="2686020" y="651224"/>
                </a:cubicBezTo>
                <a:cubicBezTo>
                  <a:pt x="2686020" y="660648"/>
                  <a:pt x="2704868" y="656879"/>
                  <a:pt x="2704868" y="673843"/>
                </a:cubicBezTo>
                <a:cubicBezTo>
                  <a:pt x="2704868" y="679497"/>
                  <a:pt x="2700156" y="681382"/>
                  <a:pt x="2693559" y="681382"/>
                </a:cubicBezTo>
                <a:lnTo>
                  <a:pt x="2678480" y="681382"/>
                </a:lnTo>
                <a:lnTo>
                  <a:pt x="2678480" y="696461"/>
                </a:lnTo>
                <a:cubicBezTo>
                  <a:pt x="2678480" y="718137"/>
                  <a:pt x="2661516" y="732274"/>
                  <a:pt x="2647380" y="741698"/>
                </a:cubicBezTo>
                <a:cubicBezTo>
                  <a:pt x="2618164" y="761489"/>
                  <a:pt x="2629473" y="760547"/>
                  <a:pt x="2629473" y="792590"/>
                </a:cubicBezTo>
                <a:lnTo>
                  <a:pt x="2629473" y="800129"/>
                </a:lnTo>
                <a:cubicBezTo>
                  <a:pt x="2629473" y="807669"/>
                  <a:pt x="2593661" y="867985"/>
                  <a:pt x="2587064" y="880236"/>
                </a:cubicBezTo>
                <a:cubicBezTo>
                  <a:pt x="2577639" y="898143"/>
                  <a:pt x="2575754" y="900027"/>
                  <a:pt x="2569158" y="923588"/>
                </a:cubicBezTo>
                <a:cubicBezTo>
                  <a:pt x="2561618" y="949977"/>
                  <a:pt x="2556906" y="941495"/>
                  <a:pt x="2544654" y="960343"/>
                </a:cubicBezTo>
                <a:lnTo>
                  <a:pt x="2544654" y="986732"/>
                </a:lnTo>
                <a:lnTo>
                  <a:pt x="2524863" y="1009350"/>
                </a:lnTo>
                <a:lnTo>
                  <a:pt x="2506014" y="1010293"/>
                </a:lnTo>
                <a:cubicBezTo>
                  <a:pt x="2490935" y="1032911"/>
                  <a:pt x="2462662" y="1100767"/>
                  <a:pt x="2429677" y="1101709"/>
                </a:cubicBezTo>
                <a:lnTo>
                  <a:pt x="2429677" y="1113018"/>
                </a:lnTo>
                <a:cubicBezTo>
                  <a:pt x="2429677" y="1136579"/>
                  <a:pt x="2413655" y="1141291"/>
                  <a:pt x="2400461" y="1152601"/>
                </a:cubicBezTo>
                <a:cubicBezTo>
                  <a:pt x="2378785" y="1171449"/>
                  <a:pt x="2390094" y="1172392"/>
                  <a:pt x="2382555" y="1199722"/>
                </a:cubicBezTo>
                <a:cubicBezTo>
                  <a:pt x="2376900" y="1217629"/>
                  <a:pt x="2361821" y="1223283"/>
                  <a:pt x="2351455" y="1237420"/>
                </a:cubicBezTo>
                <a:cubicBezTo>
                  <a:pt x="2342973" y="1249672"/>
                  <a:pt x="2338260" y="1264751"/>
                  <a:pt x="2328836" y="1279830"/>
                </a:cubicBezTo>
                <a:cubicBezTo>
                  <a:pt x="2301505" y="1324124"/>
                  <a:pt x="2222341" y="1364649"/>
                  <a:pt x="2193125" y="1408001"/>
                </a:cubicBezTo>
                <a:cubicBezTo>
                  <a:pt x="2167679" y="1408001"/>
                  <a:pt x="2149773" y="1419310"/>
                  <a:pt x="2139406" y="1434389"/>
                </a:cubicBezTo>
                <a:lnTo>
                  <a:pt x="2120557" y="1434389"/>
                </a:lnTo>
                <a:cubicBezTo>
                  <a:pt x="2116788" y="1440986"/>
                  <a:pt x="2097939" y="1463605"/>
                  <a:pt x="2091342" y="1470202"/>
                </a:cubicBezTo>
                <a:cubicBezTo>
                  <a:pt x="2073436" y="1489993"/>
                  <a:pt x="2067781" y="1459835"/>
                  <a:pt x="2067781" y="1507899"/>
                </a:cubicBezTo>
                <a:cubicBezTo>
                  <a:pt x="2056472" y="1515439"/>
                  <a:pt x="2039508" y="1523921"/>
                  <a:pt x="2033853" y="1535230"/>
                </a:cubicBezTo>
                <a:cubicBezTo>
                  <a:pt x="2022544" y="1557849"/>
                  <a:pt x="2028199" y="1552194"/>
                  <a:pt x="2005580" y="1564446"/>
                </a:cubicBezTo>
                <a:cubicBezTo>
                  <a:pt x="1990501" y="1572927"/>
                  <a:pt x="1979192" y="1569158"/>
                  <a:pt x="1965055" y="1581410"/>
                </a:cubicBezTo>
                <a:cubicBezTo>
                  <a:pt x="1949034" y="1594604"/>
                  <a:pt x="1949034" y="1595546"/>
                  <a:pt x="1921703" y="1595546"/>
                </a:cubicBezTo>
                <a:lnTo>
                  <a:pt x="1910394" y="1604028"/>
                </a:lnTo>
                <a:lnTo>
                  <a:pt x="1890603" y="1603086"/>
                </a:lnTo>
                <a:cubicBezTo>
                  <a:pt x="1867984" y="1619107"/>
                  <a:pt x="1844423" y="1637013"/>
                  <a:pt x="1814265" y="1645495"/>
                </a:cubicBezTo>
                <a:cubicBezTo>
                  <a:pt x="1776568" y="1654920"/>
                  <a:pt x="1763374" y="1664344"/>
                  <a:pt x="1742640" y="1692617"/>
                </a:cubicBezTo>
                <a:cubicBezTo>
                  <a:pt x="1727561" y="1713351"/>
                  <a:pt x="1617296" y="1764242"/>
                  <a:pt x="1580541" y="1764242"/>
                </a:cubicBezTo>
                <a:lnTo>
                  <a:pt x="1496664" y="1764242"/>
                </a:lnTo>
                <a:lnTo>
                  <a:pt x="1424097" y="1754818"/>
                </a:lnTo>
                <a:lnTo>
                  <a:pt x="1427866" y="1783091"/>
                </a:lnTo>
                <a:cubicBezTo>
                  <a:pt x="1391111" y="1837752"/>
                  <a:pt x="1411845" y="1818904"/>
                  <a:pt x="1411845" y="1875450"/>
                </a:cubicBezTo>
                <a:lnTo>
                  <a:pt x="1411845" y="1882989"/>
                </a:lnTo>
                <a:cubicBezTo>
                  <a:pt x="1411845" y="1903723"/>
                  <a:pt x="1316659" y="1923514"/>
                  <a:pt x="1293098" y="1929169"/>
                </a:cubicBezTo>
                <a:cubicBezTo>
                  <a:pt x="1294983" y="1948017"/>
                  <a:pt x="1304407" y="1945190"/>
                  <a:pt x="1304407" y="1959327"/>
                </a:cubicBezTo>
                <a:cubicBezTo>
                  <a:pt x="1304407" y="1969694"/>
                  <a:pt x="1232782" y="2003621"/>
                  <a:pt x="1216760" y="2028125"/>
                </a:cubicBezTo>
                <a:lnTo>
                  <a:pt x="1216760" y="2066765"/>
                </a:lnTo>
                <a:cubicBezTo>
                  <a:pt x="1208278" y="2080901"/>
                  <a:pt x="1194142" y="2084671"/>
                  <a:pt x="1194142" y="2105404"/>
                </a:cubicBezTo>
                <a:cubicBezTo>
                  <a:pt x="1194142" y="2112944"/>
                  <a:pt x="1213933" y="2124253"/>
                  <a:pt x="1220530" y="2128023"/>
                </a:cubicBezTo>
                <a:lnTo>
                  <a:pt x="1224300" y="2155354"/>
                </a:lnTo>
                <a:cubicBezTo>
                  <a:pt x="1224300" y="2157239"/>
                  <a:pt x="1160214" y="2220382"/>
                  <a:pt x="1160214" y="2220382"/>
                </a:cubicBezTo>
                <a:cubicBezTo>
                  <a:pt x="1140423" y="2229806"/>
                  <a:pt x="1133826" y="2220382"/>
                  <a:pt x="1126286" y="2251482"/>
                </a:cubicBezTo>
                <a:cubicBezTo>
                  <a:pt x="1123459" y="2263734"/>
                  <a:pt x="1110265" y="2298604"/>
                  <a:pt x="1110265" y="2300489"/>
                </a:cubicBezTo>
                <a:cubicBezTo>
                  <a:pt x="1110265" y="2306144"/>
                  <a:pt x="1114977" y="2308028"/>
                  <a:pt x="1121574" y="2308028"/>
                </a:cubicBezTo>
                <a:lnTo>
                  <a:pt x="1131941" y="2308028"/>
                </a:lnTo>
                <a:cubicBezTo>
                  <a:pt x="1131941" y="2308028"/>
                  <a:pt x="1212991" y="2269389"/>
                  <a:pt x="1225242" y="2263734"/>
                </a:cubicBezTo>
                <a:cubicBezTo>
                  <a:pt x="1244091" y="2255252"/>
                  <a:pt x="1295925" y="2218497"/>
                  <a:pt x="1295925" y="2196821"/>
                </a:cubicBezTo>
                <a:cubicBezTo>
                  <a:pt x="1295925" y="2191166"/>
                  <a:pt x="1280846" y="2183627"/>
                  <a:pt x="1280846" y="2177972"/>
                </a:cubicBezTo>
                <a:cubicBezTo>
                  <a:pt x="1280846" y="2162893"/>
                  <a:pt x="1289328" y="2143102"/>
                  <a:pt x="1303465" y="2143102"/>
                </a:cubicBezTo>
                <a:cubicBezTo>
                  <a:pt x="1311004" y="2143102"/>
                  <a:pt x="1337392" y="2171375"/>
                  <a:pt x="1342104" y="2177972"/>
                </a:cubicBezTo>
                <a:cubicBezTo>
                  <a:pt x="1342104" y="2222267"/>
                  <a:pt x="1364723" y="2215670"/>
                  <a:pt x="1364723" y="2254310"/>
                </a:cubicBezTo>
                <a:lnTo>
                  <a:pt x="1364723" y="2265619"/>
                </a:lnTo>
                <a:cubicBezTo>
                  <a:pt x="1364723" y="2281640"/>
                  <a:pt x="1326083" y="2328762"/>
                  <a:pt x="1312889" y="2336302"/>
                </a:cubicBezTo>
                <a:cubicBezTo>
                  <a:pt x="1294040" y="2345726"/>
                  <a:pt x="1246918" y="2384366"/>
                  <a:pt x="1238436" y="2384366"/>
                </a:cubicBezTo>
                <a:lnTo>
                  <a:pt x="1212048" y="2384366"/>
                </a:lnTo>
                <a:cubicBezTo>
                  <a:pt x="1198854" y="2440912"/>
                  <a:pt x="1044294" y="2439027"/>
                  <a:pt x="1032043" y="2491804"/>
                </a:cubicBezTo>
                <a:lnTo>
                  <a:pt x="989633" y="2506883"/>
                </a:lnTo>
                <a:lnTo>
                  <a:pt x="989633" y="2530444"/>
                </a:lnTo>
                <a:lnTo>
                  <a:pt x="977381" y="2545523"/>
                </a:lnTo>
                <a:lnTo>
                  <a:pt x="978324" y="2580393"/>
                </a:lnTo>
                <a:lnTo>
                  <a:pt x="934028" y="2653903"/>
                </a:lnTo>
                <a:cubicBezTo>
                  <a:pt x="933086" y="2748147"/>
                  <a:pt x="868058" y="2791499"/>
                  <a:pt x="868058" y="2875376"/>
                </a:cubicBezTo>
                <a:cubicBezTo>
                  <a:pt x="868058" y="2882915"/>
                  <a:pt x="852979" y="2881030"/>
                  <a:pt x="852979" y="2914016"/>
                </a:cubicBezTo>
                <a:lnTo>
                  <a:pt x="822821" y="2963965"/>
                </a:lnTo>
                <a:cubicBezTo>
                  <a:pt x="822821" y="2997893"/>
                  <a:pt x="803972" y="3060093"/>
                  <a:pt x="780411" y="3066690"/>
                </a:cubicBezTo>
                <a:lnTo>
                  <a:pt x="780411" y="3051611"/>
                </a:lnTo>
                <a:cubicBezTo>
                  <a:pt x="780411" y="3033705"/>
                  <a:pt x="759677" y="3037475"/>
                  <a:pt x="749311" y="3026166"/>
                </a:cubicBezTo>
                <a:cubicBezTo>
                  <a:pt x="745541" y="3022396"/>
                  <a:pt x="731404" y="2998835"/>
                  <a:pt x="728577" y="2993180"/>
                </a:cubicBezTo>
                <a:cubicBezTo>
                  <a:pt x="720095" y="2975274"/>
                  <a:pt x="716325" y="2924382"/>
                  <a:pt x="716325" y="2898937"/>
                </a:cubicBezTo>
                <a:cubicBezTo>
                  <a:pt x="702189" y="2876318"/>
                  <a:pt x="689937" y="2876318"/>
                  <a:pt x="689937" y="2833909"/>
                </a:cubicBezTo>
                <a:lnTo>
                  <a:pt x="689937" y="2830139"/>
                </a:lnTo>
                <a:cubicBezTo>
                  <a:pt x="689937" y="2817887"/>
                  <a:pt x="696534" y="2818829"/>
                  <a:pt x="708786" y="2818829"/>
                </a:cubicBezTo>
                <a:cubicBezTo>
                  <a:pt x="710671" y="2810348"/>
                  <a:pt x="712555" y="2810348"/>
                  <a:pt x="712555" y="2799981"/>
                </a:cubicBezTo>
                <a:lnTo>
                  <a:pt x="712555" y="2792441"/>
                </a:lnTo>
                <a:cubicBezTo>
                  <a:pt x="712555" y="2783959"/>
                  <a:pt x="706901" y="2781132"/>
                  <a:pt x="701246" y="2773592"/>
                </a:cubicBezTo>
                <a:lnTo>
                  <a:pt x="724807" y="2743435"/>
                </a:lnTo>
                <a:lnTo>
                  <a:pt x="754965" y="2742492"/>
                </a:lnTo>
                <a:cubicBezTo>
                  <a:pt x="787008" y="2720816"/>
                  <a:pt x="801145" y="2698197"/>
                  <a:pt x="801145" y="2646363"/>
                </a:cubicBezTo>
                <a:cubicBezTo>
                  <a:pt x="820936" y="2616206"/>
                  <a:pt x="808684" y="2631285"/>
                  <a:pt x="808684" y="2596414"/>
                </a:cubicBezTo>
                <a:cubicBezTo>
                  <a:pt x="802087" y="2591702"/>
                  <a:pt x="802087" y="2588875"/>
                  <a:pt x="793605" y="2588875"/>
                </a:cubicBezTo>
                <a:cubicBezTo>
                  <a:pt x="765332" y="2588875"/>
                  <a:pt x="754023" y="2603954"/>
                  <a:pt x="736116" y="2603954"/>
                </a:cubicBezTo>
                <a:cubicBezTo>
                  <a:pt x="703131" y="2603954"/>
                  <a:pt x="705958" y="2566256"/>
                  <a:pt x="691822" y="2537983"/>
                </a:cubicBezTo>
                <a:cubicBezTo>
                  <a:pt x="686167" y="2527616"/>
                  <a:pt x="659779" y="2471070"/>
                  <a:pt x="659779" y="2462588"/>
                </a:cubicBezTo>
                <a:lnTo>
                  <a:pt x="659779" y="2458818"/>
                </a:lnTo>
                <a:cubicBezTo>
                  <a:pt x="659779" y="2446567"/>
                  <a:pt x="728577" y="2410754"/>
                  <a:pt x="728577" y="2390021"/>
                </a:cubicBezTo>
                <a:lnTo>
                  <a:pt x="728577" y="2382481"/>
                </a:lnTo>
                <a:cubicBezTo>
                  <a:pt x="728577" y="2373999"/>
                  <a:pt x="725750" y="2371172"/>
                  <a:pt x="717268" y="2371172"/>
                </a:cubicBezTo>
                <a:lnTo>
                  <a:pt x="709728" y="2371172"/>
                </a:lnTo>
                <a:cubicBezTo>
                  <a:pt x="696534" y="2371172"/>
                  <a:pt x="704074" y="2378711"/>
                  <a:pt x="690879" y="2378711"/>
                </a:cubicBezTo>
                <a:lnTo>
                  <a:pt x="675800" y="2378711"/>
                </a:lnTo>
                <a:cubicBezTo>
                  <a:pt x="672973" y="2365517"/>
                  <a:pt x="673916" y="2364575"/>
                  <a:pt x="672031" y="2348553"/>
                </a:cubicBezTo>
                <a:cubicBezTo>
                  <a:pt x="670146" y="2333474"/>
                  <a:pt x="664491" y="2335359"/>
                  <a:pt x="661664" y="2324992"/>
                </a:cubicBezTo>
                <a:cubicBezTo>
                  <a:pt x="657894" y="2311798"/>
                  <a:pt x="645642" y="2280698"/>
                  <a:pt x="645642" y="2275986"/>
                </a:cubicBezTo>
                <a:lnTo>
                  <a:pt x="645642" y="2241116"/>
                </a:lnTo>
                <a:cubicBezTo>
                  <a:pt x="645642" y="2235461"/>
                  <a:pt x="654124" y="2224152"/>
                  <a:pt x="656952" y="2218497"/>
                </a:cubicBezTo>
                <a:cubicBezTo>
                  <a:pt x="673916" y="2218497"/>
                  <a:pt x="739886" y="2209073"/>
                  <a:pt x="750253" y="2204360"/>
                </a:cubicBezTo>
                <a:cubicBezTo>
                  <a:pt x="790778" y="2183627"/>
                  <a:pt x="777584" y="2187397"/>
                  <a:pt x="836957" y="2187397"/>
                </a:cubicBezTo>
                <a:cubicBezTo>
                  <a:pt x="880309" y="2158181"/>
                  <a:pt x="1034870" y="2139332"/>
                  <a:pt x="1035812" y="2079959"/>
                </a:cubicBezTo>
                <a:cubicBezTo>
                  <a:pt x="1011309" y="2079959"/>
                  <a:pt x="876540" y="2133678"/>
                  <a:pt x="870885" y="2133678"/>
                </a:cubicBezTo>
                <a:lnTo>
                  <a:pt x="817166" y="2133678"/>
                </a:lnTo>
                <a:cubicBezTo>
                  <a:pt x="793605" y="2133678"/>
                  <a:pt x="775699" y="2095980"/>
                  <a:pt x="764390" y="2079016"/>
                </a:cubicBezTo>
                <a:cubicBezTo>
                  <a:pt x="754023" y="2062052"/>
                  <a:pt x="721980" y="2046031"/>
                  <a:pt x="721980" y="2014931"/>
                </a:cubicBezTo>
                <a:lnTo>
                  <a:pt x="721980" y="2003621"/>
                </a:lnTo>
                <a:cubicBezTo>
                  <a:pt x="721980" y="1992312"/>
                  <a:pt x="770044" y="1965924"/>
                  <a:pt x="783238" y="1961212"/>
                </a:cubicBezTo>
                <a:cubicBezTo>
                  <a:pt x="830360" y="1944248"/>
                  <a:pt x="816224" y="1951787"/>
                  <a:pt x="840727" y="1915032"/>
                </a:cubicBezTo>
                <a:lnTo>
                  <a:pt x="879367" y="1910320"/>
                </a:lnTo>
                <a:lnTo>
                  <a:pt x="920834" y="1879220"/>
                </a:lnTo>
                <a:lnTo>
                  <a:pt x="924604" y="1878277"/>
                </a:lnTo>
                <a:lnTo>
                  <a:pt x="908582" y="1851889"/>
                </a:lnTo>
                <a:lnTo>
                  <a:pt x="895388" y="1809479"/>
                </a:lnTo>
                <a:lnTo>
                  <a:pt x="890676" y="1811364"/>
                </a:lnTo>
                <a:cubicBezTo>
                  <a:pt x="890676" y="1798170"/>
                  <a:pt x="893503" y="1788746"/>
                  <a:pt x="879367" y="1788746"/>
                </a:cubicBezTo>
                <a:cubicBezTo>
                  <a:pt x="857691" y="1788746"/>
                  <a:pt x="837900" y="1819846"/>
                  <a:pt x="824705" y="1830213"/>
                </a:cubicBezTo>
                <a:cubicBezTo>
                  <a:pt x="805857" y="1845292"/>
                  <a:pt x="770044" y="1840580"/>
                  <a:pt x="768159" y="1866025"/>
                </a:cubicBezTo>
                <a:cubicBezTo>
                  <a:pt x="731404" y="1868853"/>
                  <a:pt x="705016" y="1871680"/>
                  <a:pt x="680513" y="1888644"/>
                </a:cubicBezTo>
                <a:lnTo>
                  <a:pt x="680513" y="1911262"/>
                </a:lnTo>
                <a:lnTo>
                  <a:pt x="668261" y="1926341"/>
                </a:lnTo>
                <a:lnTo>
                  <a:pt x="608887" y="1945190"/>
                </a:lnTo>
                <a:lnTo>
                  <a:pt x="603233" y="1957442"/>
                </a:lnTo>
                <a:lnTo>
                  <a:pt x="576845" y="1957442"/>
                </a:lnTo>
                <a:cubicBezTo>
                  <a:pt x="543859" y="1957442"/>
                  <a:pt x="479774" y="1959327"/>
                  <a:pt x="454328" y="1957442"/>
                </a:cubicBezTo>
                <a:cubicBezTo>
                  <a:pt x="403436" y="1953672"/>
                  <a:pt x="388357" y="1946133"/>
                  <a:pt x="347832" y="1933881"/>
                </a:cubicBezTo>
                <a:cubicBezTo>
                  <a:pt x="290344" y="1915975"/>
                  <a:pt x="216834" y="1880162"/>
                  <a:pt x="186676" y="1834925"/>
                </a:cubicBezTo>
                <a:lnTo>
                  <a:pt x="167827" y="1834925"/>
                </a:lnTo>
                <a:cubicBezTo>
                  <a:pt x="142381" y="1796285"/>
                  <a:pt x="157460" y="1817019"/>
                  <a:pt x="123532" y="1795343"/>
                </a:cubicBezTo>
                <a:cubicBezTo>
                  <a:pt x="118820" y="1792515"/>
                  <a:pt x="85835" y="1760473"/>
                  <a:pt x="83008" y="1755760"/>
                </a:cubicBezTo>
                <a:cubicBezTo>
                  <a:pt x="59447" y="1724660"/>
                  <a:pt x="76411" y="1632301"/>
                  <a:pt x="45310" y="1632301"/>
                </a:cubicBezTo>
                <a:cubicBezTo>
                  <a:pt x="38713" y="1632301"/>
                  <a:pt x="27404" y="1658689"/>
                  <a:pt x="26461" y="1667171"/>
                </a:cubicBezTo>
                <a:lnTo>
                  <a:pt x="2900" y="1645495"/>
                </a:lnTo>
                <a:cubicBezTo>
                  <a:pt x="5728" y="1636071"/>
                  <a:pt x="7613" y="1633244"/>
                  <a:pt x="7613" y="1621934"/>
                </a:cubicBezTo>
                <a:lnTo>
                  <a:pt x="7613" y="1610625"/>
                </a:lnTo>
                <a:cubicBezTo>
                  <a:pt x="7613" y="1594604"/>
                  <a:pt x="-869" y="1594604"/>
                  <a:pt x="73" y="1584237"/>
                </a:cubicBezTo>
                <a:lnTo>
                  <a:pt x="9497" y="1492820"/>
                </a:lnTo>
                <a:lnTo>
                  <a:pt x="29289" y="1443814"/>
                </a:lnTo>
                <a:cubicBezTo>
                  <a:pt x="31174" y="1385383"/>
                  <a:pt x="50022" y="1381613"/>
                  <a:pt x="50022" y="1344858"/>
                </a:cubicBezTo>
                <a:cubicBezTo>
                  <a:pt x="89605" y="1317527"/>
                  <a:pt x="66986" y="1326009"/>
                  <a:pt x="86777" y="1301506"/>
                </a:cubicBezTo>
                <a:cubicBezTo>
                  <a:pt x="104684" y="1279830"/>
                  <a:pt x="105626" y="1275117"/>
                  <a:pt x="118820" y="1252499"/>
                </a:cubicBezTo>
                <a:cubicBezTo>
                  <a:pt x="130129" y="1232708"/>
                  <a:pt x="176309" y="1184643"/>
                  <a:pt x="195158" y="1172392"/>
                </a:cubicBezTo>
                <a:lnTo>
                  <a:pt x="221546" y="1172392"/>
                </a:lnTo>
                <a:cubicBezTo>
                  <a:pt x="241337" y="1142234"/>
                  <a:pt x="226258" y="1136579"/>
                  <a:pt x="254531" y="1097939"/>
                </a:cubicBezTo>
                <a:cubicBezTo>
                  <a:pt x="265840" y="1082860"/>
                  <a:pt x="294113" y="1047990"/>
                  <a:pt x="294113" y="1030084"/>
                </a:cubicBezTo>
                <a:cubicBezTo>
                  <a:pt x="320502" y="1015947"/>
                  <a:pt x="326156" y="998041"/>
                  <a:pt x="346890" y="982962"/>
                </a:cubicBezTo>
                <a:cubicBezTo>
                  <a:pt x="366681" y="968825"/>
                  <a:pt x="358199" y="985789"/>
                  <a:pt x="376105" y="962228"/>
                </a:cubicBezTo>
                <a:cubicBezTo>
                  <a:pt x="384587" y="950919"/>
                  <a:pt x="385530" y="945264"/>
                  <a:pt x="394954" y="934898"/>
                </a:cubicBezTo>
                <a:cubicBezTo>
                  <a:pt x="418515" y="910394"/>
                  <a:pt x="431709" y="920761"/>
                  <a:pt x="448673" y="888718"/>
                </a:cubicBezTo>
                <a:cubicBezTo>
                  <a:pt x="459982" y="867042"/>
                  <a:pt x="475061" y="853848"/>
                  <a:pt x="508989" y="853848"/>
                </a:cubicBezTo>
                <a:cubicBezTo>
                  <a:pt x="527838" y="825575"/>
                  <a:pt x="537262" y="803899"/>
                  <a:pt x="566478" y="782223"/>
                </a:cubicBezTo>
                <a:cubicBezTo>
                  <a:pt x="590039" y="763374"/>
                  <a:pt x="611715" y="729446"/>
                  <a:pt x="627736" y="720964"/>
                </a:cubicBezTo>
                <a:cubicBezTo>
                  <a:pt x="645642" y="711540"/>
                  <a:pt x="672973" y="671958"/>
                  <a:pt x="686167" y="653109"/>
                </a:cubicBezTo>
                <a:cubicBezTo>
                  <a:pt x="704074" y="627664"/>
                  <a:pt x="726692" y="613527"/>
                  <a:pt x="750253" y="594678"/>
                </a:cubicBezTo>
                <a:cubicBezTo>
                  <a:pt x="792663" y="560750"/>
                  <a:pt x="838842" y="509858"/>
                  <a:pt x="894446" y="490067"/>
                </a:cubicBezTo>
                <a:cubicBezTo>
                  <a:pt x="910467" y="483470"/>
                  <a:pt x="920834" y="469334"/>
                  <a:pt x="934971" y="464622"/>
                </a:cubicBezTo>
                <a:cubicBezTo>
                  <a:pt x="960417" y="457082"/>
                  <a:pt x="957590" y="465564"/>
                  <a:pt x="980209" y="448601"/>
                </a:cubicBezTo>
                <a:cubicBezTo>
                  <a:pt x="1003770" y="429751"/>
                  <a:pt x="1021676" y="409019"/>
                  <a:pt x="1063143" y="409019"/>
                </a:cubicBezTo>
                <a:cubicBezTo>
                  <a:pt x="1079165" y="377918"/>
                  <a:pt x="1120632" y="372263"/>
                  <a:pt x="1150790" y="351529"/>
                </a:cubicBezTo>
                <a:cubicBezTo>
                  <a:pt x="1176236" y="332680"/>
                  <a:pt x="1211106" y="312889"/>
                  <a:pt x="1254458" y="312889"/>
                </a:cubicBezTo>
                <a:lnTo>
                  <a:pt x="1265767" y="304407"/>
                </a:lnTo>
                <a:lnTo>
                  <a:pt x="1304407" y="300637"/>
                </a:lnTo>
                <a:cubicBezTo>
                  <a:pt x="1311004" y="306292"/>
                  <a:pt x="1311004" y="309119"/>
                  <a:pt x="1319486" y="309119"/>
                </a:cubicBezTo>
                <a:lnTo>
                  <a:pt x="1342104" y="309119"/>
                </a:lnTo>
                <a:cubicBezTo>
                  <a:pt x="1338335" y="352471"/>
                  <a:pt x="1267652" y="374148"/>
                  <a:pt x="1235609" y="406190"/>
                </a:cubicBezTo>
                <a:cubicBezTo>
                  <a:pt x="1215818" y="425982"/>
                  <a:pt x="1144193" y="491010"/>
                  <a:pt x="1134768" y="505146"/>
                </a:cubicBezTo>
                <a:lnTo>
                  <a:pt x="1119689" y="500434"/>
                </a:lnTo>
                <a:cubicBezTo>
                  <a:pt x="1116862" y="523995"/>
                  <a:pt x="1074452" y="536247"/>
                  <a:pt x="1062201" y="554153"/>
                </a:cubicBezTo>
                <a:cubicBezTo>
                  <a:pt x="1034870" y="554153"/>
                  <a:pt x="1039582" y="579599"/>
                  <a:pt x="1000942" y="600332"/>
                </a:cubicBezTo>
                <a:cubicBezTo>
                  <a:pt x="995288" y="604102"/>
                  <a:pt x="948166" y="637087"/>
                  <a:pt x="939683" y="642742"/>
                </a:cubicBezTo>
                <a:cubicBezTo>
                  <a:pt x="932143" y="648397"/>
                  <a:pt x="900100" y="691749"/>
                  <a:pt x="892561" y="703058"/>
                </a:cubicBezTo>
                <a:cubicBezTo>
                  <a:pt x="877482" y="725677"/>
                  <a:pt x="844497" y="708713"/>
                  <a:pt x="844497" y="757719"/>
                </a:cubicBezTo>
                <a:cubicBezTo>
                  <a:pt x="828475" y="768086"/>
                  <a:pt x="814339" y="765259"/>
                  <a:pt x="806799" y="785050"/>
                </a:cubicBezTo>
                <a:cubicBezTo>
                  <a:pt x="801145" y="801072"/>
                  <a:pt x="794548" y="812381"/>
                  <a:pt x="784181" y="823690"/>
                </a:cubicBezTo>
                <a:cubicBezTo>
                  <a:pt x="755908" y="853848"/>
                  <a:pt x="754023" y="857618"/>
                  <a:pt x="721037" y="883064"/>
                </a:cubicBezTo>
                <a:cubicBezTo>
                  <a:pt x="697476" y="901912"/>
                  <a:pt x="709728" y="905682"/>
                  <a:pt x="694649" y="921704"/>
                </a:cubicBezTo>
                <a:cubicBezTo>
                  <a:pt x="682398" y="933955"/>
                  <a:pt x="672973" y="937725"/>
                  <a:pt x="661664" y="949977"/>
                </a:cubicBezTo>
                <a:cubicBezTo>
                  <a:pt x="637161" y="975422"/>
                  <a:pt x="625851" y="984847"/>
                  <a:pt x="602290" y="1013120"/>
                </a:cubicBezTo>
                <a:cubicBezTo>
                  <a:pt x="588154" y="1029141"/>
                  <a:pt x="516529" y="1148831"/>
                  <a:pt x="508047" y="1167680"/>
                </a:cubicBezTo>
                <a:cubicBezTo>
                  <a:pt x="497680" y="1192183"/>
                  <a:pt x="498622" y="1174277"/>
                  <a:pt x="487313" y="1211974"/>
                </a:cubicBezTo>
                <a:cubicBezTo>
                  <a:pt x="482601" y="1227053"/>
                  <a:pt x="468464" y="1230823"/>
                  <a:pt x="457155" y="1243075"/>
                </a:cubicBezTo>
                <a:cubicBezTo>
                  <a:pt x="449616" y="1250614"/>
                  <a:pt x="439249" y="1271348"/>
                  <a:pt x="434537" y="1281714"/>
                </a:cubicBezTo>
                <a:cubicBezTo>
                  <a:pt x="425112" y="1302448"/>
                  <a:pt x="419458" y="1300563"/>
                  <a:pt x="408148" y="1316585"/>
                </a:cubicBezTo>
                <a:lnTo>
                  <a:pt x="412861" y="1339203"/>
                </a:lnTo>
                <a:cubicBezTo>
                  <a:pt x="401551" y="1354282"/>
                  <a:pt x="381760" y="1388210"/>
                  <a:pt x="377048" y="1408001"/>
                </a:cubicBezTo>
                <a:cubicBezTo>
                  <a:pt x="375163" y="1415541"/>
                  <a:pt x="361969" y="1495648"/>
                  <a:pt x="361969" y="1496590"/>
                </a:cubicBezTo>
                <a:lnTo>
                  <a:pt x="361969" y="1507899"/>
                </a:lnTo>
                <a:cubicBezTo>
                  <a:pt x="361969" y="1539942"/>
                  <a:pt x="395897" y="1555964"/>
                  <a:pt x="420400" y="1560676"/>
                </a:cubicBezTo>
                <a:cubicBezTo>
                  <a:pt x="436421" y="1563503"/>
                  <a:pt x="460925" y="1558791"/>
                  <a:pt x="476946" y="1561618"/>
                </a:cubicBezTo>
                <a:cubicBezTo>
                  <a:pt x="492025" y="1564446"/>
                  <a:pt x="492968" y="1571985"/>
                  <a:pt x="519356" y="1571985"/>
                </a:cubicBezTo>
                <a:lnTo>
                  <a:pt x="519356" y="1560676"/>
                </a:lnTo>
                <a:cubicBezTo>
                  <a:pt x="519356" y="1539942"/>
                  <a:pt x="548571" y="1554079"/>
                  <a:pt x="568363" y="1544654"/>
                </a:cubicBezTo>
                <a:cubicBezTo>
                  <a:pt x="573075" y="1541827"/>
                  <a:pt x="605118" y="1527691"/>
                  <a:pt x="609830" y="1524863"/>
                </a:cubicBezTo>
                <a:cubicBezTo>
                  <a:pt x="626794" y="1515439"/>
                  <a:pt x="672031" y="1487166"/>
                  <a:pt x="694649" y="1487166"/>
                </a:cubicBezTo>
                <a:cubicBezTo>
                  <a:pt x="706901" y="1469259"/>
                  <a:pt x="715383" y="1461720"/>
                  <a:pt x="732347" y="1447583"/>
                </a:cubicBezTo>
                <a:cubicBezTo>
                  <a:pt x="751195" y="1432504"/>
                  <a:pt x="738944" y="1424965"/>
                  <a:pt x="763447" y="1406116"/>
                </a:cubicBezTo>
                <a:cubicBezTo>
                  <a:pt x="783238" y="1391037"/>
                  <a:pt x="836015" y="1358994"/>
                  <a:pt x="836957" y="1330721"/>
                </a:cubicBezTo>
                <a:cubicBezTo>
                  <a:pt x="788893" y="1317527"/>
                  <a:pt x="792663" y="1307160"/>
                  <a:pt x="758735" y="1282657"/>
                </a:cubicBezTo>
                <a:cubicBezTo>
                  <a:pt x="735174" y="1264751"/>
                  <a:pt x="751195" y="1261923"/>
                  <a:pt x="742714" y="1237420"/>
                </a:cubicBezTo>
                <a:cubicBezTo>
                  <a:pt x="739886" y="1231765"/>
                  <a:pt x="725750" y="1195010"/>
                  <a:pt x="725750" y="1193125"/>
                </a:cubicBezTo>
                <a:lnTo>
                  <a:pt x="730462" y="1154485"/>
                </a:lnTo>
                <a:lnTo>
                  <a:pt x="738001" y="1147888"/>
                </a:lnTo>
                <a:lnTo>
                  <a:pt x="760620" y="1146946"/>
                </a:lnTo>
                <a:lnTo>
                  <a:pt x="770987" y="1134694"/>
                </a:lnTo>
                <a:lnTo>
                  <a:pt x="833187" y="1129040"/>
                </a:lnTo>
                <a:lnTo>
                  <a:pt x="836957" y="1127155"/>
                </a:lnTo>
                <a:cubicBezTo>
                  <a:pt x="850151" y="1127155"/>
                  <a:pt x="842612" y="1134694"/>
                  <a:pt x="855806" y="1134694"/>
                </a:cubicBezTo>
                <a:lnTo>
                  <a:pt x="863345" y="1134694"/>
                </a:lnTo>
                <a:cubicBezTo>
                  <a:pt x="871827" y="1134694"/>
                  <a:pt x="871827" y="1131867"/>
                  <a:pt x="878424" y="1127155"/>
                </a:cubicBezTo>
                <a:cubicBezTo>
                  <a:pt x="914237" y="1127155"/>
                  <a:pt x="963245" y="1132809"/>
                  <a:pt x="990575" y="1120558"/>
                </a:cubicBezTo>
                <a:cubicBezTo>
                  <a:pt x="1008482" y="1113018"/>
                  <a:pt x="1016964" y="1110191"/>
                  <a:pt x="1034870" y="1103594"/>
                </a:cubicBezTo>
                <a:cubicBezTo>
                  <a:pt x="1044294" y="1099824"/>
                  <a:pt x="1053719" y="1087572"/>
                  <a:pt x="1069740" y="1080975"/>
                </a:cubicBezTo>
                <a:cubicBezTo>
                  <a:pt x="1097071" y="1068724"/>
                  <a:pt x="1135711" y="1076263"/>
                  <a:pt x="1171523" y="1064012"/>
                </a:cubicBezTo>
                <a:cubicBezTo>
                  <a:pt x="1211106" y="1049875"/>
                  <a:pt x="1213933" y="1042335"/>
                  <a:pt x="1268594" y="1042335"/>
                </a:cubicBezTo>
                <a:cubicBezTo>
                  <a:pt x="1292155" y="1025372"/>
                  <a:pt x="1308177" y="1011235"/>
                  <a:pt x="1348702" y="1011235"/>
                </a:cubicBezTo>
                <a:cubicBezTo>
                  <a:pt x="1369435" y="1011235"/>
                  <a:pt x="1380744" y="1044220"/>
                  <a:pt x="1404305" y="1050817"/>
                </a:cubicBezTo>
                <a:cubicBezTo>
                  <a:pt x="1437291" y="1060242"/>
                  <a:pt x="1449542" y="1060242"/>
                  <a:pt x="1463679" y="1087572"/>
                </a:cubicBezTo>
                <a:lnTo>
                  <a:pt x="1457082" y="1145061"/>
                </a:lnTo>
                <a:lnTo>
                  <a:pt x="1475931" y="1166737"/>
                </a:lnTo>
                <a:lnTo>
                  <a:pt x="1471218" y="1167680"/>
                </a:lnTo>
                <a:lnTo>
                  <a:pt x="1470276" y="1221399"/>
                </a:lnTo>
                <a:lnTo>
                  <a:pt x="1471218" y="1252499"/>
                </a:lnTo>
                <a:lnTo>
                  <a:pt x="1482528" y="1252499"/>
                </a:lnTo>
                <a:lnTo>
                  <a:pt x="1482528" y="1241190"/>
                </a:lnTo>
                <a:cubicBezTo>
                  <a:pt x="1482528" y="1227996"/>
                  <a:pt x="1502319" y="1221399"/>
                  <a:pt x="1507973" y="1209147"/>
                </a:cubicBezTo>
                <a:cubicBezTo>
                  <a:pt x="1510801" y="1201607"/>
                  <a:pt x="1520225" y="1177104"/>
                  <a:pt x="1523052" y="1170507"/>
                </a:cubicBezTo>
                <a:cubicBezTo>
                  <a:pt x="1538131" y="1133752"/>
                  <a:pt x="1534362" y="1125270"/>
                  <a:pt x="1567347" y="1103594"/>
                </a:cubicBezTo>
                <a:lnTo>
                  <a:pt x="1567347" y="1084745"/>
                </a:lnTo>
                <a:cubicBezTo>
                  <a:pt x="1579599" y="1065896"/>
                  <a:pt x="1595620" y="1047990"/>
                  <a:pt x="1607872" y="1030084"/>
                </a:cubicBezTo>
                <a:cubicBezTo>
                  <a:pt x="1616354" y="1017832"/>
                  <a:pt x="1616354" y="1006523"/>
                  <a:pt x="1623893" y="996156"/>
                </a:cubicBezTo>
                <a:cubicBezTo>
                  <a:pt x="1630490" y="987674"/>
                  <a:pt x="1639915" y="982962"/>
                  <a:pt x="1645569" y="972595"/>
                </a:cubicBezTo>
                <a:cubicBezTo>
                  <a:pt x="1660648" y="946207"/>
                  <a:pt x="1716252" y="878351"/>
                  <a:pt x="1716252" y="851963"/>
                </a:cubicBezTo>
                <a:lnTo>
                  <a:pt x="1755834" y="818978"/>
                </a:lnTo>
                <a:lnTo>
                  <a:pt x="1777510" y="817093"/>
                </a:lnTo>
                <a:cubicBezTo>
                  <a:pt x="1786935" y="802956"/>
                  <a:pt x="1795417" y="802956"/>
                  <a:pt x="1804841" y="783165"/>
                </a:cubicBezTo>
                <a:cubicBezTo>
                  <a:pt x="1809553" y="772798"/>
                  <a:pt x="1818035" y="749238"/>
                  <a:pt x="1823690" y="740757"/>
                </a:cubicBezTo>
                <a:lnTo>
                  <a:pt x="1818978" y="718137"/>
                </a:lnTo>
                <a:cubicBezTo>
                  <a:pt x="1826517" y="708713"/>
                  <a:pt x="1828402" y="708713"/>
                  <a:pt x="1835941" y="700231"/>
                </a:cubicBezTo>
                <a:cubicBezTo>
                  <a:pt x="1847251" y="687037"/>
                  <a:pt x="1837826" y="692691"/>
                  <a:pt x="1845366" y="679497"/>
                </a:cubicBezTo>
                <a:cubicBezTo>
                  <a:pt x="1854790" y="663476"/>
                  <a:pt x="1871754" y="665361"/>
                  <a:pt x="1896257" y="665361"/>
                </a:cubicBezTo>
                <a:cubicBezTo>
                  <a:pt x="1902854" y="660648"/>
                  <a:pt x="1902854" y="657821"/>
                  <a:pt x="1911336" y="657821"/>
                </a:cubicBezTo>
                <a:lnTo>
                  <a:pt x="1922646" y="657821"/>
                </a:lnTo>
                <a:cubicBezTo>
                  <a:pt x="1937725" y="723792"/>
                  <a:pt x="1991444" y="692691"/>
                  <a:pt x="1991444" y="730389"/>
                </a:cubicBezTo>
                <a:cubicBezTo>
                  <a:pt x="1991444" y="749238"/>
                  <a:pt x="1965055" y="750181"/>
                  <a:pt x="1965055" y="765259"/>
                </a:cubicBezTo>
                <a:cubicBezTo>
                  <a:pt x="1965055" y="779395"/>
                  <a:pt x="1976364" y="773741"/>
                  <a:pt x="1976364" y="787877"/>
                </a:cubicBezTo>
                <a:lnTo>
                  <a:pt x="1976364" y="799187"/>
                </a:lnTo>
                <a:lnTo>
                  <a:pt x="1974480" y="852906"/>
                </a:lnTo>
                <a:lnTo>
                  <a:pt x="1959401" y="873639"/>
                </a:lnTo>
                <a:lnTo>
                  <a:pt x="1957516" y="906624"/>
                </a:lnTo>
                <a:cubicBezTo>
                  <a:pt x="1957516" y="939610"/>
                  <a:pt x="1927358" y="936782"/>
                  <a:pt x="1927358" y="982962"/>
                </a:cubicBezTo>
                <a:cubicBezTo>
                  <a:pt x="1916991" y="989559"/>
                  <a:pt x="1896257" y="1003696"/>
                  <a:pt x="1891545" y="1015947"/>
                </a:cubicBezTo>
                <a:cubicBezTo>
                  <a:pt x="1886833" y="1026314"/>
                  <a:pt x="1869869" y="1058357"/>
                  <a:pt x="1869869" y="1059299"/>
                </a:cubicBezTo>
                <a:lnTo>
                  <a:pt x="1869869" y="1070609"/>
                </a:lnTo>
                <a:cubicBezTo>
                  <a:pt x="1847251" y="1075321"/>
                  <a:pt x="1832172" y="1107364"/>
                  <a:pt x="1831229" y="1131867"/>
                </a:cubicBezTo>
                <a:cubicBezTo>
                  <a:pt x="1818035" y="1134694"/>
                  <a:pt x="1796359" y="1148831"/>
                  <a:pt x="1796359" y="1162025"/>
                </a:cubicBezTo>
                <a:lnTo>
                  <a:pt x="1796359" y="1180874"/>
                </a:lnTo>
                <a:cubicBezTo>
                  <a:pt x="1796359" y="1189356"/>
                  <a:pt x="1807668" y="1195010"/>
                  <a:pt x="1807668" y="1230823"/>
                </a:cubicBezTo>
                <a:lnTo>
                  <a:pt x="1816150" y="1237420"/>
                </a:lnTo>
                <a:lnTo>
                  <a:pt x="1887775" y="1233650"/>
                </a:lnTo>
                <a:cubicBezTo>
                  <a:pt x="1912279" y="1197838"/>
                  <a:pt x="1900027" y="1220456"/>
                  <a:pt x="1928300" y="1202550"/>
                </a:cubicBezTo>
                <a:cubicBezTo>
                  <a:pt x="1937725" y="1196895"/>
                  <a:pt x="1953746" y="1177104"/>
                  <a:pt x="1963170" y="1168622"/>
                </a:cubicBezTo>
                <a:cubicBezTo>
                  <a:pt x="1966940" y="1164852"/>
                  <a:pt x="1998983" y="1137522"/>
                  <a:pt x="1999925" y="1136579"/>
                </a:cubicBezTo>
                <a:cubicBezTo>
                  <a:pt x="2021601" y="1125270"/>
                  <a:pt x="2025371" y="1131867"/>
                  <a:pt x="2043278" y="1111133"/>
                </a:cubicBezTo>
                <a:cubicBezTo>
                  <a:pt x="2061184" y="1090400"/>
                  <a:pt x="2060241" y="1092285"/>
                  <a:pt x="2088515" y="1083803"/>
                </a:cubicBezTo>
                <a:cubicBezTo>
                  <a:pt x="2104536" y="1079091"/>
                  <a:pt x="2106421" y="1064954"/>
                  <a:pt x="2129982" y="1056472"/>
                </a:cubicBezTo>
                <a:cubicBezTo>
                  <a:pt x="2152600" y="1047048"/>
                  <a:pt x="2159197" y="1047048"/>
                  <a:pt x="2169564" y="1027256"/>
                </a:cubicBezTo>
                <a:cubicBezTo>
                  <a:pt x="2183701" y="1000868"/>
                  <a:pt x="2190298" y="1013120"/>
                  <a:pt x="2205377" y="994271"/>
                </a:cubicBezTo>
                <a:cubicBezTo>
                  <a:pt x="2221398" y="973538"/>
                  <a:pt x="2218571" y="972595"/>
                  <a:pt x="2242132" y="958459"/>
                </a:cubicBezTo>
                <a:cubicBezTo>
                  <a:pt x="2268520" y="941495"/>
                  <a:pt x="2253441" y="936782"/>
                  <a:pt x="2272290" y="919819"/>
                </a:cubicBezTo>
                <a:cubicBezTo>
                  <a:pt x="2319412" y="877409"/>
                  <a:pt x="2295851" y="881179"/>
                  <a:pt x="2326009" y="835942"/>
                </a:cubicBezTo>
                <a:cubicBezTo>
                  <a:pt x="2339203" y="817093"/>
                  <a:pt x="2343915" y="824632"/>
                  <a:pt x="2358052" y="795417"/>
                </a:cubicBezTo>
                <a:cubicBezTo>
                  <a:pt x="2367476" y="776568"/>
                  <a:pt x="2364649" y="796359"/>
                  <a:pt x="2378785" y="782223"/>
                </a:cubicBezTo>
                <a:cubicBezTo>
                  <a:pt x="2383497" y="777511"/>
                  <a:pt x="2384440" y="770914"/>
                  <a:pt x="2392922" y="761489"/>
                </a:cubicBezTo>
                <a:cubicBezTo>
                  <a:pt x="2408943" y="745468"/>
                  <a:pt x="2447583" y="705885"/>
                  <a:pt x="2457008" y="687980"/>
                </a:cubicBezTo>
                <a:cubicBezTo>
                  <a:pt x="2480568" y="687980"/>
                  <a:pt x="2475856" y="685152"/>
                  <a:pt x="2475856" y="661591"/>
                </a:cubicBezTo>
                <a:cubicBezTo>
                  <a:pt x="2506957" y="640857"/>
                  <a:pt x="2506957" y="558865"/>
                  <a:pt x="2533345" y="520225"/>
                </a:cubicBezTo>
                <a:lnTo>
                  <a:pt x="2533345" y="501377"/>
                </a:lnTo>
                <a:cubicBezTo>
                  <a:pt x="2558791" y="462737"/>
                  <a:pt x="2528633" y="457082"/>
                  <a:pt x="2560676" y="409960"/>
                </a:cubicBezTo>
                <a:cubicBezTo>
                  <a:pt x="2574812" y="389227"/>
                  <a:pt x="2578582" y="346817"/>
                  <a:pt x="2584237" y="314774"/>
                </a:cubicBezTo>
                <a:cubicBezTo>
                  <a:pt x="2594603" y="259170"/>
                  <a:pt x="2605912" y="158329"/>
                  <a:pt x="2605912" y="98956"/>
                </a:cubicBezTo>
                <a:lnTo>
                  <a:pt x="2616279" y="83877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939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E5B03D-C894-4AB2-86FB-921DC0DD9625}"/>
              </a:ext>
            </a:extLst>
          </p:cNvPr>
          <p:cNvSpPr txBox="1"/>
          <p:nvPr/>
        </p:nvSpPr>
        <p:spPr>
          <a:xfrm>
            <a:off x="3369555" y="2246344"/>
            <a:ext cx="1875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0">
                <a:solidFill>
                  <a:schemeClr val="bg1"/>
                </a:solidFill>
                <a:latin typeface="+mn-ea"/>
                <a:ea typeface="+mn-ea"/>
              </a:rPr>
              <a:t>PART  </a:t>
            </a:r>
            <a:r>
              <a:rPr lang="en-US" altLang="zh-CN" sz="3200" b="1">
                <a:solidFill>
                  <a:schemeClr val="accent2"/>
                </a:solidFill>
                <a:latin typeface="+mj-ea"/>
                <a:ea typeface="+mj-ea"/>
              </a:rPr>
              <a:t>01</a:t>
            </a:r>
            <a:endParaRPr lang="zh-CN" altLang="en-US" sz="3200" b="1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84939E-9DC6-4899-8809-68CC9FB16B5E}"/>
              </a:ext>
            </a:extLst>
          </p:cNvPr>
          <p:cNvSpPr txBox="1"/>
          <p:nvPr/>
        </p:nvSpPr>
        <p:spPr>
          <a:xfrm>
            <a:off x="3369555" y="3136613"/>
            <a:ext cx="1875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0">
                <a:solidFill>
                  <a:schemeClr val="bg1"/>
                </a:solidFill>
                <a:latin typeface="+mn-ea"/>
                <a:ea typeface="+mn-ea"/>
              </a:rPr>
              <a:t>PART  </a:t>
            </a:r>
            <a:r>
              <a:rPr lang="en-US" altLang="zh-CN" sz="3200" b="1">
                <a:solidFill>
                  <a:schemeClr val="accent2"/>
                </a:solidFill>
                <a:latin typeface="+mj-ea"/>
                <a:ea typeface="+mj-ea"/>
              </a:rPr>
              <a:t>02</a:t>
            </a:r>
            <a:endParaRPr lang="zh-CN" altLang="en-US" sz="3200" b="1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C5398D-7E9E-4182-8878-B12279A34BA2}"/>
              </a:ext>
            </a:extLst>
          </p:cNvPr>
          <p:cNvSpPr txBox="1"/>
          <p:nvPr/>
        </p:nvSpPr>
        <p:spPr>
          <a:xfrm>
            <a:off x="3369555" y="4026853"/>
            <a:ext cx="1875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0">
                <a:solidFill>
                  <a:schemeClr val="bg1"/>
                </a:solidFill>
                <a:latin typeface="+mn-ea"/>
                <a:ea typeface="+mn-ea"/>
              </a:rPr>
              <a:t>PART  </a:t>
            </a:r>
            <a:r>
              <a:rPr lang="en-US" altLang="zh-CN" sz="3200" b="1">
                <a:solidFill>
                  <a:schemeClr val="accent2"/>
                </a:solidFill>
                <a:latin typeface="+mj-ea"/>
                <a:ea typeface="+mj-ea"/>
              </a:rPr>
              <a:t>03</a:t>
            </a:r>
            <a:endParaRPr lang="zh-CN" altLang="en-US" sz="3200" b="1">
              <a:solidFill>
                <a:schemeClr val="accent2"/>
              </a:solidFill>
              <a:latin typeface="+mj-ea"/>
              <a:ea typeface="+mj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8C9B956-2439-475F-95F5-B41D5406C960}"/>
              </a:ext>
            </a:extLst>
          </p:cNvPr>
          <p:cNvGrpSpPr/>
          <p:nvPr/>
        </p:nvGrpSpPr>
        <p:grpSpPr>
          <a:xfrm>
            <a:off x="626718" y="2880501"/>
            <a:ext cx="1349087" cy="1096998"/>
            <a:chOff x="1080765" y="2612571"/>
            <a:chExt cx="1349087" cy="109699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2DA0B23-11D1-4221-B1E1-52BBD97D6114}"/>
                </a:ext>
              </a:extLst>
            </p:cNvPr>
            <p:cNvSpPr txBox="1"/>
            <p:nvPr userDrawn="1"/>
          </p:nvSpPr>
          <p:spPr>
            <a:xfrm>
              <a:off x="1080765" y="2612571"/>
              <a:ext cx="1349087" cy="70788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/>
              <a:r>
                <a:rPr lang="zh-CN" altLang="en-US" sz="4000" b="1" spc="130">
                  <a:solidFill>
                    <a:schemeClr val="bg1"/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96AAC13-B29A-4623-908B-985F56AE3915}"/>
                </a:ext>
              </a:extLst>
            </p:cNvPr>
            <p:cNvSpPr txBox="1"/>
            <p:nvPr userDrawn="1"/>
          </p:nvSpPr>
          <p:spPr>
            <a:xfrm>
              <a:off x="1116898" y="3340237"/>
              <a:ext cx="1276821" cy="36933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/>
              <a:r>
                <a:rPr lang="en-US" altLang="zh-CN">
                  <a:solidFill>
                    <a:schemeClr val="bg1"/>
                  </a:solidFill>
                </a:rPr>
                <a:t>CONTENTS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6A01D13-4C46-4D12-8E72-BF7067917B0F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0669C64-DD05-4870-AC02-656788EA3AF0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2F7B8E8-44B2-4CBF-9CDD-0EDD3C069CB3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06BFB7A-B22E-4E63-9C9D-CE9497031667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1772208D-3772-4A2F-A193-6143DB11F76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A80E7EA4-7F91-49E9-A888-B4C0447E00C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542C78A4-3798-40C9-9462-7ED7A97B4428}"/>
              </a:ext>
            </a:extLst>
          </p:cNvPr>
          <p:cNvSpPr txBox="1"/>
          <p:nvPr/>
        </p:nvSpPr>
        <p:spPr>
          <a:xfrm>
            <a:off x="5631542" y="2231118"/>
            <a:ext cx="5210629" cy="52322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altLang="en-US" sz="2800" b="1" spc="120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DA36A41-4753-4B92-AD8F-9C3F8D409E07}"/>
              </a:ext>
            </a:extLst>
          </p:cNvPr>
          <p:cNvSpPr txBox="1"/>
          <p:nvPr/>
        </p:nvSpPr>
        <p:spPr>
          <a:xfrm>
            <a:off x="5631542" y="3121358"/>
            <a:ext cx="5210629" cy="52322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altLang="en-US" sz="2800" b="1" spc="120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A1CB565-63F3-4B78-BDB8-4B48A069EA61}"/>
              </a:ext>
            </a:extLst>
          </p:cNvPr>
          <p:cNvSpPr txBox="1"/>
          <p:nvPr/>
        </p:nvSpPr>
        <p:spPr>
          <a:xfrm>
            <a:off x="5631542" y="4022022"/>
            <a:ext cx="5210629" cy="52322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altLang="en-US" sz="2800" b="1" spc="120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18085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D4026B7-AD59-4445-A4A5-1C154A3F4B6F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活动流程</a:t>
            </a: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9DEEE8A7-A74C-4991-A079-1914475BEDEA}"/>
              </a:ext>
            </a:extLst>
          </p:cNvPr>
          <p:cNvCxnSpPr/>
          <p:nvPr/>
        </p:nvCxnSpPr>
        <p:spPr>
          <a:xfrm>
            <a:off x="691402" y="6126841"/>
            <a:ext cx="10827498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D7DEA771-1AF8-4238-A43D-211B143EA492}"/>
              </a:ext>
            </a:extLst>
          </p:cNvPr>
          <p:cNvSpPr/>
          <p:nvPr/>
        </p:nvSpPr>
        <p:spPr>
          <a:xfrm>
            <a:off x="1640117" y="6017986"/>
            <a:ext cx="217711" cy="217711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1A7B7E7-0063-4FFC-8802-ABDD01BC5315}"/>
              </a:ext>
            </a:extLst>
          </p:cNvPr>
          <p:cNvSpPr/>
          <p:nvPr/>
        </p:nvSpPr>
        <p:spPr>
          <a:xfrm>
            <a:off x="3814578" y="6017986"/>
            <a:ext cx="217711" cy="217711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3E28453-30CE-4F8C-9154-67CA2AD55505}"/>
              </a:ext>
            </a:extLst>
          </p:cNvPr>
          <p:cNvSpPr/>
          <p:nvPr/>
        </p:nvSpPr>
        <p:spPr>
          <a:xfrm>
            <a:off x="5989039" y="6017986"/>
            <a:ext cx="217711" cy="217711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7708D5E-4B68-477E-A1BC-E882042104E2}"/>
              </a:ext>
            </a:extLst>
          </p:cNvPr>
          <p:cNvSpPr/>
          <p:nvPr/>
        </p:nvSpPr>
        <p:spPr>
          <a:xfrm>
            <a:off x="8163500" y="6017986"/>
            <a:ext cx="217711" cy="217711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233105F-D8D9-4885-9B1B-717780551AAB}"/>
              </a:ext>
            </a:extLst>
          </p:cNvPr>
          <p:cNvSpPr/>
          <p:nvPr/>
        </p:nvSpPr>
        <p:spPr>
          <a:xfrm>
            <a:off x="10337960" y="6017986"/>
            <a:ext cx="217711" cy="217711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25CA3DF1-BB3E-4333-82D7-20F49F55ADDA}"/>
              </a:ext>
            </a:extLst>
          </p:cNvPr>
          <p:cNvSpPr/>
          <p:nvPr/>
        </p:nvSpPr>
        <p:spPr>
          <a:xfrm>
            <a:off x="2851349" y="1444892"/>
            <a:ext cx="2144169" cy="4133829"/>
          </a:xfrm>
          <a:custGeom>
            <a:avLst/>
            <a:gdLst>
              <a:gd name="connsiteX0" fmla="*/ 0 w 2144169"/>
              <a:gd name="connsiteY0" fmla="*/ 0 h 4133829"/>
              <a:gd name="connsiteX1" fmla="*/ 2144169 w 2144169"/>
              <a:gd name="connsiteY1" fmla="*/ 0 h 4133829"/>
              <a:gd name="connsiteX2" fmla="*/ 2144169 w 2144169"/>
              <a:gd name="connsiteY2" fmla="*/ 3919538 h 4133829"/>
              <a:gd name="connsiteX3" fmla="*/ 1196373 w 2144169"/>
              <a:gd name="connsiteY3" fmla="*/ 3919538 h 4133829"/>
              <a:gd name="connsiteX4" fmla="*/ 1072084 w 2144169"/>
              <a:gd name="connsiteY4" fmla="*/ 4133829 h 4133829"/>
              <a:gd name="connsiteX5" fmla="*/ 947796 w 2144169"/>
              <a:gd name="connsiteY5" fmla="*/ 3919538 h 4133829"/>
              <a:gd name="connsiteX6" fmla="*/ 0 w 2144169"/>
              <a:gd name="connsiteY6" fmla="*/ 3919538 h 413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4169" h="4133829">
                <a:moveTo>
                  <a:pt x="0" y="0"/>
                </a:moveTo>
                <a:lnTo>
                  <a:pt x="2144169" y="0"/>
                </a:lnTo>
                <a:lnTo>
                  <a:pt x="2144169" y="3919538"/>
                </a:lnTo>
                <a:lnTo>
                  <a:pt x="1196373" y="3919538"/>
                </a:lnTo>
                <a:lnTo>
                  <a:pt x="1072084" y="4133829"/>
                </a:lnTo>
                <a:lnTo>
                  <a:pt x="947796" y="3919538"/>
                </a:lnTo>
                <a:lnTo>
                  <a:pt x="0" y="39195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92093AC5-E5B3-445A-A6B3-684A8AEF4307}"/>
              </a:ext>
            </a:extLst>
          </p:cNvPr>
          <p:cNvSpPr/>
          <p:nvPr/>
        </p:nvSpPr>
        <p:spPr>
          <a:xfrm>
            <a:off x="5025810" y="1444892"/>
            <a:ext cx="2144169" cy="4133829"/>
          </a:xfrm>
          <a:custGeom>
            <a:avLst/>
            <a:gdLst>
              <a:gd name="connsiteX0" fmla="*/ 0 w 2144169"/>
              <a:gd name="connsiteY0" fmla="*/ 0 h 4133829"/>
              <a:gd name="connsiteX1" fmla="*/ 2144169 w 2144169"/>
              <a:gd name="connsiteY1" fmla="*/ 0 h 4133829"/>
              <a:gd name="connsiteX2" fmla="*/ 2144169 w 2144169"/>
              <a:gd name="connsiteY2" fmla="*/ 3919538 h 4133829"/>
              <a:gd name="connsiteX3" fmla="*/ 1196373 w 2144169"/>
              <a:gd name="connsiteY3" fmla="*/ 3919538 h 4133829"/>
              <a:gd name="connsiteX4" fmla="*/ 1072084 w 2144169"/>
              <a:gd name="connsiteY4" fmla="*/ 4133829 h 4133829"/>
              <a:gd name="connsiteX5" fmla="*/ 947796 w 2144169"/>
              <a:gd name="connsiteY5" fmla="*/ 3919538 h 4133829"/>
              <a:gd name="connsiteX6" fmla="*/ 0 w 2144169"/>
              <a:gd name="connsiteY6" fmla="*/ 3919538 h 413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4169" h="4133829">
                <a:moveTo>
                  <a:pt x="0" y="0"/>
                </a:moveTo>
                <a:lnTo>
                  <a:pt x="2144169" y="0"/>
                </a:lnTo>
                <a:lnTo>
                  <a:pt x="2144169" y="3919538"/>
                </a:lnTo>
                <a:lnTo>
                  <a:pt x="1196373" y="3919538"/>
                </a:lnTo>
                <a:lnTo>
                  <a:pt x="1072084" y="4133829"/>
                </a:lnTo>
                <a:lnTo>
                  <a:pt x="947796" y="3919538"/>
                </a:lnTo>
                <a:lnTo>
                  <a:pt x="0" y="391953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8AB410A-2755-4DD3-BD31-7FB4C6BB0CAB}"/>
              </a:ext>
            </a:extLst>
          </p:cNvPr>
          <p:cNvSpPr/>
          <p:nvPr/>
        </p:nvSpPr>
        <p:spPr>
          <a:xfrm>
            <a:off x="7202187" y="1444892"/>
            <a:ext cx="2144169" cy="4133829"/>
          </a:xfrm>
          <a:custGeom>
            <a:avLst/>
            <a:gdLst>
              <a:gd name="connsiteX0" fmla="*/ 0 w 2144169"/>
              <a:gd name="connsiteY0" fmla="*/ 0 h 4133829"/>
              <a:gd name="connsiteX1" fmla="*/ 2144169 w 2144169"/>
              <a:gd name="connsiteY1" fmla="*/ 0 h 4133829"/>
              <a:gd name="connsiteX2" fmla="*/ 2144169 w 2144169"/>
              <a:gd name="connsiteY2" fmla="*/ 3919538 h 4133829"/>
              <a:gd name="connsiteX3" fmla="*/ 1196373 w 2144169"/>
              <a:gd name="connsiteY3" fmla="*/ 3919538 h 4133829"/>
              <a:gd name="connsiteX4" fmla="*/ 1072084 w 2144169"/>
              <a:gd name="connsiteY4" fmla="*/ 4133829 h 4133829"/>
              <a:gd name="connsiteX5" fmla="*/ 947796 w 2144169"/>
              <a:gd name="connsiteY5" fmla="*/ 3919538 h 4133829"/>
              <a:gd name="connsiteX6" fmla="*/ 0 w 2144169"/>
              <a:gd name="connsiteY6" fmla="*/ 3919538 h 413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4169" h="4133829">
                <a:moveTo>
                  <a:pt x="0" y="0"/>
                </a:moveTo>
                <a:lnTo>
                  <a:pt x="2144169" y="0"/>
                </a:lnTo>
                <a:lnTo>
                  <a:pt x="2144169" y="3919538"/>
                </a:lnTo>
                <a:lnTo>
                  <a:pt x="1196373" y="3919538"/>
                </a:lnTo>
                <a:lnTo>
                  <a:pt x="1072084" y="4133829"/>
                </a:lnTo>
                <a:lnTo>
                  <a:pt x="947796" y="3919538"/>
                </a:lnTo>
                <a:lnTo>
                  <a:pt x="0" y="39195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E2C8C7FD-9A61-48BC-8989-2A56C279F00F}"/>
              </a:ext>
            </a:extLst>
          </p:cNvPr>
          <p:cNvSpPr/>
          <p:nvPr/>
        </p:nvSpPr>
        <p:spPr>
          <a:xfrm>
            <a:off x="9374731" y="1444892"/>
            <a:ext cx="2144169" cy="4133829"/>
          </a:xfrm>
          <a:custGeom>
            <a:avLst/>
            <a:gdLst>
              <a:gd name="connsiteX0" fmla="*/ 0 w 2144169"/>
              <a:gd name="connsiteY0" fmla="*/ 0 h 4133829"/>
              <a:gd name="connsiteX1" fmla="*/ 2144169 w 2144169"/>
              <a:gd name="connsiteY1" fmla="*/ 0 h 4133829"/>
              <a:gd name="connsiteX2" fmla="*/ 2144169 w 2144169"/>
              <a:gd name="connsiteY2" fmla="*/ 3919538 h 4133829"/>
              <a:gd name="connsiteX3" fmla="*/ 1196373 w 2144169"/>
              <a:gd name="connsiteY3" fmla="*/ 3919538 h 4133829"/>
              <a:gd name="connsiteX4" fmla="*/ 1072084 w 2144169"/>
              <a:gd name="connsiteY4" fmla="*/ 4133829 h 4133829"/>
              <a:gd name="connsiteX5" fmla="*/ 947795 w 2144169"/>
              <a:gd name="connsiteY5" fmla="*/ 3919538 h 4133829"/>
              <a:gd name="connsiteX6" fmla="*/ 0 w 2144169"/>
              <a:gd name="connsiteY6" fmla="*/ 3919538 h 413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4169" h="4133829">
                <a:moveTo>
                  <a:pt x="0" y="0"/>
                </a:moveTo>
                <a:lnTo>
                  <a:pt x="2144169" y="0"/>
                </a:lnTo>
                <a:lnTo>
                  <a:pt x="2144169" y="3919538"/>
                </a:lnTo>
                <a:lnTo>
                  <a:pt x="1196373" y="3919538"/>
                </a:lnTo>
                <a:lnTo>
                  <a:pt x="1072084" y="4133829"/>
                </a:lnTo>
                <a:lnTo>
                  <a:pt x="947795" y="3919538"/>
                </a:lnTo>
                <a:lnTo>
                  <a:pt x="0" y="391953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C9AC6F37-E428-4260-9F69-E47809D937DC}"/>
              </a:ext>
            </a:extLst>
          </p:cNvPr>
          <p:cNvSpPr/>
          <p:nvPr/>
        </p:nvSpPr>
        <p:spPr>
          <a:xfrm flipV="1">
            <a:off x="673407" y="1444892"/>
            <a:ext cx="2144169" cy="4133829"/>
          </a:xfrm>
          <a:custGeom>
            <a:avLst/>
            <a:gdLst>
              <a:gd name="connsiteX0" fmla="*/ 0 w 2144169"/>
              <a:gd name="connsiteY0" fmla="*/ 4133829 h 4133829"/>
              <a:gd name="connsiteX1" fmla="*/ 2144169 w 2144169"/>
              <a:gd name="connsiteY1" fmla="*/ 4133829 h 4133829"/>
              <a:gd name="connsiteX2" fmla="*/ 2144169 w 2144169"/>
              <a:gd name="connsiteY2" fmla="*/ 214291 h 4133829"/>
              <a:gd name="connsiteX3" fmla="*/ 1196373 w 2144169"/>
              <a:gd name="connsiteY3" fmla="*/ 214291 h 4133829"/>
              <a:gd name="connsiteX4" fmla="*/ 1072084 w 2144169"/>
              <a:gd name="connsiteY4" fmla="*/ 0 h 4133829"/>
              <a:gd name="connsiteX5" fmla="*/ 947795 w 2144169"/>
              <a:gd name="connsiteY5" fmla="*/ 214291 h 4133829"/>
              <a:gd name="connsiteX6" fmla="*/ 0 w 2144169"/>
              <a:gd name="connsiteY6" fmla="*/ 214291 h 413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4169" h="4133829">
                <a:moveTo>
                  <a:pt x="0" y="4133829"/>
                </a:moveTo>
                <a:lnTo>
                  <a:pt x="2144169" y="4133829"/>
                </a:lnTo>
                <a:lnTo>
                  <a:pt x="2144169" y="214291"/>
                </a:lnTo>
                <a:lnTo>
                  <a:pt x="1196373" y="214291"/>
                </a:lnTo>
                <a:lnTo>
                  <a:pt x="1072084" y="0"/>
                </a:lnTo>
                <a:lnTo>
                  <a:pt x="947795" y="214291"/>
                </a:lnTo>
                <a:lnTo>
                  <a:pt x="0" y="21429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B6E1BC8C-7FC4-4C85-9DB2-37D6F052DE93}"/>
              </a:ext>
            </a:extLst>
          </p:cNvPr>
          <p:cNvSpPr/>
          <p:nvPr/>
        </p:nvSpPr>
        <p:spPr>
          <a:xfrm>
            <a:off x="1377632" y="1066908"/>
            <a:ext cx="755968" cy="75596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8434D15D-5CB7-46CA-9E00-0E58CAF9E402}"/>
              </a:ext>
            </a:extLst>
          </p:cNvPr>
          <p:cNvSpPr/>
          <p:nvPr/>
        </p:nvSpPr>
        <p:spPr>
          <a:xfrm>
            <a:off x="1541814" y="1237301"/>
            <a:ext cx="427604" cy="415182"/>
          </a:xfrm>
          <a:custGeom>
            <a:avLst/>
            <a:gdLst>
              <a:gd name="connsiteX0" fmla="*/ 3697129 w 5148263"/>
              <a:gd name="connsiteY0" fmla="*/ 2005965 h 4998720"/>
              <a:gd name="connsiteX1" fmla="*/ 3834765 w 5148263"/>
              <a:gd name="connsiteY1" fmla="*/ 2043112 h 4998720"/>
              <a:gd name="connsiteX2" fmla="*/ 3972877 w 5148263"/>
              <a:gd name="connsiteY2" fmla="*/ 2281237 h 4998720"/>
              <a:gd name="connsiteX3" fmla="*/ 3834765 w 5148263"/>
              <a:gd name="connsiteY3" fmla="*/ 2519362 h 4998720"/>
              <a:gd name="connsiteX4" fmla="*/ 3559493 w 5148263"/>
              <a:gd name="connsiteY4" fmla="*/ 2519362 h 4998720"/>
              <a:gd name="connsiteX5" fmla="*/ 3421380 w 5148263"/>
              <a:gd name="connsiteY5" fmla="*/ 2281237 h 4998720"/>
              <a:gd name="connsiteX6" fmla="*/ 3559493 w 5148263"/>
              <a:gd name="connsiteY6" fmla="*/ 2043112 h 4998720"/>
              <a:gd name="connsiteX7" fmla="*/ 3697129 w 5148263"/>
              <a:gd name="connsiteY7" fmla="*/ 2005965 h 4998720"/>
              <a:gd name="connsiteX8" fmla="*/ 2546984 w 5148263"/>
              <a:gd name="connsiteY8" fmla="*/ 2005965 h 4998720"/>
              <a:gd name="connsiteX9" fmla="*/ 2822257 w 5148263"/>
              <a:gd name="connsiteY9" fmla="*/ 2281237 h 4998720"/>
              <a:gd name="connsiteX10" fmla="*/ 2546984 w 5148263"/>
              <a:gd name="connsiteY10" fmla="*/ 2556510 h 4998720"/>
              <a:gd name="connsiteX11" fmla="*/ 2271712 w 5148263"/>
              <a:gd name="connsiteY11" fmla="*/ 2281237 h 4998720"/>
              <a:gd name="connsiteX12" fmla="*/ 2546984 w 5148263"/>
              <a:gd name="connsiteY12" fmla="*/ 2005965 h 4998720"/>
              <a:gd name="connsiteX13" fmla="*/ 1397317 w 5148263"/>
              <a:gd name="connsiteY13" fmla="*/ 2005965 h 4998720"/>
              <a:gd name="connsiteX14" fmla="*/ 1672590 w 5148263"/>
              <a:gd name="connsiteY14" fmla="*/ 2281237 h 4998720"/>
              <a:gd name="connsiteX15" fmla="*/ 1397317 w 5148263"/>
              <a:gd name="connsiteY15" fmla="*/ 2556510 h 4998720"/>
              <a:gd name="connsiteX16" fmla="*/ 1122045 w 5148263"/>
              <a:gd name="connsiteY16" fmla="*/ 2281237 h 4998720"/>
              <a:gd name="connsiteX17" fmla="*/ 1397317 w 5148263"/>
              <a:gd name="connsiteY17" fmla="*/ 2005965 h 4998720"/>
              <a:gd name="connsiteX18" fmla="*/ 2572703 w 5148263"/>
              <a:gd name="connsiteY18" fmla="*/ 284798 h 4998720"/>
              <a:gd name="connsiteX19" fmla="*/ 948690 w 5148263"/>
              <a:gd name="connsiteY19" fmla="*/ 874395 h 4998720"/>
              <a:gd name="connsiteX20" fmla="*/ 460058 w 5148263"/>
              <a:gd name="connsiteY20" fmla="*/ 1509713 h 4998720"/>
              <a:gd name="connsiteX21" fmla="*/ 281940 w 5148263"/>
              <a:gd name="connsiteY21" fmla="*/ 2283143 h 4998720"/>
              <a:gd name="connsiteX22" fmla="*/ 530543 w 5148263"/>
              <a:gd name="connsiteY22" fmla="*/ 3188970 h 4998720"/>
              <a:gd name="connsiteX23" fmla="*/ 1125855 w 5148263"/>
              <a:gd name="connsiteY23" fmla="*/ 3831908 h 4998720"/>
              <a:gd name="connsiteX24" fmla="*/ 1244918 w 5148263"/>
              <a:gd name="connsiteY24" fmla="*/ 4062413 h 4998720"/>
              <a:gd name="connsiteX25" fmla="*/ 1244918 w 5148263"/>
              <a:gd name="connsiteY25" fmla="*/ 4642485 h 4998720"/>
              <a:gd name="connsiteX26" fmla="*/ 1892618 w 5148263"/>
              <a:gd name="connsiteY26" fmla="*/ 4269105 h 4998720"/>
              <a:gd name="connsiteX27" fmla="*/ 2087880 w 5148263"/>
              <a:gd name="connsiteY27" fmla="*/ 4235768 h 4998720"/>
              <a:gd name="connsiteX28" fmla="*/ 2573655 w 5148263"/>
              <a:gd name="connsiteY28" fmla="*/ 4280535 h 4998720"/>
              <a:gd name="connsiteX29" fmla="*/ 4197668 w 5148263"/>
              <a:gd name="connsiteY29" fmla="*/ 3690938 h 4998720"/>
              <a:gd name="connsiteX30" fmla="*/ 4686300 w 5148263"/>
              <a:gd name="connsiteY30" fmla="*/ 3055620 h 4998720"/>
              <a:gd name="connsiteX31" fmla="*/ 4863465 w 5148263"/>
              <a:gd name="connsiteY31" fmla="*/ 2282190 h 4998720"/>
              <a:gd name="connsiteX32" fmla="*/ 4685348 w 5148263"/>
              <a:gd name="connsiteY32" fmla="*/ 1508760 h 4998720"/>
              <a:gd name="connsiteX33" fmla="*/ 4683443 w 5148263"/>
              <a:gd name="connsiteY33" fmla="*/ 1505903 h 4998720"/>
              <a:gd name="connsiteX34" fmla="*/ 4196715 w 5148263"/>
              <a:gd name="connsiteY34" fmla="*/ 874395 h 4998720"/>
              <a:gd name="connsiteX35" fmla="*/ 2572703 w 5148263"/>
              <a:gd name="connsiteY35" fmla="*/ 284798 h 4998720"/>
              <a:gd name="connsiteX36" fmla="*/ 2573655 w 5148263"/>
              <a:gd name="connsiteY36" fmla="*/ 0 h 4998720"/>
              <a:gd name="connsiteX37" fmla="*/ 4385310 w 5148263"/>
              <a:gd name="connsiteY37" fmla="*/ 660083 h 4998720"/>
              <a:gd name="connsiteX38" fmla="*/ 4941570 w 5148263"/>
              <a:gd name="connsiteY38" fmla="*/ 1384935 h 4998720"/>
              <a:gd name="connsiteX39" fmla="*/ 5148263 w 5148263"/>
              <a:gd name="connsiteY39" fmla="*/ 2282190 h 4998720"/>
              <a:gd name="connsiteX40" fmla="*/ 4942523 w 5148263"/>
              <a:gd name="connsiteY40" fmla="*/ 3178493 h 4998720"/>
              <a:gd name="connsiteX41" fmla="*/ 4386263 w 5148263"/>
              <a:gd name="connsiteY41" fmla="*/ 3903345 h 4998720"/>
              <a:gd name="connsiteX42" fmla="*/ 2574608 w 5148263"/>
              <a:gd name="connsiteY42" fmla="*/ 4563428 h 4998720"/>
              <a:gd name="connsiteX43" fmla="*/ 2036445 w 5148263"/>
              <a:gd name="connsiteY43" fmla="*/ 4512945 h 4998720"/>
              <a:gd name="connsiteX44" fmla="*/ 1236345 w 5148263"/>
              <a:gd name="connsiteY44" fmla="*/ 4974908 h 4998720"/>
              <a:gd name="connsiteX45" fmla="*/ 1144905 w 5148263"/>
              <a:gd name="connsiteY45" fmla="*/ 4998720 h 4998720"/>
              <a:gd name="connsiteX46" fmla="*/ 1053465 w 5148263"/>
              <a:gd name="connsiteY46" fmla="*/ 4974908 h 4998720"/>
              <a:gd name="connsiteX47" fmla="*/ 962025 w 5148263"/>
              <a:gd name="connsiteY47" fmla="*/ 4816793 h 4998720"/>
              <a:gd name="connsiteX48" fmla="*/ 962025 w 5148263"/>
              <a:gd name="connsiteY48" fmla="*/ 4061460 h 4998720"/>
              <a:gd name="connsiteX49" fmla="*/ 286703 w 5148263"/>
              <a:gd name="connsiteY49" fmla="*/ 3329940 h 4998720"/>
              <a:gd name="connsiteX50" fmla="*/ 0 w 5148263"/>
              <a:gd name="connsiteY50" fmla="*/ 2281238 h 4998720"/>
              <a:gd name="connsiteX51" fmla="*/ 206693 w 5148263"/>
              <a:gd name="connsiteY51" fmla="*/ 1384935 h 4998720"/>
              <a:gd name="connsiteX52" fmla="*/ 762953 w 5148263"/>
              <a:gd name="connsiteY52" fmla="*/ 660083 h 4998720"/>
              <a:gd name="connsiteX53" fmla="*/ 2573655 w 5148263"/>
              <a:gd name="connsiteY53" fmla="*/ 0 h 499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148263" h="4998720">
                <a:moveTo>
                  <a:pt x="3697129" y="2005965"/>
                </a:moveTo>
                <a:cubicBezTo>
                  <a:pt x="3744754" y="2005965"/>
                  <a:pt x="3792379" y="2018348"/>
                  <a:pt x="3834765" y="2043112"/>
                </a:cubicBezTo>
                <a:cubicBezTo>
                  <a:pt x="3920490" y="2091690"/>
                  <a:pt x="3972877" y="2183130"/>
                  <a:pt x="3972877" y="2281237"/>
                </a:cubicBezTo>
                <a:cubicBezTo>
                  <a:pt x="3972877" y="2379345"/>
                  <a:pt x="3919537" y="2469832"/>
                  <a:pt x="3834765" y="2519362"/>
                </a:cubicBezTo>
                <a:cubicBezTo>
                  <a:pt x="3749993" y="2568893"/>
                  <a:pt x="3644265" y="2568893"/>
                  <a:pt x="3559493" y="2519362"/>
                </a:cubicBezTo>
                <a:cubicBezTo>
                  <a:pt x="3473768" y="2470785"/>
                  <a:pt x="3421380" y="2379345"/>
                  <a:pt x="3421380" y="2281237"/>
                </a:cubicBezTo>
                <a:cubicBezTo>
                  <a:pt x="3421380" y="2183130"/>
                  <a:pt x="3473768" y="2091690"/>
                  <a:pt x="3559493" y="2043112"/>
                </a:cubicBezTo>
                <a:cubicBezTo>
                  <a:pt x="3601879" y="2018348"/>
                  <a:pt x="3649504" y="2005965"/>
                  <a:pt x="3697129" y="2005965"/>
                </a:cubicBezTo>
                <a:close/>
                <a:moveTo>
                  <a:pt x="2546984" y="2005965"/>
                </a:moveTo>
                <a:cubicBezTo>
                  <a:pt x="2699384" y="2005965"/>
                  <a:pt x="2822257" y="2128837"/>
                  <a:pt x="2822257" y="2281237"/>
                </a:cubicBezTo>
                <a:cubicBezTo>
                  <a:pt x="2822257" y="2433637"/>
                  <a:pt x="2699384" y="2556510"/>
                  <a:pt x="2546984" y="2556510"/>
                </a:cubicBezTo>
                <a:cubicBezTo>
                  <a:pt x="2394584" y="2556510"/>
                  <a:pt x="2271712" y="2433637"/>
                  <a:pt x="2271712" y="2281237"/>
                </a:cubicBezTo>
                <a:cubicBezTo>
                  <a:pt x="2271712" y="2129790"/>
                  <a:pt x="2394584" y="2005965"/>
                  <a:pt x="2546984" y="2005965"/>
                </a:cubicBezTo>
                <a:close/>
                <a:moveTo>
                  <a:pt x="1397317" y="2005965"/>
                </a:moveTo>
                <a:cubicBezTo>
                  <a:pt x="1549717" y="2005965"/>
                  <a:pt x="1672590" y="2128837"/>
                  <a:pt x="1672590" y="2281237"/>
                </a:cubicBezTo>
                <a:cubicBezTo>
                  <a:pt x="1672590" y="2433637"/>
                  <a:pt x="1549717" y="2556510"/>
                  <a:pt x="1397317" y="2556510"/>
                </a:cubicBezTo>
                <a:cubicBezTo>
                  <a:pt x="1244917" y="2556510"/>
                  <a:pt x="1122045" y="2433637"/>
                  <a:pt x="1122045" y="2281237"/>
                </a:cubicBezTo>
                <a:cubicBezTo>
                  <a:pt x="1122045" y="2129790"/>
                  <a:pt x="1244917" y="2005965"/>
                  <a:pt x="1397317" y="2005965"/>
                </a:cubicBezTo>
                <a:close/>
                <a:moveTo>
                  <a:pt x="2572703" y="284798"/>
                </a:moveTo>
                <a:cubicBezTo>
                  <a:pt x="1958340" y="284798"/>
                  <a:pt x="1382078" y="494348"/>
                  <a:pt x="948690" y="874395"/>
                </a:cubicBezTo>
                <a:cubicBezTo>
                  <a:pt x="739140" y="1057275"/>
                  <a:pt x="575310" y="1271588"/>
                  <a:pt x="460058" y="1509713"/>
                </a:cubicBezTo>
                <a:cubicBezTo>
                  <a:pt x="341948" y="1755458"/>
                  <a:pt x="281940" y="2015490"/>
                  <a:pt x="281940" y="2283143"/>
                </a:cubicBezTo>
                <a:cubicBezTo>
                  <a:pt x="281940" y="2596515"/>
                  <a:pt x="367665" y="2909888"/>
                  <a:pt x="530543" y="3188970"/>
                </a:cubicBezTo>
                <a:cubicBezTo>
                  <a:pt x="674370" y="3433763"/>
                  <a:pt x="880110" y="3656648"/>
                  <a:pt x="1125855" y="3831908"/>
                </a:cubicBezTo>
                <a:cubicBezTo>
                  <a:pt x="1201103" y="3884295"/>
                  <a:pt x="1244918" y="3970973"/>
                  <a:pt x="1244918" y="4062413"/>
                </a:cubicBezTo>
                <a:lnTo>
                  <a:pt x="1244918" y="4642485"/>
                </a:lnTo>
                <a:lnTo>
                  <a:pt x="1892618" y="4269105"/>
                </a:lnTo>
                <a:cubicBezTo>
                  <a:pt x="1951673" y="4234815"/>
                  <a:pt x="2021205" y="4223385"/>
                  <a:pt x="2087880" y="4235768"/>
                </a:cubicBezTo>
                <a:cubicBezTo>
                  <a:pt x="2245995" y="4265295"/>
                  <a:pt x="2409825" y="4280535"/>
                  <a:pt x="2573655" y="4280535"/>
                </a:cubicBezTo>
                <a:cubicBezTo>
                  <a:pt x="3188018" y="4280535"/>
                  <a:pt x="3764280" y="4070985"/>
                  <a:pt x="4197668" y="3690938"/>
                </a:cubicBezTo>
                <a:cubicBezTo>
                  <a:pt x="4407218" y="3508058"/>
                  <a:pt x="4571048" y="3293745"/>
                  <a:pt x="4686300" y="3055620"/>
                </a:cubicBezTo>
                <a:cubicBezTo>
                  <a:pt x="4804410" y="2809875"/>
                  <a:pt x="4863465" y="2549843"/>
                  <a:pt x="4863465" y="2282190"/>
                </a:cubicBezTo>
                <a:cubicBezTo>
                  <a:pt x="4863465" y="2015490"/>
                  <a:pt x="4804410" y="1755458"/>
                  <a:pt x="4685348" y="1508760"/>
                </a:cubicBezTo>
                <a:lnTo>
                  <a:pt x="4683443" y="1505903"/>
                </a:lnTo>
                <a:cubicBezTo>
                  <a:pt x="4567238" y="1268730"/>
                  <a:pt x="4404360" y="1056323"/>
                  <a:pt x="4196715" y="874395"/>
                </a:cubicBezTo>
                <a:cubicBezTo>
                  <a:pt x="3764280" y="494348"/>
                  <a:pt x="3187065" y="284798"/>
                  <a:pt x="2572703" y="284798"/>
                </a:cubicBezTo>
                <a:close/>
                <a:moveTo>
                  <a:pt x="2573655" y="0"/>
                </a:moveTo>
                <a:cubicBezTo>
                  <a:pt x="3256598" y="0"/>
                  <a:pt x="3899535" y="234315"/>
                  <a:pt x="4385310" y="660083"/>
                </a:cubicBezTo>
                <a:cubicBezTo>
                  <a:pt x="4623435" y="868680"/>
                  <a:pt x="4810125" y="1113473"/>
                  <a:pt x="4941570" y="1384935"/>
                </a:cubicBezTo>
                <a:cubicBezTo>
                  <a:pt x="5078730" y="1669733"/>
                  <a:pt x="5148263" y="1970723"/>
                  <a:pt x="5148263" y="2282190"/>
                </a:cubicBezTo>
                <a:cubicBezTo>
                  <a:pt x="5148263" y="2592705"/>
                  <a:pt x="5079683" y="2894648"/>
                  <a:pt x="4942523" y="3178493"/>
                </a:cubicBezTo>
                <a:cubicBezTo>
                  <a:pt x="4812030" y="3450908"/>
                  <a:pt x="4624388" y="3694748"/>
                  <a:pt x="4386263" y="3903345"/>
                </a:cubicBezTo>
                <a:cubicBezTo>
                  <a:pt x="3901440" y="4329113"/>
                  <a:pt x="3258503" y="4563428"/>
                  <a:pt x="2574608" y="4563428"/>
                </a:cubicBezTo>
                <a:cubicBezTo>
                  <a:pt x="2394585" y="4563428"/>
                  <a:pt x="2213610" y="4546283"/>
                  <a:pt x="2036445" y="4512945"/>
                </a:cubicBezTo>
                <a:lnTo>
                  <a:pt x="1236345" y="4974908"/>
                </a:lnTo>
                <a:cubicBezTo>
                  <a:pt x="1208723" y="4990148"/>
                  <a:pt x="1177290" y="4998720"/>
                  <a:pt x="1144905" y="4998720"/>
                </a:cubicBezTo>
                <a:cubicBezTo>
                  <a:pt x="1112520" y="4998720"/>
                  <a:pt x="1081088" y="4991100"/>
                  <a:pt x="1053465" y="4974908"/>
                </a:cubicBezTo>
                <a:cubicBezTo>
                  <a:pt x="997268" y="4942523"/>
                  <a:pt x="962025" y="4881563"/>
                  <a:pt x="962025" y="4816793"/>
                </a:cubicBezTo>
                <a:lnTo>
                  <a:pt x="962025" y="4061460"/>
                </a:lnTo>
                <a:cubicBezTo>
                  <a:pt x="682943" y="3862388"/>
                  <a:pt x="450533" y="3610928"/>
                  <a:pt x="286703" y="3329940"/>
                </a:cubicBezTo>
                <a:cubicBezTo>
                  <a:pt x="99060" y="3007995"/>
                  <a:pt x="0" y="2646045"/>
                  <a:pt x="0" y="2281238"/>
                </a:cubicBezTo>
                <a:cubicBezTo>
                  <a:pt x="0" y="1970723"/>
                  <a:pt x="69533" y="1669733"/>
                  <a:pt x="206693" y="1384935"/>
                </a:cubicBezTo>
                <a:cubicBezTo>
                  <a:pt x="338138" y="1112520"/>
                  <a:pt x="524828" y="868680"/>
                  <a:pt x="762953" y="660083"/>
                </a:cubicBezTo>
                <a:cubicBezTo>
                  <a:pt x="1246823" y="234315"/>
                  <a:pt x="1890713" y="0"/>
                  <a:pt x="257365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EE66DD1D-3E99-470B-9640-9385AC362539}"/>
              </a:ext>
            </a:extLst>
          </p:cNvPr>
          <p:cNvSpPr/>
          <p:nvPr/>
        </p:nvSpPr>
        <p:spPr>
          <a:xfrm>
            <a:off x="3545449" y="1066908"/>
            <a:ext cx="755968" cy="75596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DB6FC994-0D9D-4B3B-B00E-652C4C85F62A}"/>
              </a:ext>
            </a:extLst>
          </p:cNvPr>
          <p:cNvSpPr/>
          <p:nvPr/>
        </p:nvSpPr>
        <p:spPr>
          <a:xfrm>
            <a:off x="5719910" y="1066908"/>
            <a:ext cx="755968" cy="75596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755B1E9F-F3D9-45A9-9FDA-933CB18DBAF4}"/>
              </a:ext>
            </a:extLst>
          </p:cNvPr>
          <p:cNvSpPr/>
          <p:nvPr/>
        </p:nvSpPr>
        <p:spPr>
          <a:xfrm>
            <a:off x="7894371" y="1066908"/>
            <a:ext cx="755968" cy="75596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B91FC110-4CE4-4FFA-9D9A-3395562FAE40}"/>
              </a:ext>
            </a:extLst>
          </p:cNvPr>
          <p:cNvSpPr/>
          <p:nvPr/>
        </p:nvSpPr>
        <p:spPr>
          <a:xfrm>
            <a:off x="10068831" y="1066908"/>
            <a:ext cx="755968" cy="75596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图形 36">
            <a:extLst>
              <a:ext uri="{FF2B5EF4-FFF2-40B4-BE49-F238E27FC236}">
                <a16:creationId xmlns:a16="http://schemas.microsoft.com/office/drawing/2014/main" id="{18BDA703-91B9-4C36-810B-ADBDB617A95D}"/>
              </a:ext>
            </a:extLst>
          </p:cNvPr>
          <p:cNvSpPr/>
          <p:nvPr/>
        </p:nvSpPr>
        <p:spPr>
          <a:xfrm>
            <a:off x="3715842" y="1237301"/>
            <a:ext cx="415182" cy="415182"/>
          </a:xfrm>
          <a:custGeom>
            <a:avLst/>
            <a:gdLst>
              <a:gd name="connsiteX0" fmla="*/ 417092 w 4318566"/>
              <a:gd name="connsiteY0" fmla="*/ 4163013 h 4318566"/>
              <a:gd name="connsiteX1" fmla="*/ 570009 w 4318566"/>
              <a:gd name="connsiteY1" fmla="*/ 4315930 h 4318566"/>
              <a:gd name="connsiteX2" fmla="*/ 722925 w 4318566"/>
              <a:gd name="connsiteY2" fmla="*/ 4163013 h 4318566"/>
              <a:gd name="connsiteX3" fmla="*/ 722925 w 4318566"/>
              <a:gd name="connsiteY3" fmla="*/ 1136853 h 4318566"/>
              <a:gd name="connsiteX4" fmla="*/ 1151090 w 4318566"/>
              <a:gd name="connsiteY4" fmla="*/ 577918 h 4318566"/>
              <a:gd name="connsiteX5" fmla="*/ 573700 w 4318566"/>
              <a:gd name="connsiteY5" fmla="*/ 0 h 4318566"/>
              <a:gd name="connsiteX6" fmla="*/ 0 w 4318566"/>
              <a:gd name="connsiteY6" fmla="*/ 577918 h 4318566"/>
              <a:gd name="connsiteX7" fmla="*/ 420783 w 4318566"/>
              <a:gd name="connsiteY7" fmla="*/ 1133162 h 4318566"/>
              <a:gd name="connsiteX8" fmla="*/ 420783 w 4318566"/>
              <a:gd name="connsiteY8" fmla="*/ 4163013 h 4318566"/>
              <a:gd name="connsiteX9" fmla="*/ 417092 w 4318566"/>
              <a:gd name="connsiteY9" fmla="*/ 4163013 h 4318566"/>
              <a:gd name="connsiteX10" fmla="*/ 297923 w 4318566"/>
              <a:gd name="connsiteY10" fmla="*/ 577918 h 4318566"/>
              <a:gd name="connsiteX11" fmla="*/ 570009 w 4318566"/>
              <a:gd name="connsiteY11" fmla="*/ 305833 h 4318566"/>
              <a:gd name="connsiteX12" fmla="*/ 842094 w 4318566"/>
              <a:gd name="connsiteY12" fmla="*/ 577918 h 4318566"/>
              <a:gd name="connsiteX13" fmla="*/ 570009 w 4318566"/>
              <a:gd name="connsiteY13" fmla="*/ 850003 h 4318566"/>
              <a:gd name="connsiteX14" fmla="*/ 297923 w 4318566"/>
              <a:gd name="connsiteY14" fmla="*/ 577918 h 4318566"/>
              <a:gd name="connsiteX15" fmla="*/ 297923 w 4318566"/>
              <a:gd name="connsiteY15" fmla="*/ 577918 h 4318566"/>
              <a:gd name="connsiteX16" fmla="*/ 2156119 w 4318566"/>
              <a:gd name="connsiteY16" fmla="*/ 0 h 4318566"/>
              <a:gd name="connsiteX17" fmla="*/ 2309036 w 4318566"/>
              <a:gd name="connsiteY17" fmla="*/ 152916 h 4318566"/>
              <a:gd name="connsiteX18" fmla="*/ 2309036 w 4318566"/>
              <a:gd name="connsiteY18" fmla="*/ 1718462 h 4318566"/>
              <a:gd name="connsiteX19" fmla="*/ 2737201 w 4318566"/>
              <a:gd name="connsiteY19" fmla="*/ 2277398 h 4318566"/>
              <a:gd name="connsiteX20" fmla="*/ 2309036 w 4318566"/>
              <a:gd name="connsiteY20" fmla="*/ 2836333 h 4318566"/>
              <a:gd name="connsiteX21" fmla="*/ 2309036 w 4318566"/>
              <a:gd name="connsiteY21" fmla="*/ 4166705 h 4318566"/>
              <a:gd name="connsiteX22" fmla="*/ 2156119 w 4318566"/>
              <a:gd name="connsiteY22" fmla="*/ 4319621 h 4318566"/>
              <a:gd name="connsiteX23" fmla="*/ 2003203 w 4318566"/>
              <a:gd name="connsiteY23" fmla="*/ 4166705 h 4318566"/>
              <a:gd name="connsiteX24" fmla="*/ 2003203 w 4318566"/>
              <a:gd name="connsiteY24" fmla="*/ 2836333 h 4318566"/>
              <a:gd name="connsiteX25" fmla="*/ 1582420 w 4318566"/>
              <a:gd name="connsiteY25" fmla="*/ 2281089 h 4318566"/>
              <a:gd name="connsiteX26" fmla="*/ 2003203 w 4318566"/>
              <a:gd name="connsiteY26" fmla="*/ 1725845 h 4318566"/>
              <a:gd name="connsiteX27" fmla="*/ 2003203 w 4318566"/>
              <a:gd name="connsiteY27" fmla="*/ 152916 h 4318566"/>
              <a:gd name="connsiteX28" fmla="*/ 2156119 w 4318566"/>
              <a:gd name="connsiteY28" fmla="*/ 0 h 4318566"/>
              <a:gd name="connsiteX29" fmla="*/ 2156119 w 4318566"/>
              <a:gd name="connsiteY29" fmla="*/ 0 h 4318566"/>
              <a:gd name="connsiteX30" fmla="*/ 2435060 w 4318566"/>
              <a:gd name="connsiteY30" fmla="*/ 2281089 h 4318566"/>
              <a:gd name="connsiteX31" fmla="*/ 2162974 w 4318566"/>
              <a:gd name="connsiteY31" fmla="*/ 2009003 h 4318566"/>
              <a:gd name="connsiteX32" fmla="*/ 1890889 w 4318566"/>
              <a:gd name="connsiteY32" fmla="*/ 2281089 h 4318566"/>
              <a:gd name="connsiteX33" fmla="*/ 2162974 w 4318566"/>
              <a:gd name="connsiteY33" fmla="*/ 2553174 h 4318566"/>
              <a:gd name="connsiteX34" fmla="*/ 2435060 w 4318566"/>
              <a:gd name="connsiteY34" fmla="*/ 2281089 h 4318566"/>
              <a:gd name="connsiteX35" fmla="*/ 2435060 w 4318566"/>
              <a:gd name="connsiteY35" fmla="*/ 2281089 h 4318566"/>
              <a:gd name="connsiteX36" fmla="*/ 3895146 w 4318566"/>
              <a:gd name="connsiteY36" fmla="*/ 3182767 h 4318566"/>
              <a:gd name="connsiteX37" fmla="*/ 4319621 w 4318566"/>
              <a:gd name="connsiteY37" fmla="*/ 3738012 h 4318566"/>
              <a:gd name="connsiteX38" fmla="*/ 3742230 w 4318566"/>
              <a:gd name="connsiteY38" fmla="*/ 4315930 h 4318566"/>
              <a:gd name="connsiteX39" fmla="*/ 3164839 w 4318566"/>
              <a:gd name="connsiteY39" fmla="*/ 3738012 h 4318566"/>
              <a:gd name="connsiteX40" fmla="*/ 3589314 w 4318566"/>
              <a:gd name="connsiteY40" fmla="*/ 3182767 h 4318566"/>
              <a:gd name="connsiteX41" fmla="*/ 3589314 w 4318566"/>
              <a:gd name="connsiteY41" fmla="*/ 152916 h 4318566"/>
              <a:gd name="connsiteX42" fmla="*/ 3742230 w 4318566"/>
              <a:gd name="connsiteY42" fmla="*/ 0 h 4318566"/>
              <a:gd name="connsiteX43" fmla="*/ 3895146 w 4318566"/>
              <a:gd name="connsiteY43" fmla="*/ 152916 h 4318566"/>
              <a:gd name="connsiteX44" fmla="*/ 3895146 w 4318566"/>
              <a:gd name="connsiteY44" fmla="*/ 3182767 h 4318566"/>
              <a:gd name="connsiteX45" fmla="*/ 3745921 w 4318566"/>
              <a:gd name="connsiteY45" fmla="*/ 4010624 h 4318566"/>
              <a:gd name="connsiteX46" fmla="*/ 4018007 w 4318566"/>
              <a:gd name="connsiteY46" fmla="*/ 3738539 h 4318566"/>
              <a:gd name="connsiteX47" fmla="*/ 3745921 w 4318566"/>
              <a:gd name="connsiteY47" fmla="*/ 3466454 h 4318566"/>
              <a:gd name="connsiteX48" fmla="*/ 3473836 w 4318566"/>
              <a:gd name="connsiteY48" fmla="*/ 3738539 h 4318566"/>
              <a:gd name="connsiteX49" fmla="*/ 3745921 w 4318566"/>
              <a:gd name="connsiteY49" fmla="*/ 4010624 h 4318566"/>
              <a:gd name="connsiteX50" fmla="*/ 3745921 w 4318566"/>
              <a:gd name="connsiteY50" fmla="*/ 4010624 h 4318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318566" h="4318566">
                <a:moveTo>
                  <a:pt x="417092" y="4163013"/>
                </a:moveTo>
                <a:cubicBezTo>
                  <a:pt x="417092" y="4248963"/>
                  <a:pt x="484059" y="4315930"/>
                  <a:pt x="570009" y="4315930"/>
                </a:cubicBezTo>
                <a:cubicBezTo>
                  <a:pt x="655431" y="4315930"/>
                  <a:pt x="722925" y="4248963"/>
                  <a:pt x="722925" y="4163013"/>
                </a:cubicBezTo>
                <a:lnTo>
                  <a:pt x="722925" y="1136853"/>
                </a:lnTo>
                <a:cubicBezTo>
                  <a:pt x="968645" y="1069887"/>
                  <a:pt x="1151090" y="846312"/>
                  <a:pt x="1151090" y="577918"/>
                </a:cubicBezTo>
                <a:cubicBezTo>
                  <a:pt x="1150563" y="261012"/>
                  <a:pt x="893769" y="0"/>
                  <a:pt x="573700" y="0"/>
                </a:cubicBezTo>
                <a:cubicBezTo>
                  <a:pt x="253103" y="0"/>
                  <a:pt x="0" y="261012"/>
                  <a:pt x="0" y="577918"/>
                </a:cubicBezTo>
                <a:cubicBezTo>
                  <a:pt x="0" y="842621"/>
                  <a:pt x="178754" y="1066195"/>
                  <a:pt x="420783" y="1133162"/>
                </a:cubicBezTo>
                <a:lnTo>
                  <a:pt x="420783" y="4163013"/>
                </a:lnTo>
                <a:lnTo>
                  <a:pt x="417092" y="4163013"/>
                </a:lnTo>
                <a:close/>
                <a:moveTo>
                  <a:pt x="297923" y="577918"/>
                </a:moveTo>
                <a:cubicBezTo>
                  <a:pt x="297923" y="428693"/>
                  <a:pt x="420783" y="305833"/>
                  <a:pt x="570009" y="305833"/>
                </a:cubicBezTo>
                <a:cubicBezTo>
                  <a:pt x="719234" y="305833"/>
                  <a:pt x="842094" y="428693"/>
                  <a:pt x="842094" y="577918"/>
                </a:cubicBezTo>
                <a:cubicBezTo>
                  <a:pt x="842094" y="727143"/>
                  <a:pt x="719234" y="850003"/>
                  <a:pt x="570009" y="850003"/>
                </a:cubicBezTo>
                <a:cubicBezTo>
                  <a:pt x="420783" y="850003"/>
                  <a:pt x="297923" y="727143"/>
                  <a:pt x="297923" y="577918"/>
                </a:cubicBezTo>
                <a:lnTo>
                  <a:pt x="297923" y="577918"/>
                </a:lnTo>
                <a:close/>
                <a:moveTo>
                  <a:pt x="2156119" y="0"/>
                </a:moveTo>
                <a:cubicBezTo>
                  <a:pt x="2241542" y="0"/>
                  <a:pt x="2309036" y="66967"/>
                  <a:pt x="2309036" y="152916"/>
                </a:cubicBezTo>
                <a:lnTo>
                  <a:pt x="2309036" y="1718462"/>
                </a:lnTo>
                <a:cubicBezTo>
                  <a:pt x="2554756" y="1785429"/>
                  <a:pt x="2737201" y="2009003"/>
                  <a:pt x="2737201" y="2277398"/>
                </a:cubicBezTo>
                <a:cubicBezTo>
                  <a:pt x="2737201" y="2545792"/>
                  <a:pt x="2554756" y="2769366"/>
                  <a:pt x="2309036" y="2836333"/>
                </a:cubicBezTo>
                <a:lnTo>
                  <a:pt x="2309036" y="4166705"/>
                </a:lnTo>
                <a:cubicBezTo>
                  <a:pt x="2309036" y="4252654"/>
                  <a:pt x="2242069" y="4319621"/>
                  <a:pt x="2156119" y="4319621"/>
                </a:cubicBezTo>
                <a:cubicBezTo>
                  <a:pt x="2070697" y="4319621"/>
                  <a:pt x="2003203" y="4252654"/>
                  <a:pt x="2003203" y="4166705"/>
                </a:cubicBezTo>
                <a:lnTo>
                  <a:pt x="2003203" y="2836333"/>
                </a:lnTo>
                <a:cubicBezTo>
                  <a:pt x="1761174" y="2769366"/>
                  <a:pt x="1582420" y="2545792"/>
                  <a:pt x="1582420" y="2281089"/>
                </a:cubicBezTo>
                <a:cubicBezTo>
                  <a:pt x="1582420" y="2016385"/>
                  <a:pt x="1761174" y="1792811"/>
                  <a:pt x="2003203" y="1725845"/>
                </a:cubicBezTo>
                <a:lnTo>
                  <a:pt x="2003203" y="152916"/>
                </a:lnTo>
                <a:cubicBezTo>
                  <a:pt x="2003203" y="67494"/>
                  <a:pt x="2070170" y="0"/>
                  <a:pt x="2156119" y="0"/>
                </a:cubicBezTo>
                <a:lnTo>
                  <a:pt x="2156119" y="0"/>
                </a:lnTo>
                <a:close/>
                <a:moveTo>
                  <a:pt x="2435060" y="2281089"/>
                </a:moveTo>
                <a:cubicBezTo>
                  <a:pt x="2435060" y="2128173"/>
                  <a:pt x="2312199" y="2009003"/>
                  <a:pt x="2162974" y="2009003"/>
                </a:cubicBezTo>
                <a:cubicBezTo>
                  <a:pt x="2014276" y="2009003"/>
                  <a:pt x="1890889" y="2131864"/>
                  <a:pt x="1890889" y="2281089"/>
                </a:cubicBezTo>
                <a:cubicBezTo>
                  <a:pt x="1890889" y="2430314"/>
                  <a:pt x="2013749" y="2553174"/>
                  <a:pt x="2162974" y="2553174"/>
                </a:cubicBezTo>
                <a:cubicBezTo>
                  <a:pt x="2312199" y="2553174"/>
                  <a:pt x="2435060" y="2430314"/>
                  <a:pt x="2435060" y="2281089"/>
                </a:cubicBezTo>
                <a:lnTo>
                  <a:pt x="2435060" y="2281089"/>
                </a:lnTo>
                <a:close/>
                <a:moveTo>
                  <a:pt x="3895146" y="3182767"/>
                </a:moveTo>
                <a:cubicBezTo>
                  <a:pt x="4140867" y="3249734"/>
                  <a:pt x="4323312" y="3473308"/>
                  <a:pt x="4319621" y="3738012"/>
                </a:cubicBezTo>
                <a:cubicBezTo>
                  <a:pt x="4319621" y="4058609"/>
                  <a:pt x="4062827" y="4315930"/>
                  <a:pt x="3742230" y="4315930"/>
                </a:cubicBezTo>
                <a:cubicBezTo>
                  <a:pt x="3422161" y="4315930"/>
                  <a:pt x="3164839" y="4054917"/>
                  <a:pt x="3164839" y="3738012"/>
                </a:cubicBezTo>
                <a:cubicBezTo>
                  <a:pt x="3164839" y="3473308"/>
                  <a:pt x="3343593" y="3249734"/>
                  <a:pt x="3589314" y="3182767"/>
                </a:cubicBezTo>
                <a:lnTo>
                  <a:pt x="3589314" y="152916"/>
                </a:lnTo>
                <a:cubicBezTo>
                  <a:pt x="3589314" y="66967"/>
                  <a:pt x="3656281" y="0"/>
                  <a:pt x="3742230" y="0"/>
                </a:cubicBezTo>
                <a:cubicBezTo>
                  <a:pt x="3827652" y="0"/>
                  <a:pt x="3895146" y="66967"/>
                  <a:pt x="3895146" y="152916"/>
                </a:cubicBezTo>
                <a:lnTo>
                  <a:pt x="3895146" y="3182767"/>
                </a:lnTo>
                <a:close/>
                <a:moveTo>
                  <a:pt x="3745921" y="4010624"/>
                </a:moveTo>
                <a:cubicBezTo>
                  <a:pt x="3895146" y="4010624"/>
                  <a:pt x="4018007" y="3887764"/>
                  <a:pt x="4018007" y="3738539"/>
                </a:cubicBezTo>
                <a:cubicBezTo>
                  <a:pt x="4018007" y="3589314"/>
                  <a:pt x="3895146" y="3466454"/>
                  <a:pt x="3745921" y="3466454"/>
                </a:cubicBezTo>
                <a:cubicBezTo>
                  <a:pt x="3597223" y="3466454"/>
                  <a:pt x="3473836" y="3589314"/>
                  <a:pt x="3473836" y="3738539"/>
                </a:cubicBezTo>
                <a:cubicBezTo>
                  <a:pt x="3474363" y="3887237"/>
                  <a:pt x="3597223" y="4010624"/>
                  <a:pt x="3745921" y="4010624"/>
                </a:cubicBezTo>
                <a:lnTo>
                  <a:pt x="3745921" y="4010624"/>
                </a:lnTo>
                <a:close/>
              </a:path>
            </a:pathLst>
          </a:custGeom>
          <a:solidFill>
            <a:schemeClr val="accent1"/>
          </a:solidFill>
          <a:ln w="52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图形 42">
            <a:extLst>
              <a:ext uri="{FF2B5EF4-FFF2-40B4-BE49-F238E27FC236}">
                <a16:creationId xmlns:a16="http://schemas.microsoft.com/office/drawing/2014/main" id="{C1A7BC6C-F186-4F6E-9DB1-6FAAD42B3BBF}"/>
              </a:ext>
            </a:extLst>
          </p:cNvPr>
          <p:cNvSpPr/>
          <p:nvPr/>
        </p:nvSpPr>
        <p:spPr>
          <a:xfrm>
            <a:off x="8047491" y="1237301"/>
            <a:ext cx="449728" cy="415182"/>
          </a:xfrm>
          <a:custGeom>
            <a:avLst/>
            <a:gdLst>
              <a:gd name="connsiteX0" fmla="*/ 2985611 w 3409949"/>
              <a:gd name="connsiteY0" fmla="*/ 2939891 h 3148012"/>
              <a:gd name="connsiteX1" fmla="*/ 1812131 w 3409949"/>
              <a:gd name="connsiteY1" fmla="*/ 2939891 h 3148012"/>
              <a:gd name="connsiteX2" fmla="*/ 1812131 w 3409949"/>
              <a:gd name="connsiteY2" fmla="*/ 1574959 h 3148012"/>
              <a:gd name="connsiteX3" fmla="*/ 2985611 w 3409949"/>
              <a:gd name="connsiteY3" fmla="*/ 1574959 h 3148012"/>
              <a:gd name="connsiteX4" fmla="*/ 2985611 w 3409949"/>
              <a:gd name="connsiteY4" fmla="*/ 2939891 h 3148012"/>
              <a:gd name="connsiteX5" fmla="*/ 428625 w 3409949"/>
              <a:gd name="connsiteY5" fmla="*/ 1574959 h 3148012"/>
              <a:gd name="connsiteX6" fmla="*/ 1599247 w 3409949"/>
              <a:gd name="connsiteY6" fmla="*/ 1574959 h 3148012"/>
              <a:gd name="connsiteX7" fmla="*/ 1599247 w 3409949"/>
              <a:gd name="connsiteY7" fmla="*/ 2939891 h 3148012"/>
              <a:gd name="connsiteX8" fmla="*/ 428625 w 3409949"/>
              <a:gd name="connsiteY8" fmla="*/ 2939891 h 3148012"/>
              <a:gd name="connsiteX9" fmla="*/ 428625 w 3409949"/>
              <a:gd name="connsiteY9" fmla="*/ 1574959 h 3148012"/>
              <a:gd name="connsiteX10" fmla="*/ 213360 w 3409949"/>
              <a:gd name="connsiteY10" fmla="*/ 947261 h 3148012"/>
              <a:gd name="connsiteX11" fmla="*/ 1599247 w 3409949"/>
              <a:gd name="connsiteY11" fmla="*/ 947261 h 3148012"/>
              <a:gd name="connsiteX12" fmla="*/ 1599247 w 3409949"/>
              <a:gd name="connsiteY12" fmla="*/ 1365409 h 3148012"/>
              <a:gd name="connsiteX13" fmla="*/ 213360 w 3409949"/>
              <a:gd name="connsiteY13" fmla="*/ 1365409 h 3148012"/>
              <a:gd name="connsiteX14" fmla="*/ 213360 w 3409949"/>
              <a:gd name="connsiteY14" fmla="*/ 947261 h 3148012"/>
              <a:gd name="connsiteX15" fmla="*/ 3198018 w 3409949"/>
              <a:gd name="connsiteY15" fmla="*/ 1365409 h 3148012"/>
              <a:gd name="connsiteX16" fmla="*/ 1812131 w 3409949"/>
              <a:gd name="connsiteY16" fmla="*/ 1365409 h 3148012"/>
              <a:gd name="connsiteX17" fmla="*/ 1812131 w 3409949"/>
              <a:gd name="connsiteY17" fmla="*/ 947261 h 3148012"/>
              <a:gd name="connsiteX18" fmla="*/ 3198018 w 3409949"/>
              <a:gd name="connsiteY18" fmla="*/ 947261 h 3148012"/>
              <a:gd name="connsiteX19" fmla="*/ 3198018 w 3409949"/>
              <a:gd name="connsiteY19" fmla="*/ 1365409 h 3148012"/>
              <a:gd name="connsiteX20" fmla="*/ 829151 w 3409949"/>
              <a:gd name="connsiteY20" fmla="*/ 209550 h 3148012"/>
              <a:gd name="connsiteX21" fmla="*/ 1522571 w 3409949"/>
              <a:gd name="connsiteY21" fmla="*/ 737235 h 3148012"/>
              <a:gd name="connsiteX22" fmla="*/ 1161573 w 3409949"/>
              <a:gd name="connsiteY22" fmla="*/ 737235 h 3148012"/>
              <a:gd name="connsiteX23" fmla="*/ 638651 w 3409949"/>
              <a:gd name="connsiteY23" fmla="*/ 375285 h 3148012"/>
              <a:gd name="connsiteX24" fmla="*/ 829151 w 3409949"/>
              <a:gd name="connsiteY24" fmla="*/ 209550 h 3148012"/>
              <a:gd name="connsiteX25" fmla="*/ 829151 w 3409949"/>
              <a:gd name="connsiteY25" fmla="*/ 209550 h 3148012"/>
              <a:gd name="connsiteX26" fmla="*/ 2585084 w 3409949"/>
              <a:gd name="connsiteY26" fmla="*/ 209550 h 3148012"/>
              <a:gd name="connsiteX27" fmla="*/ 2775584 w 3409949"/>
              <a:gd name="connsiteY27" fmla="*/ 378619 h 3148012"/>
              <a:gd name="connsiteX28" fmla="*/ 2262663 w 3409949"/>
              <a:gd name="connsiteY28" fmla="*/ 737235 h 3148012"/>
              <a:gd name="connsiteX29" fmla="*/ 1901666 w 3409949"/>
              <a:gd name="connsiteY29" fmla="*/ 737235 h 3148012"/>
              <a:gd name="connsiteX30" fmla="*/ 2585084 w 3409949"/>
              <a:gd name="connsiteY30" fmla="*/ 209550 h 3148012"/>
              <a:gd name="connsiteX31" fmla="*/ 2585084 w 3409949"/>
              <a:gd name="connsiteY31" fmla="*/ 209550 h 3148012"/>
              <a:gd name="connsiteX32" fmla="*/ 3411378 w 3409949"/>
              <a:gd name="connsiteY32" fmla="*/ 947261 h 3148012"/>
              <a:gd name="connsiteX33" fmla="*/ 3198018 w 3409949"/>
              <a:gd name="connsiteY33" fmla="*/ 737711 h 3148012"/>
              <a:gd name="connsiteX34" fmla="*/ 2835115 w 3409949"/>
              <a:gd name="connsiteY34" fmla="*/ 737711 h 3148012"/>
              <a:gd name="connsiteX35" fmla="*/ 2988468 w 3409949"/>
              <a:gd name="connsiteY35" fmla="*/ 379095 h 3148012"/>
              <a:gd name="connsiteX36" fmla="*/ 2584608 w 3409949"/>
              <a:gd name="connsiteY36" fmla="*/ 0 h 3148012"/>
              <a:gd name="connsiteX37" fmla="*/ 1711642 w 3409949"/>
              <a:gd name="connsiteY37" fmla="*/ 640556 h 3148012"/>
              <a:gd name="connsiteX38" fmla="*/ 829151 w 3409949"/>
              <a:gd name="connsiteY38" fmla="*/ 0 h 3148012"/>
              <a:gd name="connsiteX39" fmla="*/ 425291 w 3409949"/>
              <a:gd name="connsiteY39" fmla="*/ 379095 h 3148012"/>
              <a:gd name="connsiteX40" fmla="*/ 582454 w 3409949"/>
              <a:gd name="connsiteY40" fmla="*/ 737711 h 3148012"/>
              <a:gd name="connsiteX41" fmla="*/ 213360 w 3409949"/>
              <a:gd name="connsiteY41" fmla="*/ 737711 h 3148012"/>
              <a:gd name="connsiteX42" fmla="*/ 0 w 3409949"/>
              <a:gd name="connsiteY42" fmla="*/ 947261 h 3148012"/>
              <a:gd name="connsiteX43" fmla="*/ 0 w 3409949"/>
              <a:gd name="connsiteY43" fmla="*/ 1574959 h 3148012"/>
              <a:gd name="connsiteX44" fmla="*/ 214789 w 3409949"/>
              <a:gd name="connsiteY44" fmla="*/ 1574959 h 3148012"/>
              <a:gd name="connsiteX45" fmla="*/ 214789 w 3409949"/>
              <a:gd name="connsiteY45" fmla="*/ 2939891 h 3148012"/>
              <a:gd name="connsiteX46" fmla="*/ 428149 w 3409949"/>
              <a:gd name="connsiteY46" fmla="*/ 3149441 h 3148012"/>
              <a:gd name="connsiteX47" fmla="*/ 2985611 w 3409949"/>
              <a:gd name="connsiteY47" fmla="*/ 3149441 h 3148012"/>
              <a:gd name="connsiteX48" fmla="*/ 3198970 w 3409949"/>
              <a:gd name="connsiteY48" fmla="*/ 2939891 h 3148012"/>
              <a:gd name="connsiteX49" fmla="*/ 3198970 w 3409949"/>
              <a:gd name="connsiteY49" fmla="*/ 1574959 h 3148012"/>
              <a:gd name="connsiteX50" fmla="*/ 3411378 w 3409949"/>
              <a:gd name="connsiteY50" fmla="*/ 1574959 h 3148012"/>
              <a:gd name="connsiteX51" fmla="*/ 3411378 w 3409949"/>
              <a:gd name="connsiteY51" fmla="*/ 947261 h 3148012"/>
              <a:gd name="connsiteX52" fmla="*/ 3411378 w 3409949"/>
              <a:gd name="connsiteY52" fmla="*/ 947261 h 3148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409949" h="3148012">
                <a:moveTo>
                  <a:pt x="2985611" y="2939891"/>
                </a:moveTo>
                <a:lnTo>
                  <a:pt x="1812131" y="2939891"/>
                </a:lnTo>
                <a:lnTo>
                  <a:pt x="1812131" y="1574959"/>
                </a:lnTo>
                <a:lnTo>
                  <a:pt x="2985611" y="1574959"/>
                </a:lnTo>
                <a:lnTo>
                  <a:pt x="2985611" y="2939891"/>
                </a:lnTo>
                <a:close/>
                <a:moveTo>
                  <a:pt x="428625" y="1574959"/>
                </a:moveTo>
                <a:lnTo>
                  <a:pt x="1599247" y="1574959"/>
                </a:lnTo>
                <a:lnTo>
                  <a:pt x="1599247" y="2939891"/>
                </a:lnTo>
                <a:lnTo>
                  <a:pt x="428625" y="2939891"/>
                </a:lnTo>
                <a:lnTo>
                  <a:pt x="428625" y="1574959"/>
                </a:lnTo>
                <a:close/>
                <a:moveTo>
                  <a:pt x="213360" y="947261"/>
                </a:moveTo>
                <a:lnTo>
                  <a:pt x="1599247" y="947261"/>
                </a:lnTo>
                <a:lnTo>
                  <a:pt x="1599247" y="1365409"/>
                </a:lnTo>
                <a:lnTo>
                  <a:pt x="213360" y="1365409"/>
                </a:lnTo>
                <a:lnTo>
                  <a:pt x="213360" y="947261"/>
                </a:lnTo>
                <a:close/>
                <a:moveTo>
                  <a:pt x="3198018" y="1365409"/>
                </a:moveTo>
                <a:lnTo>
                  <a:pt x="1812131" y="1365409"/>
                </a:lnTo>
                <a:lnTo>
                  <a:pt x="1812131" y="947261"/>
                </a:lnTo>
                <a:lnTo>
                  <a:pt x="3198018" y="947261"/>
                </a:lnTo>
                <a:lnTo>
                  <a:pt x="3198018" y="1365409"/>
                </a:lnTo>
                <a:close/>
                <a:moveTo>
                  <a:pt x="829151" y="209550"/>
                </a:moveTo>
                <a:cubicBezTo>
                  <a:pt x="1093946" y="209550"/>
                  <a:pt x="1371123" y="516255"/>
                  <a:pt x="1522571" y="737235"/>
                </a:cubicBezTo>
                <a:lnTo>
                  <a:pt x="1161573" y="737235"/>
                </a:lnTo>
                <a:cubicBezTo>
                  <a:pt x="912971" y="737235"/>
                  <a:pt x="638651" y="608647"/>
                  <a:pt x="638651" y="375285"/>
                </a:cubicBezTo>
                <a:cubicBezTo>
                  <a:pt x="638651" y="260985"/>
                  <a:pt x="697230" y="209550"/>
                  <a:pt x="829151" y="209550"/>
                </a:cubicBezTo>
                <a:lnTo>
                  <a:pt x="829151" y="209550"/>
                </a:lnTo>
                <a:close/>
                <a:moveTo>
                  <a:pt x="2585084" y="209550"/>
                </a:moveTo>
                <a:cubicBezTo>
                  <a:pt x="2716529" y="209550"/>
                  <a:pt x="2775584" y="263842"/>
                  <a:pt x="2775584" y="378619"/>
                </a:cubicBezTo>
                <a:cubicBezTo>
                  <a:pt x="2775584" y="611505"/>
                  <a:pt x="2511266" y="737235"/>
                  <a:pt x="2262663" y="737235"/>
                </a:cubicBezTo>
                <a:lnTo>
                  <a:pt x="1901666" y="737235"/>
                </a:lnTo>
                <a:cubicBezTo>
                  <a:pt x="2053113" y="516255"/>
                  <a:pt x="2319813" y="209550"/>
                  <a:pt x="2585084" y="209550"/>
                </a:cubicBezTo>
                <a:lnTo>
                  <a:pt x="2585084" y="209550"/>
                </a:lnTo>
                <a:close/>
                <a:moveTo>
                  <a:pt x="3411378" y="947261"/>
                </a:moveTo>
                <a:cubicBezTo>
                  <a:pt x="3411378" y="831532"/>
                  <a:pt x="3316128" y="737711"/>
                  <a:pt x="3198018" y="737711"/>
                </a:cubicBezTo>
                <a:lnTo>
                  <a:pt x="2835115" y="737711"/>
                </a:lnTo>
                <a:cubicBezTo>
                  <a:pt x="2928937" y="646271"/>
                  <a:pt x="2988468" y="526256"/>
                  <a:pt x="2988468" y="379095"/>
                </a:cubicBezTo>
                <a:cubicBezTo>
                  <a:pt x="2988468" y="197644"/>
                  <a:pt x="2882264" y="0"/>
                  <a:pt x="2584608" y="0"/>
                </a:cubicBezTo>
                <a:cubicBezTo>
                  <a:pt x="2192654" y="0"/>
                  <a:pt x="1865471" y="410527"/>
                  <a:pt x="1711642" y="640556"/>
                </a:cubicBezTo>
                <a:cubicBezTo>
                  <a:pt x="1558290" y="410527"/>
                  <a:pt x="1220628" y="0"/>
                  <a:pt x="829151" y="0"/>
                </a:cubicBezTo>
                <a:cubicBezTo>
                  <a:pt x="531495" y="0"/>
                  <a:pt x="425291" y="197167"/>
                  <a:pt x="425291" y="379095"/>
                </a:cubicBezTo>
                <a:cubicBezTo>
                  <a:pt x="425291" y="526256"/>
                  <a:pt x="486727" y="646271"/>
                  <a:pt x="582454" y="737711"/>
                </a:cubicBezTo>
                <a:lnTo>
                  <a:pt x="213360" y="737711"/>
                </a:lnTo>
                <a:cubicBezTo>
                  <a:pt x="95726" y="737711"/>
                  <a:pt x="0" y="831532"/>
                  <a:pt x="0" y="947261"/>
                </a:cubicBezTo>
                <a:lnTo>
                  <a:pt x="0" y="1574959"/>
                </a:lnTo>
                <a:lnTo>
                  <a:pt x="214789" y="1574959"/>
                </a:lnTo>
                <a:lnTo>
                  <a:pt x="214789" y="2939891"/>
                </a:lnTo>
                <a:cubicBezTo>
                  <a:pt x="214789" y="3055620"/>
                  <a:pt x="310515" y="3149441"/>
                  <a:pt x="428149" y="3149441"/>
                </a:cubicBezTo>
                <a:lnTo>
                  <a:pt x="2985611" y="3149441"/>
                </a:lnTo>
                <a:cubicBezTo>
                  <a:pt x="3103244" y="3149441"/>
                  <a:pt x="3198970" y="3055620"/>
                  <a:pt x="3198970" y="2939891"/>
                </a:cubicBezTo>
                <a:lnTo>
                  <a:pt x="3198970" y="1574959"/>
                </a:lnTo>
                <a:lnTo>
                  <a:pt x="3411378" y="1574959"/>
                </a:lnTo>
                <a:lnTo>
                  <a:pt x="3411378" y="947261"/>
                </a:lnTo>
                <a:lnTo>
                  <a:pt x="3411378" y="947261"/>
                </a:lnTo>
                <a:close/>
              </a:path>
            </a:pathLst>
          </a:custGeom>
          <a:solidFill>
            <a:schemeClr val="accent1"/>
          </a:solidFill>
          <a:ln w="4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图形 44">
            <a:extLst>
              <a:ext uri="{FF2B5EF4-FFF2-40B4-BE49-F238E27FC236}">
                <a16:creationId xmlns:a16="http://schemas.microsoft.com/office/drawing/2014/main" id="{8F01E64D-1E0A-417D-9657-E93BB17417B1}"/>
              </a:ext>
            </a:extLst>
          </p:cNvPr>
          <p:cNvSpPr/>
          <p:nvPr/>
        </p:nvSpPr>
        <p:spPr>
          <a:xfrm>
            <a:off x="5879306" y="1265439"/>
            <a:ext cx="451690" cy="358908"/>
          </a:xfrm>
          <a:custGeom>
            <a:avLst/>
            <a:gdLst>
              <a:gd name="connsiteX0" fmla="*/ 4299350 w 7743825"/>
              <a:gd name="connsiteY0" fmla="*/ 4118682 h 6153150"/>
              <a:gd name="connsiteX1" fmla="*/ 3755473 w 7743825"/>
              <a:gd name="connsiteY1" fmla="*/ 3894845 h 6153150"/>
              <a:gd name="connsiteX2" fmla="*/ 4037413 w 7743825"/>
              <a:gd name="connsiteY2" fmla="*/ 1925075 h 6153150"/>
              <a:gd name="connsiteX3" fmla="*/ 3152540 w 7743825"/>
              <a:gd name="connsiteY3" fmla="*/ 569667 h 6153150"/>
              <a:gd name="connsiteX4" fmla="*/ 1700930 w 7743825"/>
              <a:gd name="connsiteY4" fmla="*/ 557285 h 6153150"/>
              <a:gd name="connsiteX5" fmla="*/ 748430 w 7743825"/>
              <a:gd name="connsiteY5" fmla="*/ 2035565 h 6153150"/>
              <a:gd name="connsiteX6" fmla="*/ 1373270 w 7743825"/>
              <a:gd name="connsiteY6" fmla="*/ 4241555 h 6153150"/>
              <a:gd name="connsiteX7" fmla="*/ 3000140 w 7743825"/>
              <a:gd name="connsiteY7" fmla="*/ 4576835 h 6153150"/>
              <a:gd name="connsiteX8" fmla="*/ 3398285 w 7743825"/>
              <a:gd name="connsiteY8" fmla="*/ 4678753 h 6153150"/>
              <a:gd name="connsiteX9" fmla="*/ 3166828 w 7743825"/>
              <a:gd name="connsiteY9" fmla="*/ 4935928 h 6153150"/>
              <a:gd name="connsiteX10" fmla="*/ 312185 w 7743825"/>
              <a:gd name="connsiteY10" fmla="*/ 3788165 h 6153150"/>
              <a:gd name="connsiteX11" fmla="*/ 1338980 w 7743825"/>
              <a:gd name="connsiteY11" fmla="*/ 264867 h 6153150"/>
              <a:gd name="connsiteX12" fmla="*/ 4801318 w 7743825"/>
              <a:gd name="connsiteY12" fmla="*/ 2033660 h 6153150"/>
              <a:gd name="connsiteX13" fmla="*/ 4299350 w 7743825"/>
              <a:gd name="connsiteY13" fmla="*/ 4118682 h 6153150"/>
              <a:gd name="connsiteX14" fmla="*/ 4299350 w 7743825"/>
              <a:gd name="connsiteY14" fmla="*/ 4118682 h 6153150"/>
              <a:gd name="connsiteX15" fmla="*/ 6208160 w 7743825"/>
              <a:gd name="connsiteY15" fmla="*/ 6103693 h 6153150"/>
              <a:gd name="connsiteX16" fmla="*/ 6293885 w 7743825"/>
              <a:gd name="connsiteY16" fmla="*/ 6073212 h 6153150"/>
              <a:gd name="connsiteX17" fmla="*/ 6685363 w 7743825"/>
              <a:gd name="connsiteY17" fmla="*/ 5459803 h 6153150"/>
              <a:gd name="connsiteX18" fmla="*/ 5509978 w 7743825"/>
              <a:gd name="connsiteY18" fmla="*/ 2222255 h 6153150"/>
              <a:gd name="connsiteX19" fmla="*/ 5549983 w 7743825"/>
              <a:gd name="connsiteY19" fmla="*/ 1546932 h 6153150"/>
              <a:gd name="connsiteX20" fmla="*/ 5762390 w 7743825"/>
              <a:gd name="connsiteY20" fmla="*/ 1373577 h 6153150"/>
              <a:gd name="connsiteX21" fmla="*/ 5951938 w 7743825"/>
              <a:gd name="connsiteY21" fmla="*/ 1564077 h 6153150"/>
              <a:gd name="connsiteX22" fmla="*/ 7021596 w 7743825"/>
              <a:gd name="connsiteY22" fmla="*/ 4507303 h 6153150"/>
              <a:gd name="connsiteX23" fmla="*/ 7389260 w 7743825"/>
              <a:gd name="connsiteY23" fmla="*/ 5506475 h 6153150"/>
              <a:gd name="connsiteX24" fmla="*/ 7751210 w 7743825"/>
              <a:gd name="connsiteY24" fmla="*/ 6157033 h 6153150"/>
              <a:gd name="connsiteX25" fmla="*/ 6212923 w 7743825"/>
              <a:gd name="connsiteY25" fmla="*/ 6157033 h 6153150"/>
              <a:gd name="connsiteX26" fmla="*/ 6208160 w 7743825"/>
              <a:gd name="connsiteY26" fmla="*/ 6103693 h 6153150"/>
              <a:gd name="connsiteX27" fmla="*/ 6208160 w 7743825"/>
              <a:gd name="connsiteY27" fmla="*/ 6103693 h 6153150"/>
              <a:gd name="connsiteX28" fmla="*/ 1940008 w 7743825"/>
              <a:gd name="connsiteY28" fmla="*/ 3859603 h 6153150"/>
              <a:gd name="connsiteX29" fmla="*/ 2406733 w 7743825"/>
              <a:gd name="connsiteY29" fmla="*/ 3742445 h 6153150"/>
              <a:gd name="connsiteX30" fmla="*/ 3882155 w 7743825"/>
              <a:gd name="connsiteY30" fmla="*/ 4078678 h 6153150"/>
              <a:gd name="connsiteX31" fmla="*/ 6006230 w 7743825"/>
              <a:gd name="connsiteY31" fmla="*/ 4084392 h 6153150"/>
              <a:gd name="connsiteX32" fmla="*/ 5496643 w 7743825"/>
              <a:gd name="connsiteY32" fmla="*/ 4986410 h 6153150"/>
              <a:gd name="connsiteX33" fmla="*/ 3503060 w 7743825"/>
              <a:gd name="connsiteY33" fmla="*/ 4592075 h 6153150"/>
              <a:gd name="connsiteX34" fmla="*/ 1953343 w 7743825"/>
              <a:gd name="connsiteY34" fmla="*/ 3949138 h 6153150"/>
              <a:gd name="connsiteX35" fmla="*/ 1940008 w 7743825"/>
              <a:gd name="connsiteY35" fmla="*/ 3859603 h 6153150"/>
              <a:gd name="connsiteX36" fmla="*/ 1940008 w 7743825"/>
              <a:gd name="connsiteY36" fmla="*/ 3859603 h 6153150"/>
              <a:gd name="connsiteX37" fmla="*/ 4276490 w 7743825"/>
              <a:gd name="connsiteY37" fmla="*/ 5197865 h 6153150"/>
              <a:gd name="connsiteX38" fmla="*/ 4707021 w 7743825"/>
              <a:gd name="connsiteY38" fmla="*/ 6149412 h 6153150"/>
              <a:gd name="connsiteX39" fmla="*/ 3297320 w 7743825"/>
              <a:gd name="connsiteY39" fmla="*/ 6149412 h 6153150"/>
              <a:gd name="connsiteX40" fmla="*/ 3975500 w 7743825"/>
              <a:gd name="connsiteY40" fmla="*/ 5267398 h 6153150"/>
              <a:gd name="connsiteX41" fmla="*/ 4220293 w 7743825"/>
              <a:gd name="connsiteY41" fmla="*/ 5094995 h 6153150"/>
              <a:gd name="connsiteX42" fmla="*/ 4276490 w 7743825"/>
              <a:gd name="connsiteY42" fmla="*/ 5197865 h 6153150"/>
              <a:gd name="connsiteX43" fmla="*/ 4276490 w 7743825"/>
              <a:gd name="connsiteY43" fmla="*/ 5197865 h 615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743825" h="6153150">
                <a:moveTo>
                  <a:pt x="4299350" y="4118682"/>
                </a:moveTo>
                <a:cubicBezTo>
                  <a:pt x="4117423" y="4043435"/>
                  <a:pt x="3948830" y="3973903"/>
                  <a:pt x="3755473" y="3894845"/>
                </a:cubicBezTo>
                <a:cubicBezTo>
                  <a:pt x="4087895" y="3250955"/>
                  <a:pt x="4191718" y="2602303"/>
                  <a:pt x="4037413" y="1925075"/>
                </a:cubicBezTo>
                <a:cubicBezTo>
                  <a:pt x="3910730" y="1365957"/>
                  <a:pt x="3651650" y="883992"/>
                  <a:pt x="3152540" y="569667"/>
                </a:cubicBezTo>
                <a:cubicBezTo>
                  <a:pt x="2677243" y="267725"/>
                  <a:pt x="2171465" y="253437"/>
                  <a:pt x="1700930" y="557285"/>
                </a:cubicBezTo>
                <a:cubicBezTo>
                  <a:pt x="1170388" y="899232"/>
                  <a:pt x="831298" y="1387865"/>
                  <a:pt x="748430" y="2035565"/>
                </a:cubicBezTo>
                <a:cubicBezTo>
                  <a:pt x="641750" y="2862335"/>
                  <a:pt x="757955" y="3616715"/>
                  <a:pt x="1373270" y="4241555"/>
                </a:cubicBezTo>
                <a:cubicBezTo>
                  <a:pt x="1836185" y="4712090"/>
                  <a:pt x="2405780" y="4855918"/>
                  <a:pt x="3000140" y="4576835"/>
                </a:cubicBezTo>
                <a:cubicBezTo>
                  <a:pt x="3196355" y="4485395"/>
                  <a:pt x="3279223" y="4593980"/>
                  <a:pt x="3398285" y="4678753"/>
                </a:cubicBezTo>
                <a:cubicBezTo>
                  <a:pt x="3322085" y="4766383"/>
                  <a:pt x="3263030" y="4898780"/>
                  <a:pt x="3166828" y="4935928"/>
                </a:cubicBezTo>
                <a:cubicBezTo>
                  <a:pt x="2137175" y="5337883"/>
                  <a:pt x="857015" y="4848298"/>
                  <a:pt x="312185" y="3788165"/>
                </a:cubicBezTo>
                <a:cubicBezTo>
                  <a:pt x="-273602" y="2649928"/>
                  <a:pt x="-90722" y="1027820"/>
                  <a:pt x="1338980" y="264867"/>
                </a:cubicBezTo>
                <a:cubicBezTo>
                  <a:pt x="2739155" y="-481893"/>
                  <a:pt x="4510805" y="426792"/>
                  <a:pt x="4801318" y="2033660"/>
                </a:cubicBezTo>
                <a:cubicBezTo>
                  <a:pt x="4938478" y="2794707"/>
                  <a:pt x="4779410" y="3482413"/>
                  <a:pt x="4299350" y="4118682"/>
                </a:cubicBezTo>
                <a:lnTo>
                  <a:pt x="4299350" y="4118682"/>
                </a:lnTo>
                <a:close/>
                <a:moveTo>
                  <a:pt x="6208160" y="6103693"/>
                </a:moveTo>
                <a:cubicBezTo>
                  <a:pt x="6236735" y="6093215"/>
                  <a:pt x="6264358" y="6077975"/>
                  <a:pt x="6293885" y="6073212"/>
                </a:cubicBezTo>
                <a:cubicBezTo>
                  <a:pt x="6765373" y="6003680"/>
                  <a:pt x="6840621" y="5898905"/>
                  <a:pt x="6685363" y="5459803"/>
                </a:cubicBezTo>
                <a:cubicBezTo>
                  <a:pt x="6301505" y="4376810"/>
                  <a:pt x="5918601" y="3294770"/>
                  <a:pt x="5509978" y="2222255"/>
                </a:cubicBezTo>
                <a:cubicBezTo>
                  <a:pt x="5413776" y="1969843"/>
                  <a:pt x="5416633" y="1760293"/>
                  <a:pt x="5549983" y="1546932"/>
                </a:cubicBezTo>
                <a:cubicBezTo>
                  <a:pt x="5598560" y="1469780"/>
                  <a:pt x="5690953" y="1372625"/>
                  <a:pt x="5762390" y="1373577"/>
                </a:cubicBezTo>
                <a:cubicBezTo>
                  <a:pt x="5828113" y="1374530"/>
                  <a:pt x="5922410" y="1484068"/>
                  <a:pt x="5951938" y="1564077"/>
                </a:cubicBezTo>
                <a:cubicBezTo>
                  <a:pt x="6313888" y="2543248"/>
                  <a:pt x="6666313" y="3525275"/>
                  <a:pt x="7021596" y="4507303"/>
                </a:cubicBezTo>
                <a:cubicBezTo>
                  <a:pt x="7142563" y="4840678"/>
                  <a:pt x="7250196" y="5180720"/>
                  <a:pt x="7389260" y="5506475"/>
                </a:cubicBezTo>
                <a:cubicBezTo>
                  <a:pt x="7484510" y="5728408"/>
                  <a:pt x="7623576" y="5931290"/>
                  <a:pt x="7751210" y="6157033"/>
                </a:cubicBezTo>
                <a:lnTo>
                  <a:pt x="6212923" y="6157033"/>
                </a:lnTo>
                <a:cubicBezTo>
                  <a:pt x="6211018" y="6138935"/>
                  <a:pt x="6209113" y="6120837"/>
                  <a:pt x="6208160" y="6103693"/>
                </a:cubicBezTo>
                <a:lnTo>
                  <a:pt x="6208160" y="6103693"/>
                </a:lnTo>
                <a:close/>
                <a:moveTo>
                  <a:pt x="1940008" y="3859603"/>
                </a:moveTo>
                <a:cubicBezTo>
                  <a:pt x="2095265" y="3818645"/>
                  <a:pt x="2248618" y="3755780"/>
                  <a:pt x="2406733" y="3742445"/>
                </a:cubicBezTo>
                <a:cubicBezTo>
                  <a:pt x="2932513" y="3694820"/>
                  <a:pt x="3450673" y="3797690"/>
                  <a:pt x="3882155" y="4078678"/>
                </a:cubicBezTo>
                <a:cubicBezTo>
                  <a:pt x="4603198" y="4548260"/>
                  <a:pt x="5289951" y="4710185"/>
                  <a:pt x="6006230" y="4084392"/>
                </a:cubicBezTo>
                <a:cubicBezTo>
                  <a:pt x="6091003" y="4523495"/>
                  <a:pt x="5915743" y="4835915"/>
                  <a:pt x="5496643" y="4986410"/>
                </a:cubicBezTo>
                <a:cubicBezTo>
                  <a:pt x="4758455" y="5251205"/>
                  <a:pt x="4066940" y="5074040"/>
                  <a:pt x="3503060" y="4592075"/>
                </a:cubicBezTo>
                <a:cubicBezTo>
                  <a:pt x="3041098" y="4197740"/>
                  <a:pt x="2560085" y="3955805"/>
                  <a:pt x="1953343" y="3949138"/>
                </a:cubicBezTo>
                <a:cubicBezTo>
                  <a:pt x="1948580" y="3918657"/>
                  <a:pt x="1944770" y="3889130"/>
                  <a:pt x="1940008" y="3859603"/>
                </a:cubicBezTo>
                <a:lnTo>
                  <a:pt x="1940008" y="3859603"/>
                </a:lnTo>
                <a:close/>
                <a:moveTo>
                  <a:pt x="4276490" y="5197865"/>
                </a:moveTo>
                <a:cubicBezTo>
                  <a:pt x="4102183" y="5843660"/>
                  <a:pt x="4155523" y="5957008"/>
                  <a:pt x="4707021" y="6149412"/>
                </a:cubicBezTo>
                <a:lnTo>
                  <a:pt x="3297320" y="6149412"/>
                </a:lnTo>
                <a:cubicBezTo>
                  <a:pt x="3766903" y="6037018"/>
                  <a:pt x="3825958" y="5622680"/>
                  <a:pt x="3975500" y="5267398"/>
                </a:cubicBezTo>
                <a:cubicBezTo>
                  <a:pt x="4007885" y="5189293"/>
                  <a:pt x="4136473" y="5151193"/>
                  <a:pt x="4220293" y="5094995"/>
                </a:cubicBezTo>
                <a:cubicBezTo>
                  <a:pt x="4239343" y="5128333"/>
                  <a:pt x="4257440" y="5163575"/>
                  <a:pt x="4276490" y="5197865"/>
                </a:cubicBezTo>
                <a:lnTo>
                  <a:pt x="4276490" y="519786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图形 46">
            <a:extLst>
              <a:ext uri="{FF2B5EF4-FFF2-40B4-BE49-F238E27FC236}">
                <a16:creationId xmlns:a16="http://schemas.microsoft.com/office/drawing/2014/main" id="{086F4A79-F279-4380-813F-4B56CFB2008B}"/>
              </a:ext>
            </a:extLst>
          </p:cNvPr>
          <p:cNvSpPr/>
          <p:nvPr/>
        </p:nvSpPr>
        <p:spPr>
          <a:xfrm>
            <a:off x="10301899" y="1237301"/>
            <a:ext cx="289832" cy="419355"/>
          </a:xfrm>
          <a:custGeom>
            <a:avLst/>
            <a:gdLst>
              <a:gd name="connsiteX0" fmla="*/ 2135332 w 4727863"/>
              <a:gd name="connsiteY0" fmla="*/ 5156489 h 6840681"/>
              <a:gd name="connsiteX1" fmla="*/ 2353541 w 4727863"/>
              <a:gd name="connsiteY1" fmla="*/ 5172941 h 6840681"/>
              <a:gd name="connsiteX2" fmla="*/ 2571750 w 4727863"/>
              <a:gd name="connsiteY2" fmla="*/ 5156489 h 6840681"/>
              <a:gd name="connsiteX3" fmla="*/ 3847234 w 4727863"/>
              <a:gd name="connsiteY3" fmla="*/ 3670589 h 6840681"/>
              <a:gd name="connsiteX4" fmla="*/ 3847234 w 4727863"/>
              <a:gd name="connsiteY4" fmla="*/ 1502352 h 6840681"/>
              <a:gd name="connsiteX5" fmla="*/ 3687907 w 4727863"/>
              <a:gd name="connsiteY5" fmla="*/ 823480 h 6840681"/>
              <a:gd name="connsiteX6" fmla="*/ 2353541 w 4727863"/>
              <a:gd name="connsiteY6" fmla="*/ 0 h 6840681"/>
              <a:gd name="connsiteX7" fmla="*/ 1018309 w 4727863"/>
              <a:gd name="connsiteY7" fmla="*/ 824345 h 6840681"/>
              <a:gd name="connsiteX8" fmla="*/ 858982 w 4727863"/>
              <a:gd name="connsiteY8" fmla="*/ 1503218 h 6840681"/>
              <a:gd name="connsiteX9" fmla="*/ 858982 w 4727863"/>
              <a:gd name="connsiteY9" fmla="*/ 3670589 h 6840681"/>
              <a:gd name="connsiteX10" fmla="*/ 2135332 w 4727863"/>
              <a:gd name="connsiteY10" fmla="*/ 5156489 h 6840681"/>
              <a:gd name="connsiteX11" fmla="*/ 2135332 w 4727863"/>
              <a:gd name="connsiteY11" fmla="*/ 5156489 h 6840681"/>
              <a:gd name="connsiteX12" fmla="*/ 1290205 w 4727863"/>
              <a:gd name="connsiteY12" fmla="*/ 3648941 h 6840681"/>
              <a:gd name="connsiteX13" fmla="*/ 1290205 w 4727863"/>
              <a:gd name="connsiteY13" fmla="*/ 1502352 h 6840681"/>
              <a:gd name="connsiteX14" fmla="*/ 2354407 w 4727863"/>
              <a:gd name="connsiteY14" fmla="*/ 429491 h 6840681"/>
              <a:gd name="connsiteX15" fmla="*/ 3417744 w 4727863"/>
              <a:gd name="connsiteY15" fmla="*/ 1502352 h 6840681"/>
              <a:gd name="connsiteX16" fmla="*/ 3417744 w 4727863"/>
              <a:gd name="connsiteY16" fmla="*/ 3648941 h 6840681"/>
              <a:gd name="connsiteX17" fmla="*/ 2867025 w 4727863"/>
              <a:gd name="connsiteY17" fmla="*/ 4601441 h 6840681"/>
              <a:gd name="connsiteX18" fmla="*/ 2364798 w 4727863"/>
              <a:gd name="connsiteY18" fmla="*/ 4721802 h 6840681"/>
              <a:gd name="connsiteX19" fmla="*/ 2343150 w 4727863"/>
              <a:gd name="connsiteY19" fmla="*/ 4721802 h 6840681"/>
              <a:gd name="connsiteX20" fmla="*/ 1840923 w 4727863"/>
              <a:gd name="connsiteY20" fmla="*/ 4601441 h 6840681"/>
              <a:gd name="connsiteX21" fmla="*/ 1290205 w 4727863"/>
              <a:gd name="connsiteY21" fmla="*/ 3648941 h 6840681"/>
              <a:gd name="connsiteX22" fmla="*/ 1290205 w 4727863"/>
              <a:gd name="connsiteY22" fmla="*/ 3648941 h 6840681"/>
              <a:gd name="connsiteX23" fmla="*/ 4728730 w 4727863"/>
              <a:gd name="connsiteY23" fmla="*/ 4056784 h 6840681"/>
              <a:gd name="connsiteX24" fmla="*/ 4298373 w 4727863"/>
              <a:gd name="connsiteY24" fmla="*/ 4056784 h 6840681"/>
              <a:gd name="connsiteX25" fmla="*/ 3507798 w 4727863"/>
              <a:gd name="connsiteY25" fmla="*/ 5220566 h 6840681"/>
              <a:gd name="connsiteX26" fmla="*/ 2517198 w 4727863"/>
              <a:gd name="connsiteY26" fmla="*/ 5574723 h 6840681"/>
              <a:gd name="connsiteX27" fmla="*/ 2515466 w 4727863"/>
              <a:gd name="connsiteY27" fmla="*/ 5574723 h 6840681"/>
              <a:gd name="connsiteX28" fmla="*/ 2480830 w 4727863"/>
              <a:gd name="connsiteY28" fmla="*/ 5577320 h 6840681"/>
              <a:gd name="connsiteX29" fmla="*/ 2470439 w 4727863"/>
              <a:gd name="connsiteY29" fmla="*/ 5578187 h 6840681"/>
              <a:gd name="connsiteX30" fmla="*/ 2441864 w 4727863"/>
              <a:gd name="connsiteY30" fmla="*/ 5579919 h 6840681"/>
              <a:gd name="connsiteX31" fmla="*/ 2422814 w 4727863"/>
              <a:gd name="connsiteY31" fmla="*/ 5580784 h 6840681"/>
              <a:gd name="connsiteX32" fmla="*/ 2402898 w 4727863"/>
              <a:gd name="connsiteY32" fmla="*/ 5581650 h 6840681"/>
              <a:gd name="connsiteX33" fmla="*/ 2363066 w 4727863"/>
              <a:gd name="connsiteY33" fmla="*/ 5582516 h 6840681"/>
              <a:gd name="connsiteX34" fmla="*/ 2361334 w 4727863"/>
              <a:gd name="connsiteY34" fmla="*/ 5582516 h 6840681"/>
              <a:gd name="connsiteX35" fmla="*/ 2321503 w 4727863"/>
              <a:gd name="connsiteY35" fmla="*/ 5581650 h 6840681"/>
              <a:gd name="connsiteX36" fmla="*/ 2301587 w 4727863"/>
              <a:gd name="connsiteY36" fmla="*/ 5580784 h 6840681"/>
              <a:gd name="connsiteX37" fmla="*/ 2282537 w 4727863"/>
              <a:gd name="connsiteY37" fmla="*/ 5579919 h 6840681"/>
              <a:gd name="connsiteX38" fmla="*/ 2253962 w 4727863"/>
              <a:gd name="connsiteY38" fmla="*/ 5578187 h 6840681"/>
              <a:gd name="connsiteX39" fmla="*/ 2243571 w 4727863"/>
              <a:gd name="connsiteY39" fmla="*/ 5577320 h 6840681"/>
              <a:gd name="connsiteX40" fmla="*/ 2208934 w 4727863"/>
              <a:gd name="connsiteY40" fmla="*/ 5574723 h 6840681"/>
              <a:gd name="connsiteX41" fmla="*/ 2207202 w 4727863"/>
              <a:gd name="connsiteY41" fmla="*/ 5574723 h 6840681"/>
              <a:gd name="connsiteX42" fmla="*/ 1216602 w 4727863"/>
              <a:gd name="connsiteY42" fmla="*/ 5220566 h 6840681"/>
              <a:gd name="connsiteX43" fmla="*/ 430357 w 4727863"/>
              <a:gd name="connsiteY43" fmla="*/ 4056784 h 6840681"/>
              <a:gd name="connsiteX44" fmla="*/ 0 w 4727863"/>
              <a:gd name="connsiteY44" fmla="*/ 4056784 h 6840681"/>
              <a:gd name="connsiteX45" fmla="*/ 2149187 w 4727863"/>
              <a:gd name="connsiteY45" fmla="*/ 5988627 h 6840681"/>
              <a:gd name="connsiteX46" fmla="*/ 2149187 w 4727863"/>
              <a:gd name="connsiteY46" fmla="*/ 6418119 h 6840681"/>
              <a:gd name="connsiteX47" fmla="*/ 1934441 w 4727863"/>
              <a:gd name="connsiteY47" fmla="*/ 6418119 h 6840681"/>
              <a:gd name="connsiteX48" fmla="*/ 1719696 w 4727863"/>
              <a:gd name="connsiteY48" fmla="*/ 6632864 h 6840681"/>
              <a:gd name="connsiteX49" fmla="*/ 1934441 w 4727863"/>
              <a:gd name="connsiteY49" fmla="*/ 6847609 h 6840681"/>
              <a:gd name="connsiteX50" fmla="*/ 2794289 w 4727863"/>
              <a:gd name="connsiteY50" fmla="*/ 6847609 h 6840681"/>
              <a:gd name="connsiteX51" fmla="*/ 3009034 w 4727863"/>
              <a:gd name="connsiteY51" fmla="*/ 6632864 h 6840681"/>
              <a:gd name="connsiteX52" fmla="*/ 2794289 w 4727863"/>
              <a:gd name="connsiteY52" fmla="*/ 6418119 h 6840681"/>
              <a:gd name="connsiteX53" fmla="*/ 2579543 w 4727863"/>
              <a:gd name="connsiteY53" fmla="*/ 6418119 h 6840681"/>
              <a:gd name="connsiteX54" fmla="*/ 2579543 w 4727863"/>
              <a:gd name="connsiteY54" fmla="*/ 5988627 h 6840681"/>
              <a:gd name="connsiteX55" fmla="*/ 4728730 w 4727863"/>
              <a:gd name="connsiteY55" fmla="*/ 4056784 h 6840681"/>
              <a:gd name="connsiteX56" fmla="*/ 4728730 w 4727863"/>
              <a:gd name="connsiteY56" fmla="*/ 4056784 h 6840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727863" h="6840681">
                <a:moveTo>
                  <a:pt x="2135332" y="5156489"/>
                </a:moveTo>
                <a:cubicBezTo>
                  <a:pt x="2206337" y="5166880"/>
                  <a:pt x="2279939" y="5172075"/>
                  <a:pt x="2353541" y="5172941"/>
                </a:cubicBezTo>
                <a:cubicBezTo>
                  <a:pt x="2428009" y="5172075"/>
                  <a:pt x="2500746" y="5166880"/>
                  <a:pt x="2571750" y="5156489"/>
                </a:cubicBezTo>
                <a:cubicBezTo>
                  <a:pt x="3307773" y="5048250"/>
                  <a:pt x="3851564" y="4414405"/>
                  <a:pt x="3847234" y="3670589"/>
                </a:cubicBezTo>
                <a:lnTo>
                  <a:pt x="3847234" y="1502352"/>
                </a:lnTo>
                <a:cubicBezTo>
                  <a:pt x="3848100" y="1266825"/>
                  <a:pt x="3793548" y="1034761"/>
                  <a:pt x="3687907" y="823480"/>
                </a:cubicBezTo>
                <a:cubicBezTo>
                  <a:pt x="3443721" y="335107"/>
                  <a:pt x="2942359" y="3464"/>
                  <a:pt x="2353541" y="0"/>
                </a:cubicBezTo>
                <a:cubicBezTo>
                  <a:pt x="1764723" y="4330"/>
                  <a:pt x="1262496" y="335973"/>
                  <a:pt x="1018309" y="824345"/>
                </a:cubicBezTo>
                <a:cubicBezTo>
                  <a:pt x="913534" y="1034761"/>
                  <a:pt x="858982" y="1267691"/>
                  <a:pt x="858982" y="1503218"/>
                </a:cubicBezTo>
                <a:lnTo>
                  <a:pt x="858982" y="3670589"/>
                </a:lnTo>
                <a:cubicBezTo>
                  <a:pt x="854652" y="4413539"/>
                  <a:pt x="1399309" y="5048250"/>
                  <a:pt x="2135332" y="5156489"/>
                </a:cubicBezTo>
                <a:lnTo>
                  <a:pt x="2135332" y="5156489"/>
                </a:lnTo>
                <a:close/>
                <a:moveTo>
                  <a:pt x="1290205" y="3648941"/>
                </a:moveTo>
                <a:lnTo>
                  <a:pt x="1290205" y="1502352"/>
                </a:lnTo>
                <a:cubicBezTo>
                  <a:pt x="1290205" y="904875"/>
                  <a:pt x="1756930" y="434686"/>
                  <a:pt x="2354407" y="429491"/>
                </a:cubicBezTo>
                <a:cubicBezTo>
                  <a:pt x="2951018" y="434686"/>
                  <a:pt x="3417744" y="904875"/>
                  <a:pt x="3417744" y="1502352"/>
                </a:cubicBezTo>
                <a:lnTo>
                  <a:pt x="3417744" y="3648941"/>
                </a:lnTo>
                <a:cubicBezTo>
                  <a:pt x="3435927" y="4046393"/>
                  <a:pt x="3220316" y="4418734"/>
                  <a:pt x="2867025" y="4601441"/>
                </a:cubicBezTo>
                <a:cubicBezTo>
                  <a:pt x="2712028" y="4681105"/>
                  <a:pt x="2539712" y="4722669"/>
                  <a:pt x="2364798" y="4721802"/>
                </a:cubicBezTo>
                <a:lnTo>
                  <a:pt x="2343150" y="4721802"/>
                </a:lnTo>
                <a:cubicBezTo>
                  <a:pt x="2168237" y="4722669"/>
                  <a:pt x="1995921" y="4681105"/>
                  <a:pt x="1840923" y="4601441"/>
                </a:cubicBezTo>
                <a:cubicBezTo>
                  <a:pt x="1486766" y="4418734"/>
                  <a:pt x="1272021" y="4047259"/>
                  <a:pt x="1290205" y="3648941"/>
                </a:cubicBezTo>
                <a:lnTo>
                  <a:pt x="1290205" y="3648941"/>
                </a:lnTo>
                <a:close/>
                <a:moveTo>
                  <a:pt x="4728730" y="4056784"/>
                </a:moveTo>
                <a:lnTo>
                  <a:pt x="4298373" y="4056784"/>
                </a:lnTo>
                <a:cubicBezTo>
                  <a:pt x="4192732" y="4537364"/>
                  <a:pt x="3900921" y="4946939"/>
                  <a:pt x="3507798" y="5220566"/>
                </a:cubicBezTo>
                <a:cubicBezTo>
                  <a:pt x="3215121" y="5424055"/>
                  <a:pt x="2873087" y="5546148"/>
                  <a:pt x="2517198" y="5574723"/>
                </a:cubicBezTo>
                <a:lnTo>
                  <a:pt x="2515466" y="5574723"/>
                </a:lnTo>
                <a:lnTo>
                  <a:pt x="2480830" y="5577320"/>
                </a:lnTo>
                <a:cubicBezTo>
                  <a:pt x="2477366" y="5577320"/>
                  <a:pt x="2473903" y="5577320"/>
                  <a:pt x="2470439" y="5578187"/>
                </a:cubicBezTo>
                <a:cubicBezTo>
                  <a:pt x="2460914" y="5579052"/>
                  <a:pt x="2452255" y="5579052"/>
                  <a:pt x="2441864" y="5579919"/>
                </a:cubicBezTo>
                <a:cubicBezTo>
                  <a:pt x="2435802" y="5579919"/>
                  <a:pt x="2428875" y="5580784"/>
                  <a:pt x="2422814" y="5580784"/>
                </a:cubicBezTo>
                <a:lnTo>
                  <a:pt x="2402898" y="5581650"/>
                </a:lnTo>
                <a:cubicBezTo>
                  <a:pt x="2389909" y="5581650"/>
                  <a:pt x="2376055" y="5582516"/>
                  <a:pt x="2363066" y="5582516"/>
                </a:cubicBezTo>
                <a:lnTo>
                  <a:pt x="2361334" y="5582516"/>
                </a:lnTo>
                <a:cubicBezTo>
                  <a:pt x="2348346" y="5582516"/>
                  <a:pt x="2334491" y="5582516"/>
                  <a:pt x="2321503" y="5581650"/>
                </a:cubicBezTo>
                <a:cubicBezTo>
                  <a:pt x="2314575" y="5581650"/>
                  <a:pt x="2307648" y="5580784"/>
                  <a:pt x="2301587" y="5580784"/>
                </a:cubicBezTo>
                <a:cubicBezTo>
                  <a:pt x="2295525" y="5580784"/>
                  <a:pt x="2288598" y="5580784"/>
                  <a:pt x="2282537" y="5579919"/>
                </a:cubicBezTo>
                <a:cubicBezTo>
                  <a:pt x="2273012" y="5579919"/>
                  <a:pt x="2264353" y="5579052"/>
                  <a:pt x="2253962" y="5578187"/>
                </a:cubicBezTo>
                <a:cubicBezTo>
                  <a:pt x="2250498" y="5578187"/>
                  <a:pt x="2247034" y="5578187"/>
                  <a:pt x="2243571" y="5577320"/>
                </a:cubicBezTo>
                <a:lnTo>
                  <a:pt x="2208934" y="5574723"/>
                </a:lnTo>
                <a:lnTo>
                  <a:pt x="2207202" y="5574723"/>
                </a:lnTo>
                <a:cubicBezTo>
                  <a:pt x="1851314" y="5547014"/>
                  <a:pt x="1509280" y="5424921"/>
                  <a:pt x="1216602" y="5220566"/>
                </a:cubicBezTo>
                <a:cubicBezTo>
                  <a:pt x="826943" y="4946939"/>
                  <a:pt x="535132" y="4537364"/>
                  <a:pt x="430357" y="4056784"/>
                </a:cubicBezTo>
                <a:lnTo>
                  <a:pt x="0" y="4056784"/>
                </a:lnTo>
                <a:cubicBezTo>
                  <a:pt x="193098" y="5087216"/>
                  <a:pt x="1095375" y="5902903"/>
                  <a:pt x="2149187" y="5988627"/>
                </a:cubicBezTo>
                <a:lnTo>
                  <a:pt x="2149187" y="6418119"/>
                </a:lnTo>
                <a:lnTo>
                  <a:pt x="1934441" y="6418119"/>
                </a:lnTo>
                <a:cubicBezTo>
                  <a:pt x="1805421" y="6418119"/>
                  <a:pt x="1719696" y="6503843"/>
                  <a:pt x="1719696" y="6632864"/>
                </a:cubicBezTo>
                <a:cubicBezTo>
                  <a:pt x="1719696" y="6761885"/>
                  <a:pt x="1806287" y="6847609"/>
                  <a:pt x="1934441" y="6847609"/>
                </a:cubicBezTo>
                <a:lnTo>
                  <a:pt x="2794289" y="6847609"/>
                </a:lnTo>
                <a:cubicBezTo>
                  <a:pt x="2923309" y="6847609"/>
                  <a:pt x="3009034" y="6761885"/>
                  <a:pt x="3009034" y="6632864"/>
                </a:cubicBezTo>
                <a:cubicBezTo>
                  <a:pt x="3009034" y="6503843"/>
                  <a:pt x="2923309" y="6418119"/>
                  <a:pt x="2794289" y="6418119"/>
                </a:cubicBezTo>
                <a:lnTo>
                  <a:pt x="2579543" y="6418119"/>
                </a:lnTo>
                <a:lnTo>
                  <a:pt x="2579543" y="5988627"/>
                </a:lnTo>
                <a:cubicBezTo>
                  <a:pt x="3632489" y="5902903"/>
                  <a:pt x="4535632" y="5087216"/>
                  <a:pt x="4728730" y="4056784"/>
                </a:cubicBezTo>
                <a:lnTo>
                  <a:pt x="4728730" y="40567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86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8A28F87-1178-4264-A4BD-AAD7A864168D}"/>
              </a:ext>
            </a:extLst>
          </p:cNvPr>
          <p:cNvSpPr txBox="1"/>
          <p:nvPr/>
        </p:nvSpPr>
        <p:spPr>
          <a:xfrm>
            <a:off x="1015438" y="205954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180CD48-FB7E-48D3-B93B-2573FD30252C}"/>
              </a:ext>
            </a:extLst>
          </p:cNvPr>
          <p:cNvSpPr txBox="1"/>
          <p:nvPr/>
        </p:nvSpPr>
        <p:spPr>
          <a:xfrm>
            <a:off x="3189899" y="205954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EB16B57-5414-49D4-A2ED-501C0FD2D0DC}"/>
              </a:ext>
            </a:extLst>
          </p:cNvPr>
          <p:cNvSpPr txBox="1"/>
          <p:nvPr/>
        </p:nvSpPr>
        <p:spPr>
          <a:xfrm>
            <a:off x="5364360" y="205954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87718D5-B540-460B-9855-72565ED62F54}"/>
              </a:ext>
            </a:extLst>
          </p:cNvPr>
          <p:cNvSpPr txBox="1"/>
          <p:nvPr/>
        </p:nvSpPr>
        <p:spPr>
          <a:xfrm>
            <a:off x="7538821" y="205954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F8DEC85-639A-4F65-B0DD-4A6DB996F9B4}"/>
              </a:ext>
            </a:extLst>
          </p:cNvPr>
          <p:cNvSpPr txBox="1"/>
          <p:nvPr/>
        </p:nvSpPr>
        <p:spPr>
          <a:xfrm>
            <a:off x="9713281" y="205954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325BF34-F8F7-4B32-AD44-6A071B67C3D1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5687BC4-347C-4CAD-8117-30F59F2EA26D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47B42CA-19A4-495F-8D1A-6F321994AB5A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2A1258C-33B6-4EE7-BEDC-4A73B5F5E541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59" name="图形 58">
              <a:extLst>
                <a:ext uri="{FF2B5EF4-FFF2-40B4-BE49-F238E27FC236}">
                  <a16:creationId xmlns:a16="http://schemas.microsoft.com/office/drawing/2014/main" id="{4BA243C3-1A2C-417D-87BB-B37770190D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60" name="图形 59">
              <a:extLst>
                <a:ext uri="{FF2B5EF4-FFF2-40B4-BE49-F238E27FC236}">
                  <a16:creationId xmlns:a16="http://schemas.microsoft.com/office/drawing/2014/main" id="{892F8996-42D1-49BB-9977-3B99AF3C3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id="{223D517B-A9F1-48AB-8ECD-8104C593589A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6AC44D0-EC4D-4263-86EF-94B0AE0CA309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97AB379-0133-4B66-95BC-EB7DC254F2C1}"/>
              </a:ext>
            </a:extLst>
          </p:cNvPr>
          <p:cNvSpPr/>
          <p:nvPr/>
        </p:nvSpPr>
        <p:spPr>
          <a:xfrm>
            <a:off x="9370942" y="2415241"/>
            <a:ext cx="2147958" cy="2229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  <a:endParaRPr lang="en-US" altLang="zh-CN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24EAC73E-24FB-4C14-917B-2DF66068B2F0}"/>
              </a:ext>
            </a:extLst>
          </p:cNvPr>
          <p:cNvSpPr/>
          <p:nvPr/>
        </p:nvSpPr>
        <p:spPr>
          <a:xfrm>
            <a:off x="7196083" y="2415241"/>
            <a:ext cx="2147958" cy="2229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  <a:endParaRPr lang="en-US" altLang="zh-CN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3B2FB858-4AB5-450E-8538-F2C54D9DBCDA}"/>
              </a:ext>
            </a:extLst>
          </p:cNvPr>
          <p:cNvSpPr/>
          <p:nvPr/>
        </p:nvSpPr>
        <p:spPr>
          <a:xfrm>
            <a:off x="671512" y="2415241"/>
            <a:ext cx="2147958" cy="2229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  <a:endParaRPr lang="en-US" altLang="zh-CN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2C09FFBD-0C0F-48B9-B9B3-EC8F1806A6CD}"/>
              </a:ext>
            </a:extLst>
          </p:cNvPr>
          <p:cNvSpPr/>
          <p:nvPr/>
        </p:nvSpPr>
        <p:spPr>
          <a:xfrm>
            <a:off x="2846369" y="2415241"/>
            <a:ext cx="2147958" cy="2229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  <a:endParaRPr lang="en-US" altLang="zh-CN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EB0E4A6B-31E7-4837-AB45-E7F885ABF2C8}"/>
              </a:ext>
            </a:extLst>
          </p:cNvPr>
          <p:cNvSpPr/>
          <p:nvPr/>
        </p:nvSpPr>
        <p:spPr>
          <a:xfrm>
            <a:off x="5021226" y="2415241"/>
            <a:ext cx="2147958" cy="2229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  <a:endParaRPr lang="en-US" altLang="zh-CN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2195422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208C10E5-60E9-4D98-B2E2-D0A7B476C141}"/>
              </a:ext>
            </a:extLst>
          </p:cNvPr>
          <p:cNvSpPr/>
          <p:nvPr/>
        </p:nvSpPr>
        <p:spPr>
          <a:xfrm>
            <a:off x="4477412" y="1298122"/>
            <a:ext cx="4787238" cy="45665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4026B7-AD59-4445-A4A5-1C154A3F4B6F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活动内容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325BF34-F8F7-4B32-AD44-6A071B67C3D1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5687BC4-347C-4CAD-8117-30F59F2EA26D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47B42CA-19A4-495F-8D1A-6F321994AB5A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2A1258C-33B6-4EE7-BEDC-4A73B5F5E541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59" name="图形 58">
              <a:extLst>
                <a:ext uri="{FF2B5EF4-FFF2-40B4-BE49-F238E27FC236}">
                  <a16:creationId xmlns:a16="http://schemas.microsoft.com/office/drawing/2014/main" id="{4BA243C3-1A2C-417D-87BB-B37770190D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60" name="图形 59">
              <a:extLst>
                <a:ext uri="{FF2B5EF4-FFF2-40B4-BE49-F238E27FC236}">
                  <a16:creationId xmlns:a16="http://schemas.microsoft.com/office/drawing/2014/main" id="{892F8996-42D1-49BB-9977-3B99AF3C3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id="{223D517B-A9F1-48AB-8ECD-8104C593589A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6AC44D0-EC4D-4263-86EF-94B0AE0CA309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8E117A6-C483-41D2-8054-3388BC5860AB}"/>
              </a:ext>
            </a:extLst>
          </p:cNvPr>
          <p:cNvSpPr/>
          <p:nvPr/>
        </p:nvSpPr>
        <p:spPr>
          <a:xfrm>
            <a:off x="9067800" y="1028700"/>
            <a:ext cx="2451100" cy="5105400"/>
          </a:xfrm>
          <a:prstGeom prst="roundRect">
            <a:avLst>
              <a:gd name="adj" fmla="val 3418"/>
            </a:avLst>
          </a:prstGeom>
          <a:gradFill flip="none" rotWithShape="1">
            <a:gsLst>
              <a:gs pos="24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143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B47F42-B052-45C4-9D5D-6350DBF61A69}"/>
              </a:ext>
            </a:extLst>
          </p:cNvPr>
          <p:cNvSpPr txBox="1"/>
          <p:nvPr/>
        </p:nvSpPr>
        <p:spPr>
          <a:xfrm>
            <a:off x="569950" y="245907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</a:rPr>
              <a:t>活动主题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DD35B75-3026-4D16-BE38-25A653520F97}"/>
              </a:ext>
            </a:extLst>
          </p:cNvPr>
          <p:cNvSpPr txBox="1"/>
          <p:nvPr/>
        </p:nvSpPr>
        <p:spPr>
          <a:xfrm>
            <a:off x="569911" y="3003740"/>
            <a:ext cx="3647152" cy="1395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请在这输入该活动的主要内容简介</a:t>
            </a:r>
            <a:endParaRPr lang="en-US" altLang="zh-CN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请在这输入该活动的主要内容简介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请在这输入该活动的主要内容简介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请在这输入该活动的主要内容简介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A3C6CBC-8E95-43EC-864A-E99EF6E0240D}"/>
              </a:ext>
            </a:extLst>
          </p:cNvPr>
          <p:cNvSpPr txBox="1"/>
          <p:nvPr/>
        </p:nvSpPr>
        <p:spPr>
          <a:xfrm>
            <a:off x="9328149" y="179129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</a:rPr>
              <a:t>时间</a:t>
            </a: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E44DB20C-5B8D-43A2-862F-192058633AC4}"/>
              </a:ext>
            </a:extLst>
          </p:cNvPr>
          <p:cNvSpPr/>
          <p:nvPr/>
        </p:nvSpPr>
        <p:spPr>
          <a:xfrm>
            <a:off x="10581116" y="1717409"/>
            <a:ext cx="669923" cy="670004"/>
          </a:xfrm>
          <a:custGeom>
            <a:avLst/>
            <a:gdLst>
              <a:gd name="connsiteX0" fmla="*/ 336066 w 669923"/>
              <a:gd name="connsiteY0" fmla="*/ 139632 h 670004"/>
              <a:gd name="connsiteX1" fmla="*/ 363976 w 669923"/>
              <a:gd name="connsiteY1" fmla="*/ 167542 h 670004"/>
              <a:gd name="connsiteX2" fmla="*/ 363976 w 669923"/>
              <a:gd name="connsiteY2" fmla="*/ 350144 h 670004"/>
              <a:gd name="connsiteX3" fmla="*/ 479790 w 669923"/>
              <a:gd name="connsiteY3" fmla="*/ 417095 h 670004"/>
              <a:gd name="connsiteX4" fmla="*/ 492722 w 669923"/>
              <a:gd name="connsiteY4" fmla="*/ 455236 h 670004"/>
              <a:gd name="connsiteX5" fmla="*/ 457201 w 669923"/>
              <a:gd name="connsiteY5" fmla="*/ 465467 h 670004"/>
              <a:gd name="connsiteX6" fmla="*/ 342041 w 669923"/>
              <a:gd name="connsiteY6" fmla="*/ 395651 h 670004"/>
              <a:gd name="connsiteX7" fmla="*/ 329436 w 669923"/>
              <a:gd name="connsiteY7" fmla="*/ 386812 h 670004"/>
              <a:gd name="connsiteX8" fmla="*/ 308156 w 669923"/>
              <a:gd name="connsiteY8" fmla="*/ 362994 h 670004"/>
              <a:gd name="connsiteX9" fmla="*/ 308156 w 669923"/>
              <a:gd name="connsiteY9" fmla="*/ 167542 h 670004"/>
              <a:gd name="connsiteX10" fmla="*/ 336066 w 669923"/>
              <a:gd name="connsiteY10" fmla="*/ 139632 h 670004"/>
              <a:gd name="connsiteX11" fmla="*/ 335003 w 669923"/>
              <a:gd name="connsiteY11" fmla="*/ 43625 h 670004"/>
              <a:gd name="connsiteX12" fmla="*/ 128992 w 669923"/>
              <a:gd name="connsiteY12" fmla="*/ 128910 h 670004"/>
              <a:gd name="connsiteX13" fmla="*/ 43625 w 669923"/>
              <a:gd name="connsiteY13" fmla="*/ 335002 h 670004"/>
              <a:gd name="connsiteX14" fmla="*/ 128992 w 669923"/>
              <a:gd name="connsiteY14" fmla="*/ 541094 h 670004"/>
              <a:gd name="connsiteX15" fmla="*/ 335003 w 669923"/>
              <a:gd name="connsiteY15" fmla="*/ 626379 h 670004"/>
              <a:gd name="connsiteX16" fmla="*/ 541096 w 669923"/>
              <a:gd name="connsiteY16" fmla="*/ 541012 h 670004"/>
              <a:gd name="connsiteX17" fmla="*/ 541096 w 669923"/>
              <a:gd name="connsiteY17" fmla="*/ 128910 h 670004"/>
              <a:gd name="connsiteX18" fmla="*/ 335003 w 669923"/>
              <a:gd name="connsiteY18" fmla="*/ 43625 h 670004"/>
              <a:gd name="connsiteX19" fmla="*/ 335003 w 669923"/>
              <a:gd name="connsiteY19" fmla="*/ 0 h 670004"/>
              <a:gd name="connsiteX20" fmla="*/ 571952 w 669923"/>
              <a:gd name="connsiteY20" fmla="*/ 98135 h 670004"/>
              <a:gd name="connsiteX21" fmla="*/ 571952 w 669923"/>
              <a:gd name="connsiteY21" fmla="*/ 571869 h 670004"/>
              <a:gd name="connsiteX22" fmla="*/ 334921 w 669923"/>
              <a:gd name="connsiteY22" fmla="*/ 670004 h 670004"/>
              <a:gd name="connsiteX23" fmla="*/ 98053 w 669923"/>
              <a:gd name="connsiteY23" fmla="*/ 571951 h 670004"/>
              <a:gd name="connsiteX24" fmla="*/ 0 w 669923"/>
              <a:gd name="connsiteY24" fmla="*/ 335002 h 670004"/>
              <a:gd name="connsiteX25" fmla="*/ 98135 w 669923"/>
              <a:gd name="connsiteY25" fmla="*/ 98135 h 670004"/>
              <a:gd name="connsiteX26" fmla="*/ 335003 w 669923"/>
              <a:gd name="connsiteY26" fmla="*/ 0 h 67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69923" h="670004">
                <a:moveTo>
                  <a:pt x="336066" y="139632"/>
                </a:moveTo>
                <a:cubicBezTo>
                  <a:pt x="351453" y="139632"/>
                  <a:pt x="363976" y="152155"/>
                  <a:pt x="363976" y="167542"/>
                </a:cubicBezTo>
                <a:lnTo>
                  <a:pt x="363976" y="350144"/>
                </a:lnTo>
                <a:lnTo>
                  <a:pt x="479790" y="417095"/>
                </a:lnTo>
                <a:cubicBezTo>
                  <a:pt x="493213" y="424871"/>
                  <a:pt x="500334" y="441895"/>
                  <a:pt x="492722" y="455236"/>
                </a:cubicBezTo>
                <a:cubicBezTo>
                  <a:pt x="485029" y="468577"/>
                  <a:pt x="470542" y="473161"/>
                  <a:pt x="457201" y="465467"/>
                </a:cubicBezTo>
                <a:lnTo>
                  <a:pt x="342041" y="395651"/>
                </a:lnTo>
                <a:cubicBezTo>
                  <a:pt x="338112" y="393441"/>
                  <a:pt x="331728" y="390331"/>
                  <a:pt x="329436" y="386812"/>
                </a:cubicBezTo>
                <a:cubicBezTo>
                  <a:pt x="321006" y="382064"/>
                  <a:pt x="308156" y="373389"/>
                  <a:pt x="308156" y="362994"/>
                </a:cubicBezTo>
                <a:lnTo>
                  <a:pt x="308156" y="167542"/>
                </a:lnTo>
                <a:cubicBezTo>
                  <a:pt x="308156" y="152155"/>
                  <a:pt x="320679" y="139632"/>
                  <a:pt x="336066" y="139632"/>
                </a:cubicBezTo>
                <a:close/>
                <a:moveTo>
                  <a:pt x="335003" y="43625"/>
                </a:moveTo>
                <a:cubicBezTo>
                  <a:pt x="257165" y="43625"/>
                  <a:pt x="183993" y="73990"/>
                  <a:pt x="128992" y="128910"/>
                </a:cubicBezTo>
                <a:cubicBezTo>
                  <a:pt x="73908" y="183993"/>
                  <a:pt x="43625" y="257165"/>
                  <a:pt x="43625" y="335002"/>
                </a:cubicBezTo>
                <a:cubicBezTo>
                  <a:pt x="43625" y="412921"/>
                  <a:pt x="73908" y="486093"/>
                  <a:pt x="128992" y="541094"/>
                </a:cubicBezTo>
                <a:cubicBezTo>
                  <a:pt x="183993" y="596014"/>
                  <a:pt x="257165" y="626379"/>
                  <a:pt x="335003" y="626379"/>
                </a:cubicBezTo>
                <a:cubicBezTo>
                  <a:pt x="412840" y="626379"/>
                  <a:pt x="486012" y="596014"/>
                  <a:pt x="541096" y="541012"/>
                </a:cubicBezTo>
                <a:cubicBezTo>
                  <a:pt x="654700" y="427490"/>
                  <a:pt x="654700" y="242596"/>
                  <a:pt x="541096" y="128910"/>
                </a:cubicBezTo>
                <a:cubicBezTo>
                  <a:pt x="486012" y="73908"/>
                  <a:pt x="412840" y="43625"/>
                  <a:pt x="335003" y="43625"/>
                </a:cubicBezTo>
                <a:close/>
                <a:moveTo>
                  <a:pt x="335003" y="0"/>
                </a:moveTo>
                <a:cubicBezTo>
                  <a:pt x="424545" y="0"/>
                  <a:pt x="508684" y="34867"/>
                  <a:pt x="571952" y="98135"/>
                </a:cubicBezTo>
                <a:cubicBezTo>
                  <a:pt x="702581" y="228764"/>
                  <a:pt x="702581" y="441322"/>
                  <a:pt x="571952" y="571869"/>
                </a:cubicBezTo>
                <a:cubicBezTo>
                  <a:pt x="508602" y="635137"/>
                  <a:pt x="424463" y="670004"/>
                  <a:pt x="334921" y="670004"/>
                </a:cubicBezTo>
                <a:cubicBezTo>
                  <a:pt x="245461" y="670004"/>
                  <a:pt x="161322" y="635137"/>
                  <a:pt x="98053" y="571951"/>
                </a:cubicBezTo>
                <a:cubicBezTo>
                  <a:pt x="34785" y="508601"/>
                  <a:pt x="0" y="424543"/>
                  <a:pt x="0" y="335002"/>
                </a:cubicBezTo>
                <a:cubicBezTo>
                  <a:pt x="0" y="245543"/>
                  <a:pt x="34867" y="161403"/>
                  <a:pt x="98135" y="98135"/>
                </a:cubicBezTo>
                <a:cubicBezTo>
                  <a:pt x="161404" y="34867"/>
                  <a:pt x="245543" y="0"/>
                  <a:pt x="335003" y="0"/>
                </a:cubicBezTo>
                <a:close/>
              </a:path>
            </a:pathLst>
          </a:custGeom>
          <a:solidFill>
            <a:schemeClr val="bg1"/>
          </a:solidFill>
          <a:ln w="81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FA5CC3BA-C6C7-4429-8664-75408D096223}"/>
              </a:ext>
            </a:extLst>
          </p:cNvPr>
          <p:cNvSpPr txBox="1"/>
          <p:nvPr/>
        </p:nvSpPr>
        <p:spPr>
          <a:xfrm>
            <a:off x="9328149" y="331979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</a:rPr>
              <a:t>地点</a:t>
            </a:r>
          </a:p>
        </p:txBody>
      </p:sp>
      <p:sp>
        <p:nvSpPr>
          <p:cNvPr id="17" name="图形 74">
            <a:extLst>
              <a:ext uri="{FF2B5EF4-FFF2-40B4-BE49-F238E27FC236}">
                <a16:creationId xmlns:a16="http://schemas.microsoft.com/office/drawing/2014/main" id="{64BA47C2-15EC-4763-A2C9-1777601EFD42}"/>
              </a:ext>
            </a:extLst>
          </p:cNvPr>
          <p:cNvSpPr/>
          <p:nvPr/>
        </p:nvSpPr>
        <p:spPr>
          <a:xfrm>
            <a:off x="10612380" y="3184908"/>
            <a:ext cx="607394" cy="792987"/>
          </a:xfrm>
          <a:custGeom>
            <a:avLst/>
            <a:gdLst>
              <a:gd name="connsiteX0" fmla="*/ 303810 w 607394"/>
              <a:gd name="connsiteY0" fmla="*/ 793212 h 792987"/>
              <a:gd name="connsiteX1" fmla="*/ 289187 w 607394"/>
              <a:gd name="connsiteY1" fmla="*/ 785901 h 792987"/>
              <a:gd name="connsiteX2" fmla="*/ 63439 w 607394"/>
              <a:gd name="connsiteY2" fmla="*/ 489627 h 792987"/>
              <a:gd name="connsiteX3" fmla="*/ 63326 w 607394"/>
              <a:gd name="connsiteY3" fmla="*/ 489515 h 792987"/>
              <a:gd name="connsiteX4" fmla="*/ 61752 w 607394"/>
              <a:gd name="connsiteY4" fmla="*/ 487490 h 792987"/>
              <a:gd name="connsiteX5" fmla="*/ 59052 w 607394"/>
              <a:gd name="connsiteY5" fmla="*/ 483891 h 792987"/>
              <a:gd name="connsiteX6" fmla="*/ 58040 w 607394"/>
              <a:gd name="connsiteY6" fmla="*/ 482654 h 792987"/>
              <a:gd name="connsiteX7" fmla="*/ 56240 w 607394"/>
              <a:gd name="connsiteY7" fmla="*/ 479954 h 792987"/>
              <a:gd name="connsiteX8" fmla="*/ 0 w 607394"/>
              <a:gd name="connsiteY8" fmla="*/ 303810 h 792987"/>
              <a:gd name="connsiteX9" fmla="*/ 88972 w 607394"/>
              <a:gd name="connsiteY9" fmla="*/ 88972 h 792987"/>
              <a:gd name="connsiteX10" fmla="*/ 303810 w 607394"/>
              <a:gd name="connsiteY10" fmla="*/ 0 h 792987"/>
              <a:gd name="connsiteX11" fmla="*/ 518647 w 607394"/>
              <a:gd name="connsiteY11" fmla="*/ 88972 h 792987"/>
              <a:gd name="connsiteX12" fmla="*/ 607619 w 607394"/>
              <a:gd name="connsiteY12" fmla="*/ 303810 h 792987"/>
              <a:gd name="connsiteX13" fmla="*/ 551266 w 607394"/>
              <a:gd name="connsiteY13" fmla="*/ 479954 h 792987"/>
              <a:gd name="connsiteX14" fmla="*/ 549692 w 607394"/>
              <a:gd name="connsiteY14" fmla="*/ 482429 h 792987"/>
              <a:gd name="connsiteX15" fmla="*/ 548454 w 607394"/>
              <a:gd name="connsiteY15" fmla="*/ 483891 h 792987"/>
              <a:gd name="connsiteX16" fmla="*/ 544068 w 607394"/>
              <a:gd name="connsiteY16" fmla="*/ 489627 h 792987"/>
              <a:gd name="connsiteX17" fmla="*/ 318432 w 607394"/>
              <a:gd name="connsiteY17" fmla="*/ 786013 h 792987"/>
              <a:gd name="connsiteX18" fmla="*/ 303810 w 607394"/>
              <a:gd name="connsiteY18" fmla="*/ 793212 h 792987"/>
              <a:gd name="connsiteX19" fmla="*/ 303810 w 607394"/>
              <a:gd name="connsiteY19" fmla="*/ 793212 h 792987"/>
              <a:gd name="connsiteX20" fmla="*/ 92796 w 607394"/>
              <a:gd name="connsiteY20" fmla="*/ 467356 h 792987"/>
              <a:gd name="connsiteX21" fmla="*/ 303697 w 607394"/>
              <a:gd name="connsiteY21" fmla="*/ 744395 h 792987"/>
              <a:gd name="connsiteX22" fmla="*/ 514710 w 607394"/>
              <a:gd name="connsiteY22" fmla="*/ 467131 h 792987"/>
              <a:gd name="connsiteX23" fmla="*/ 514935 w 607394"/>
              <a:gd name="connsiteY23" fmla="*/ 466906 h 792987"/>
              <a:gd name="connsiteX24" fmla="*/ 518872 w 607394"/>
              <a:gd name="connsiteY24" fmla="*/ 461732 h 792987"/>
              <a:gd name="connsiteX25" fmla="*/ 519097 w 607394"/>
              <a:gd name="connsiteY25" fmla="*/ 461395 h 792987"/>
              <a:gd name="connsiteX26" fmla="*/ 519884 w 607394"/>
              <a:gd name="connsiteY26" fmla="*/ 460270 h 792987"/>
              <a:gd name="connsiteX27" fmla="*/ 570613 w 607394"/>
              <a:gd name="connsiteY27" fmla="*/ 303922 h 792987"/>
              <a:gd name="connsiteX28" fmla="*/ 492439 w 607394"/>
              <a:gd name="connsiteY28" fmla="*/ 115180 h 792987"/>
              <a:gd name="connsiteX29" fmla="*/ 303810 w 607394"/>
              <a:gd name="connsiteY29" fmla="*/ 36894 h 792987"/>
              <a:gd name="connsiteX30" fmla="*/ 115067 w 607394"/>
              <a:gd name="connsiteY30" fmla="*/ 115067 h 792987"/>
              <a:gd name="connsiteX31" fmla="*/ 36894 w 607394"/>
              <a:gd name="connsiteY31" fmla="*/ 303810 h 792987"/>
              <a:gd name="connsiteX32" fmla="*/ 87510 w 607394"/>
              <a:gd name="connsiteY32" fmla="*/ 460157 h 792987"/>
              <a:gd name="connsiteX33" fmla="*/ 88072 w 607394"/>
              <a:gd name="connsiteY33" fmla="*/ 461057 h 792987"/>
              <a:gd name="connsiteX34" fmla="*/ 88635 w 607394"/>
              <a:gd name="connsiteY34" fmla="*/ 461845 h 792987"/>
              <a:gd name="connsiteX35" fmla="*/ 91109 w 607394"/>
              <a:gd name="connsiteY35" fmla="*/ 465107 h 792987"/>
              <a:gd name="connsiteX36" fmla="*/ 92796 w 607394"/>
              <a:gd name="connsiteY36" fmla="*/ 467356 h 792987"/>
              <a:gd name="connsiteX37" fmla="*/ 92796 w 607394"/>
              <a:gd name="connsiteY37" fmla="*/ 467356 h 792987"/>
              <a:gd name="connsiteX38" fmla="*/ 303810 w 607394"/>
              <a:gd name="connsiteY38" fmla="*/ 421689 h 792987"/>
              <a:gd name="connsiteX39" fmla="*/ 185030 w 607394"/>
              <a:gd name="connsiteY39" fmla="*/ 302910 h 792987"/>
              <a:gd name="connsiteX40" fmla="*/ 303810 w 607394"/>
              <a:gd name="connsiteY40" fmla="*/ 184130 h 792987"/>
              <a:gd name="connsiteX41" fmla="*/ 422589 w 607394"/>
              <a:gd name="connsiteY41" fmla="*/ 302910 h 792987"/>
              <a:gd name="connsiteX42" fmla="*/ 303810 w 607394"/>
              <a:gd name="connsiteY42" fmla="*/ 421689 h 792987"/>
              <a:gd name="connsiteX43" fmla="*/ 303810 w 607394"/>
              <a:gd name="connsiteY43" fmla="*/ 421689 h 792987"/>
              <a:gd name="connsiteX44" fmla="*/ 303810 w 607394"/>
              <a:gd name="connsiteY44" fmla="*/ 221024 h 792987"/>
              <a:gd name="connsiteX45" fmla="*/ 221924 w 607394"/>
              <a:gd name="connsiteY45" fmla="*/ 302910 h 792987"/>
              <a:gd name="connsiteX46" fmla="*/ 303810 w 607394"/>
              <a:gd name="connsiteY46" fmla="*/ 384796 h 792987"/>
              <a:gd name="connsiteX47" fmla="*/ 385695 w 607394"/>
              <a:gd name="connsiteY47" fmla="*/ 302910 h 792987"/>
              <a:gd name="connsiteX48" fmla="*/ 303810 w 607394"/>
              <a:gd name="connsiteY48" fmla="*/ 221024 h 792987"/>
              <a:gd name="connsiteX49" fmla="*/ 303810 w 607394"/>
              <a:gd name="connsiteY49" fmla="*/ 221024 h 79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7394" h="792987">
                <a:moveTo>
                  <a:pt x="303810" y="793212"/>
                </a:moveTo>
                <a:cubicBezTo>
                  <a:pt x="298073" y="793212"/>
                  <a:pt x="292674" y="790512"/>
                  <a:pt x="289187" y="785901"/>
                </a:cubicBezTo>
                <a:lnTo>
                  <a:pt x="63439" y="489627"/>
                </a:lnTo>
                <a:cubicBezTo>
                  <a:pt x="63439" y="489627"/>
                  <a:pt x="63439" y="489515"/>
                  <a:pt x="63326" y="489515"/>
                </a:cubicBezTo>
                <a:cubicBezTo>
                  <a:pt x="62764" y="488840"/>
                  <a:pt x="62314" y="488165"/>
                  <a:pt x="61752" y="487490"/>
                </a:cubicBezTo>
                <a:cubicBezTo>
                  <a:pt x="60852" y="486365"/>
                  <a:pt x="59952" y="485128"/>
                  <a:pt x="59052" y="483891"/>
                </a:cubicBezTo>
                <a:lnTo>
                  <a:pt x="58040" y="482654"/>
                </a:lnTo>
                <a:cubicBezTo>
                  <a:pt x="57365" y="481754"/>
                  <a:pt x="56690" y="480854"/>
                  <a:pt x="56240" y="479954"/>
                </a:cubicBezTo>
                <a:cubicBezTo>
                  <a:pt x="19459" y="428325"/>
                  <a:pt x="0" y="367474"/>
                  <a:pt x="0" y="303810"/>
                </a:cubicBezTo>
                <a:cubicBezTo>
                  <a:pt x="0" y="222711"/>
                  <a:pt x="31607" y="146337"/>
                  <a:pt x="88972" y="88972"/>
                </a:cubicBezTo>
                <a:cubicBezTo>
                  <a:pt x="146337" y="31607"/>
                  <a:pt x="222599" y="0"/>
                  <a:pt x="303810" y="0"/>
                </a:cubicBezTo>
                <a:cubicBezTo>
                  <a:pt x="384908" y="0"/>
                  <a:pt x="461282" y="31607"/>
                  <a:pt x="518647" y="88972"/>
                </a:cubicBezTo>
                <a:cubicBezTo>
                  <a:pt x="576012" y="146337"/>
                  <a:pt x="607619" y="222711"/>
                  <a:pt x="607619" y="303810"/>
                </a:cubicBezTo>
                <a:cubicBezTo>
                  <a:pt x="607619" y="367474"/>
                  <a:pt x="588160" y="428325"/>
                  <a:pt x="551266" y="479954"/>
                </a:cubicBezTo>
                <a:cubicBezTo>
                  <a:pt x="550816" y="480741"/>
                  <a:pt x="550254" y="481641"/>
                  <a:pt x="549692" y="482429"/>
                </a:cubicBezTo>
                <a:lnTo>
                  <a:pt x="548454" y="483891"/>
                </a:lnTo>
                <a:cubicBezTo>
                  <a:pt x="547105" y="485690"/>
                  <a:pt x="545642" y="487603"/>
                  <a:pt x="544068" y="489627"/>
                </a:cubicBezTo>
                <a:lnTo>
                  <a:pt x="318432" y="786013"/>
                </a:lnTo>
                <a:cubicBezTo>
                  <a:pt x="314945" y="790512"/>
                  <a:pt x="309546" y="793212"/>
                  <a:pt x="303810" y="793212"/>
                </a:cubicBezTo>
                <a:lnTo>
                  <a:pt x="303810" y="793212"/>
                </a:lnTo>
                <a:close/>
                <a:moveTo>
                  <a:pt x="92796" y="467356"/>
                </a:moveTo>
                <a:lnTo>
                  <a:pt x="303697" y="744395"/>
                </a:lnTo>
                <a:lnTo>
                  <a:pt x="514710" y="467131"/>
                </a:lnTo>
                <a:cubicBezTo>
                  <a:pt x="514823" y="467019"/>
                  <a:pt x="514823" y="466906"/>
                  <a:pt x="514935" y="466906"/>
                </a:cubicBezTo>
                <a:cubicBezTo>
                  <a:pt x="516285" y="465219"/>
                  <a:pt x="517522" y="463644"/>
                  <a:pt x="518872" y="461732"/>
                </a:cubicBezTo>
                <a:cubicBezTo>
                  <a:pt x="518984" y="461620"/>
                  <a:pt x="519097" y="461507"/>
                  <a:pt x="519097" y="461395"/>
                </a:cubicBezTo>
                <a:cubicBezTo>
                  <a:pt x="519322" y="461057"/>
                  <a:pt x="519547" y="460607"/>
                  <a:pt x="519884" y="460270"/>
                </a:cubicBezTo>
                <a:cubicBezTo>
                  <a:pt x="553066" y="414490"/>
                  <a:pt x="570613" y="360500"/>
                  <a:pt x="570613" y="303922"/>
                </a:cubicBezTo>
                <a:cubicBezTo>
                  <a:pt x="570613" y="232610"/>
                  <a:pt x="542830" y="165571"/>
                  <a:pt x="492439" y="115180"/>
                </a:cubicBezTo>
                <a:cubicBezTo>
                  <a:pt x="442048" y="64676"/>
                  <a:pt x="375010" y="36894"/>
                  <a:pt x="303810" y="36894"/>
                </a:cubicBezTo>
                <a:cubicBezTo>
                  <a:pt x="232497" y="36894"/>
                  <a:pt x="165459" y="64676"/>
                  <a:pt x="115067" y="115067"/>
                </a:cubicBezTo>
                <a:cubicBezTo>
                  <a:pt x="64676" y="165459"/>
                  <a:pt x="36894" y="232497"/>
                  <a:pt x="36894" y="303810"/>
                </a:cubicBezTo>
                <a:cubicBezTo>
                  <a:pt x="36894" y="360387"/>
                  <a:pt x="54441" y="414490"/>
                  <a:pt x="87510" y="460157"/>
                </a:cubicBezTo>
                <a:cubicBezTo>
                  <a:pt x="87735" y="460495"/>
                  <a:pt x="87960" y="460720"/>
                  <a:pt x="88072" y="461057"/>
                </a:cubicBezTo>
                <a:cubicBezTo>
                  <a:pt x="88297" y="461282"/>
                  <a:pt x="88522" y="461620"/>
                  <a:pt x="88635" y="461845"/>
                </a:cubicBezTo>
                <a:cubicBezTo>
                  <a:pt x="89422" y="462857"/>
                  <a:pt x="90209" y="463982"/>
                  <a:pt x="91109" y="465107"/>
                </a:cubicBezTo>
                <a:cubicBezTo>
                  <a:pt x="91672" y="465781"/>
                  <a:pt x="92234" y="466569"/>
                  <a:pt x="92796" y="467356"/>
                </a:cubicBezTo>
                <a:lnTo>
                  <a:pt x="92796" y="467356"/>
                </a:lnTo>
                <a:close/>
                <a:moveTo>
                  <a:pt x="303810" y="421689"/>
                </a:moveTo>
                <a:cubicBezTo>
                  <a:pt x="238346" y="421689"/>
                  <a:pt x="185030" y="368373"/>
                  <a:pt x="185030" y="302910"/>
                </a:cubicBezTo>
                <a:cubicBezTo>
                  <a:pt x="185030" y="237446"/>
                  <a:pt x="238346" y="184130"/>
                  <a:pt x="303810" y="184130"/>
                </a:cubicBezTo>
                <a:cubicBezTo>
                  <a:pt x="369273" y="184130"/>
                  <a:pt x="422589" y="237446"/>
                  <a:pt x="422589" y="302910"/>
                </a:cubicBezTo>
                <a:cubicBezTo>
                  <a:pt x="422476" y="368486"/>
                  <a:pt x="369273" y="421689"/>
                  <a:pt x="303810" y="421689"/>
                </a:cubicBezTo>
                <a:lnTo>
                  <a:pt x="303810" y="421689"/>
                </a:lnTo>
                <a:close/>
                <a:moveTo>
                  <a:pt x="303810" y="221024"/>
                </a:moveTo>
                <a:cubicBezTo>
                  <a:pt x="258592" y="221024"/>
                  <a:pt x="221924" y="257805"/>
                  <a:pt x="221924" y="302910"/>
                </a:cubicBezTo>
                <a:cubicBezTo>
                  <a:pt x="221924" y="348014"/>
                  <a:pt x="258705" y="384796"/>
                  <a:pt x="303810" y="384796"/>
                </a:cubicBezTo>
                <a:cubicBezTo>
                  <a:pt x="349027" y="384796"/>
                  <a:pt x="385695" y="348014"/>
                  <a:pt x="385695" y="302910"/>
                </a:cubicBezTo>
                <a:cubicBezTo>
                  <a:pt x="385695" y="257805"/>
                  <a:pt x="348914" y="221024"/>
                  <a:pt x="303810" y="221024"/>
                </a:cubicBezTo>
                <a:lnTo>
                  <a:pt x="303810" y="221024"/>
                </a:lnTo>
                <a:close/>
              </a:path>
            </a:pathLst>
          </a:custGeom>
          <a:solidFill>
            <a:schemeClr val="bg1"/>
          </a:solidFill>
          <a:ln w="11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94B935DC-1F83-4185-91E0-0CF54D6BCDF0}"/>
              </a:ext>
            </a:extLst>
          </p:cNvPr>
          <p:cNvSpPr txBox="1"/>
          <p:nvPr/>
        </p:nvSpPr>
        <p:spPr>
          <a:xfrm>
            <a:off x="9328149" y="484413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</a:rPr>
              <a:t>对象</a:t>
            </a:r>
          </a:p>
        </p:txBody>
      </p:sp>
      <p:sp>
        <p:nvSpPr>
          <p:cNvPr id="18" name="图形 77">
            <a:extLst>
              <a:ext uri="{FF2B5EF4-FFF2-40B4-BE49-F238E27FC236}">
                <a16:creationId xmlns:a16="http://schemas.microsoft.com/office/drawing/2014/main" id="{D8D6EA99-E6FD-4C7E-BA68-45CFC88D275C}"/>
              </a:ext>
            </a:extLst>
          </p:cNvPr>
          <p:cNvSpPr/>
          <p:nvPr/>
        </p:nvSpPr>
        <p:spPr>
          <a:xfrm>
            <a:off x="10573604" y="4768874"/>
            <a:ext cx="684947" cy="683035"/>
          </a:xfrm>
          <a:custGeom>
            <a:avLst/>
            <a:gdLst>
              <a:gd name="connsiteX0" fmla="*/ 685713 w 684947"/>
              <a:gd name="connsiteY0" fmla="*/ 585459 h 683035"/>
              <a:gd name="connsiteX1" fmla="*/ 541166 w 684947"/>
              <a:gd name="connsiteY1" fmla="*/ 356059 h 683035"/>
              <a:gd name="connsiteX2" fmla="*/ 609182 w 684947"/>
              <a:gd name="connsiteY2" fmla="*/ 219164 h 683035"/>
              <a:gd name="connsiteX3" fmla="*/ 491230 w 684947"/>
              <a:gd name="connsiteY3" fmla="*/ 59024 h 683035"/>
              <a:gd name="connsiteX4" fmla="*/ 489508 w 684947"/>
              <a:gd name="connsiteY4" fmla="*/ 59216 h 683035"/>
              <a:gd name="connsiteX5" fmla="*/ 487212 w 684947"/>
              <a:gd name="connsiteY5" fmla="*/ 59024 h 683035"/>
              <a:gd name="connsiteX6" fmla="*/ 461000 w 684947"/>
              <a:gd name="connsiteY6" fmla="*/ 87149 h 683035"/>
              <a:gd name="connsiteX7" fmla="*/ 483003 w 684947"/>
              <a:gd name="connsiteY7" fmla="*/ 114892 h 683035"/>
              <a:gd name="connsiteX8" fmla="*/ 488264 w 684947"/>
              <a:gd name="connsiteY8" fmla="*/ 116613 h 683035"/>
              <a:gd name="connsiteX9" fmla="*/ 555611 w 684947"/>
              <a:gd name="connsiteY9" fmla="*/ 217825 h 683035"/>
              <a:gd name="connsiteX10" fmla="*/ 474297 w 684947"/>
              <a:gd name="connsiteY10" fmla="*/ 322863 h 683035"/>
              <a:gd name="connsiteX11" fmla="*/ 474106 w 684947"/>
              <a:gd name="connsiteY11" fmla="*/ 323055 h 683035"/>
              <a:gd name="connsiteX12" fmla="*/ 446459 w 684947"/>
              <a:gd name="connsiteY12" fmla="*/ 354624 h 683035"/>
              <a:gd name="connsiteX13" fmla="*/ 474680 w 684947"/>
              <a:gd name="connsiteY13" fmla="*/ 386192 h 683035"/>
              <a:gd name="connsiteX14" fmla="*/ 474967 w 684947"/>
              <a:gd name="connsiteY14" fmla="*/ 386384 h 683035"/>
              <a:gd name="connsiteX15" fmla="*/ 633863 w 684947"/>
              <a:gd name="connsiteY15" fmla="*/ 585555 h 683035"/>
              <a:gd name="connsiteX16" fmla="*/ 659692 w 684947"/>
              <a:gd name="connsiteY16" fmla="*/ 613393 h 683035"/>
              <a:gd name="connsiteX17" fmla="*/ 685426 w 684947"/>
              <a:gd name="connsiteY17" fmla="*/ 586703 h 683035"/>
              <a:gd name="connsiteX18" fmla="*/ 685521 w 684947"/>
              <a:gd name="connsiteY18" fmla="*/ 586320 h 683035"/>
              <a:gd name="connsiteX19" fmla="*/ 685521 w 684947"/>
              <a:gd name="connsiteY19" fmla="*/ 585459 h 683035"/>
              <a:gd name="connsiteX20" fmla="*/ 376147 w 684947"/>
              <a:gd name="connsiteY20" fmla="*/ 360650 h 683035"/>
              <a:gd name="connsiteX21" fmla="*/ 457461 w 684947"/>
              <a:gd name="connsiteY21" fmla="*/ 196971 h 683035"/>
              <a:gd name="connsiteX22" fmla="*/ 274553 w 684947"/>
              <a:gd name="connsiteY22" fmla="*/ 0 h 683035"/>
              <a:gd name="connsiteX23" fmla="*/ 91645 w 684947"/>
              <a:gd name="connsiteY23" fmla="*/ 196875 h 683035"/>
              <a:gd name="connsiteX24" fmla="*/ 172959 w 684947"/>
              <a:gd name="connsiteY24" fmla="*/ 360555 h 683035"/>
              <a:gd name="connsiteX25" fmla="*/ 0 w 684947"/>
              <a:gd name="connsiteY25" fmla="*/ 635204 h 683035"/>
              <a:gd name="connsiteX26" fmla="*/ 861 w 684947"/>
              <a:gd name="connsiteY26" fmla="*/ 656058 h 683035"/>
              <a:gd name="connsiteX27" fmla="*/ 957 w 684947"/>
              <a:gd name="connsiteY27" fmla="*/ 656058 h 683035"/>
              <a:gd name="connsiteX28" fmla="*/ 26403 w 684947"/>
              <a:gd name="connsiteY28" fmla="*/ 683514 h 683035"/>
              <a:gd name="connsiteX29" fmla="*/ 51849 w 684947"/>
              <a:gd name="connsiteY29" fmla="*/ 656058 h 683035"/>
              <a:gd name="connsiteX30" fmla="*/ 51658 w 684947"/>
              <a:gd name="connsiteY30" fmla="*/ 653571 h 683035"/>
              <a:gd name="connsiteX31" fmla="*/ 50701 w 684947"/>
              <a:gd name="connsiteY31" fmla="*/ 635299 h 683035"/>
              <a:gd name="connsiteX32" fmla="*/ 274362 w 684947"/>
              <a:gd name="connsiteY32" fmla="*/ 394419 h 683035"/>
              <a:gd name="connsiteX33" fmla="*/ 498117 w 684947"/>
              <a:gd name="connsiteY33" fmla="*/ 635299 h 683035"/>
              <a:gd name="connsiteX34" fmla="*/ 497161 w 684947"/>
              <a:gd name="connsiteY34" fmla="*/ 654241 h 683035"/>
              <a:gd name="connsiteX35" fmla="*/ 497065 w 684947"/>
              <a:gd name="connsiteY35" fmla="*/ 655197 h 683035"/>
              <a:gd name="connsiteX36" fmla="*/ 497065 w 684947"/>
              <a:gd name="connsiteY36" fmla="*/ 656058 h 683035"/>
              <a:gd name="connsiteX37" fmla="*/ 497161 w 684947"/>
              <a:gd name="connsiteY37" fmla="*/ 656058 h 683035"/>
              <a:gd name="connsiteX38" fmla="*/ 522607 w 684947"/>
              <a:gd name="connsiteY38" fmla="*/ 682653 h 683035"/>
              <a:gd name="connsiteX39" fmla="*/ 548054 w 684947"/>
              <a:gd name="connsiteY39" fmla="*/ 656058 h 683035"/>
              <a:gd name="connsiteX40" fmla="*/ 548149 w 684947"/>
              <a:gd name="connsiteY40" fmla="*/ 656058 h 683035"/>
              <a:gd name="connsiteX41" fmla="*/ 549010 w 684947"/>
              <a:gd name="connsiteY41" fmla="*/ 635299 h 683035"/>
              <a:gd name="connsiteX42" fmla="*/ 376147 w 684947"/>
              <a:gd name="connsiteY42" fmla="*/ 360650 h 683035"/>
              <a:gd name="connsiteX43" fmla="*/ 274457 w 684947"/>
              <a:gd name="connsiteY43" fmla="*/ 338456 h 683035"/>
              <a:gd name="connsiteX44" fmla="*/ 143016 w 684947"/>
              <a:gd name="connsiteY44" fmla="*/ 196971 h 683035"/>
              <a:gd name="connsiteX45" fmla="*/ 274457 w 684947"/>
              <a:gd name="connsiteY45" fmla="*/ 55389 h 683035"/>
              <a:gd name="connsiteX46" fmla="*/ 405898 w 684947"/>
              <a:gd name="connsiteY46" fmla="*/ 196875 h 683035"/>
              <a:gd name="connsiteX47" fmla="*/ 274457 w 684947"/>
              <a:gd name="connsiteY47" fmla="*/ 338456 h 683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84947" h="683035">
                <a:moveTo>
                  <a:pt x="685713" y="585459"/>
                </a:moveTo>
                <a:cubicBezTo>
                  <a:pt x="685713" y="481282"/>
                  <a:pt x="625828" y="392315"/>
                  <a:pt x="541166" y="356059"/>
                </a:cubicBezTo>
                <a:cubicBezTo>
                  <a:pt x="582205" y="326499"/>
                  <a:pt x="609182" y="276275"/>
                  <a:pt x="609182" y="219164"/>
                </a:cubicBezTo>
                <a:cubicBezTo>
                  <a:pt x="609182" y="141199"/>
                  <a:pt x="558864" y="75957"/>
                  <a:pt x="491230" y="59024"/>
                </a:cubicBezTo>
                <a:cubicBezTo>
                  <a:pt x="490656" y="58833"/>
                  <a:pt x="489986" y="58929"/>
                  <a:pt x="489508" y="59216"/>
                </a:cubicBezTo>
                <a:cubicBezTo>
                  <a:pt x="488742" y="59120"/>
                  <a:pt x="487977" y="59024"/>
                  <a:pt x="487212" y="59024"/>
                </a:cubicBezTo>
                <a:cubicBezTo>
                  <a:pt x="472767" y="59024"/>
                  <a:pt x="461000" y="71652"/>
                  <a:pt x="461000" y="87149"/>
                </a:cubicBezTo>
                <a:cubicBezTo>
                  <a:pt x="461000" y="101212"/>
                  <a:pt x="470567" y="112691"/>
                  <a:pt x="483003" y="114892"/>
                </a:cubicBezTo>
                <a:cubicBezTo>
                  <a:pt x="485203" y="115848"/>
                  <a:pt x="488168" y="116613"/>
                  <a:pt x="488264" y="116613"/>
                </a:cubicBezTo>
                <a:cubicBezTo>
                  <a:pt x="527390" y="130963"/>
                  <a:pt x="555611" y="170759"/>
                  <a:pt x="555611" y="217825"/>
                </a:cubicBezTo>
                <a:cubicBezTo>
                  <a:pt x="555611" y="270249"/>
                  <a:pt x="520598" y="313775"/>
                  <a:pt x="474297" y="322863"/>
                </a:cubicBezTo>
                <a:cubicBezTo>
                  <a:pt x="474202" y="322863"/>
                  <a:pt x="474106" y="323055"/>
                  <a:pt x="474106" y="323055"/>
                </a:cubicBezTo>
                <a:cubicBezTo>
                  <a:pt x="458704" y="324107"/>
                  <a:pt x="446459" y="337787"/>
                  <a:pt x="446459" y="354624"/>
                </a:cubicBezTo>
                <a:cubicBezTo>
                  <a:pt x="446459" y="371652"/>
                  <a:pt x="458991" y="385523"/>
                  <a:pt x="474680" y="386192"/>
                </a:cubicBezTo>
                <a:cubicBezTo>
                  <a:pt x="474776" y="386288"/>
                  <a:pt x="474871" y="386384"/>
                  <a:pt x="474967" y="386384"/>
                </a:cubicBezTo>
                <a:cubicBezTo>
                  <a:pt x="567952" y="396524"/>
                  <a:pt x="633863" y="481856"/>
                  <a:pt x="633863" y="585555"/>
                </a:cubicBezTo>
                <a:cubicBezTo>
                  <a:pt x="633863" y="600956"/>
                  <a:pt x="645439" y="613393"/>
                  <a:pt x="659692" y="613393"/>
                </a:cubicBezTo>
                <a:cubicBezTo>
                  <a:pt x="673659" y="613393"/>
                  <a:pt x="684852" y="601530"/>
                  <a:pt x="685426" y="586703"/>
                </a:cubicBezTo>
                <a:cubicBezTo>
                  <a:pt x="685426" y="586511"/>
                  <a:pt x="685521" y="586511"/>
                  <a:pt x="685521" y="586320"/>
                </a:cubicBezTo>
                <a:lnTo>
                  <a:pt x="685521" y="585459"/>
                </a:lnTo>
                <a:moveTo>
                  <a:pt x="376147" y="360650"/>
                </a:moveTo>
                <a:cubicBezTo>
                  <a:pt x="425127" y="325255"/>
                  <a:pt x="457461" y="265178"/>
                  <a:pt x="457461" y="196971"/>
                </a:cubicBezTo>
                <a:cubicBezTo>
                  <a:pt x="457461" y="88201"/>
                  <a:pt x="375573" y="0"/>
                  <a:pt x="274553" y="0"/>
                </a:cubicBezTo>
                <a:cubicBezTo>
                  <a:pt x="173533" y="0"/>
                  <a:pt x="91645" y="88201"/>
                  <a:pt x="91645" y="196875"/>
                </a:cubicBezTo>
                <a:cubicBezTo>
                  <a:pt x="91645" y="265178"/>
                  <a:pt x="123979" y="325255"/>
                  <a:pt x="172959" y="360555"/>
                </a:cubicBezTo>
                <a:cubicBezTo>
                  <a:pt x="71556" y="404177"/>
                  <a:pt x="0" y="510650"/>
                  <a:pt x="0" y="635204"/>
                </a:cubicBezTo>
                <a:cubicBezTo>
                  <a:pt x="0" y="642283"/>
                  <a:pt x="383" y="649171"/>
                  <a:pt x="861" y="656058"/>
                </a:cubicBezTo>
                <a:lnTo>
                  <a:pt x="957" y="656058"/>
                </a:lnTo>
                <a:cubicBezTo>
                  <a:pt x="957" y="671173"/>
                  <a:pt x="12341" y="683514"/>
                  <a:pt x="26403" y="683514"/>
                </a:cubicBezTo>
                <a:cubicBezTo>
                  <a:pt x="40465" y="683514"/>
                  <a:pt x="51849" y="671269"/>
                  <a:pt x="51849" y="656058"/>
                </a:cubicBezTo>
                <a:cubicBezTo>
                  <a:pt x="51849" y="655197"/>
                  <a:pt x="51658" y="654336"/>
                  <a:pt x="51658" y="653571"/>
                </a:cubicBezTo>
                <a:cubicBezTo>
                  <a:pt x="51180" y="647544"/>
                  <a:pt x="50701" y="641518"/>
                  <a:pt x="50701" y="635299"/>
                </a:cubicBezTo>
                <a:cubicBezTo>
                  <a:pt x="50701" y="502232"/>
                  <a:pt x="150861" y="394419"/>
                  <a:pt x="274362" y="394419"/>
                </a:cubicBezTo>
                <a:cubicBezTo>
                  <a:pt x="397958" y="394419"/>
                  <a:pt x="498117" y="502232"/>
                  <a:pt x="498117" y="635299"/>
                </a:cubicBezTo>
                <a:cubicBezTo>
                  <a:pt x="498117" y="641709"/>
                  <a:pt x="497639" y="648023"/>
                  <a:pt x="497161" y="654241"/>
                </a:cubicBezTo>
                <a:cubicBezTo>
                  <a:pt x="497161" y="654528"/>
                  <a:pt x="497065" y="654815"/>
                  <a:pt x="497065" y="655197"/>
                </a:cubicBezTo>
                <a:lnTo>
                  <a:pt x="497065" y="656058"/>
                </a:lnTo>
                <a:lnTo>
                  <a:pt x="497161" y="656058"/>
                </a:lnTo>
                <a:cubicBezTo>
                  <a:pt x="497639" y="670791"/>
                  <a:pt x="508832" y="682653"/>
                  <a:pt x="522607" y="682653"/>
                </a:cubicBezTo>
                <a:cubicBezTo>
                  <a:pt x="536383" y="682653"/>
                  <a:pt x="547575" y="670791"/>
                  <a:pt x="548054" y="656058"/>
                </a:cubicBezTo>
                <a:lnTo>
                  <a:pt x="548149" y="656058"/>
                </a:lnTo>
                <a:cubicBezTo>
                  <a:pt x="548628" y="649171"/>
                  <a:pt x="549010" y="642283"/>
                  <a:pt x="549010" y="635299"/>
                </a:cubicBezTo>
                <a:cubicBezTo>
                  <a:pt x="548915" y="510650"/>
                  <a:pt x="477359" y="404177"/>
                  <a:pt x="376147" y="360650"/>
                </a:cubicBezTo>
                <a:moveTo>
                  <a:pt x="274457" y="338456"/>
                </a:moveTo>
                <a:cubicBezTo>
                  <a:pt x="201945" y="338456"/>
                  <a:pt x="143016" y="275127"/>
                  <a:pt x="143016" y="196971"/>
                </a:cubicBezTo>
                <a:cubicBezTo>
                  <a:pt x="143016" y="118814"/>
                  <a:pt x="201849" y="55389"/>
                  <a:pt x="274457" y="55389"/>
                </a:cubicBezTo>
                <a:cubicBezTo>
                  <a:pt x="347066" y="55389"/>
                  <a:pt x="405898" y="118718"/>
                  <a:pt x="405898" y="196875"/>
                </a:cubicBezTo>
                <a:cubicBezTo>
                  <a:pt x="405898" y="275032"/>
                  <a:pt x="346970" y="338456"/>
                  <a:pt x="274457" y="338456"/>
                </a:cubicBezTo>
              </a:path>
            </a:pathLst>
          </a:custGeom>
          <a:solidFill>
            <a:schemeClr val="bg1"/>
          </a:solidFill>
          <a:ln w="95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E635A47E-7C44-4BFE-8DFF-EBB85985A83C}"/>
              </a:ext>
            </a:extLst>
          </p:cNvPr>
          <p:cNvCxnSpPr/>
          <p:nvPr/>
        </p:nvCxnSpPr>
        <p:spPr>
          <a:xfrm>
            <a:off x="4891168" y="4343400"/>
            <a:ext cx="3762877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2F802048-67E2-4D6C-A719-539060A935F0}"/>
              </a:ext>
            </a:extLst>
          </p:cNvPr>
          <p:cNvCxnSpPr/>
          <p:nvPr/>
        </p:nvCxnSpPr>
        <p:spPr>
          <a:xfrm>
            <a:off x="4891168" y="2806700"/>
            <a:ext cx="3762877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>
            <a:extLst>
              <a:ext uri="{FF2B5EF4-FFF2-40B4-BE49-F238E27FC236}">
                <a16:creationId xmlns:a16="http://schemas.microsoft.com/office/drawing/2014/main" id="{9C06158F-DE29-456C-81F8-FB1BD7045EC9}"/>
              </a:ext>
            </a:extLst>
          </p:cNvPr>
          <p:cNvSpPr/>
          <p:nvPr/>
        </p:nvSpPr>
        <p:spPr>
          <a:xfrm>
            <a:off x="4891168" y="1477515"/>
            <a:ext cx="3762877" cy="11497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请输入相应的文本内容</a:t>
            </a:r>
            <a:endParaRPr lang="en-US" altLang="zh-CN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请输入相应的文本内容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D60E0243-39B6-4680-9B8F-4BEC1EDFCA04}"/>
              </a:ext>
            </a:extLst>
          </p:cNvPr>
          <p:cNvSpPr/>
          <p:nvPr/>
        </p:nvSpPr>
        <p:spPr>
          <a:xfrm>
            <a:off x="4891168" y="3000153"/>
            <a:ext cx="3762877" cy="11497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请输入相应的文本内容</a:t>
            </a:r>
            <a:endParaRPr lang="en-US" altLang="zh-CN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请输入相应的文本内容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F12EE788-261E-41B3-A861-A3DC387A46E9}"/>
              </a:ext>
            </a:extLst>
          </p:cNvPr>
          <p:cNvSpPr/>
          <p:nvPr/>
        </p:nvSpPr>
        <p:spPr>
          <a:xfrm>
            <a:off x="4891168" y="4541677"/>
            <a:ext cx="3762877" cy="11497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请输入相应的文本内容</a:t>
            </a:r>
            <a:endParaRPr lang="en-US" altLang="zh-CN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</a:rPr>
              <a:t>请输入相应的文本内容</a:t>
            </a:r>
          </a:p>
        </p:txBody>
      </p:sp>
    </p:spTree>
    <p:extLst>
      <p:ext uri="{BB962C8B-B14F-4D97-AF65-F5344CB8AC3E}">
        <p14:creationId xmlns:p14="http://schemas.microsoft.com/office/powerpoint/2010/main" val="10969245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D4026B7-AD59-4445-A4A5-1C154A3F4B6F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活动流程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325BF34-F8F7-4B32-AD44-6A071B67C3D1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5687BC4-347C-4CAD-8117-30F59F2EA26D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47B42CA-19A4-495F-8D1A-6F321994AB5A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2A1258C-33B6-4EE7-BEDC-4A73B5F5E541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59" name="图形 58">
              <a:extLst>
                <a:ext uri="{FF2B5EF4-FFF2-40B4-BE49-F238E27FC236}">
                  <a16:creationId xmlns:a16="http://schemas.microsoft.com/office/drawing/2014/main" id="{4BA243C3-1A2C-417D-87BB-B37770190D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60" name="图形 59">
              <a:extLst>
                <a:ext uri="{FF2B5EF4-FFF2-40B4-BE49-F238E27FC236}">
                  <a16:creationId xmlns:a16="http://schemas.microsoft.com/office/drawing/2014/main" id="{892F8996-42D1-49BB-9977-3B99AF3C3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id="{223D517B-A9F1-48AB-8ECD-8104C593589A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6AC44D0-EC4D-4263-86EF-94B0AE0CA309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7" name="箭头: V 形 6">
            <a:extLst>
              <a:ext uri="{FF2B5EF4-FFF2-40B4-BE49-F238E27FC236}">
                <a16:creationId xmlns:a16="http://schemas.microsoft.com/office/drawing/2014/main" id="{B89FAA8A-DD1A-4C5B-920D-4813B66799DA}"/>
              </a:ext>
            </a:extLst>
          </p:cNvPr>
          <p:cNvSpPr/>
          <p:nvPr/>
        </p:nvSpPr>
        <p:spPr>
          <a:xfrm>
            <a:off x="1429033" y="1481734"/>
            <a:ext cx="2714172" cy="2438400"/>
          </a:xfrm>
          <a:prstGeom prst="chevron">
            <a:avLst>
              <a:gd name="adj" fmla="val 25595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箭头: V 形 27">
            <a:extLst>
              <a:ext uri="{FF2B5EF4-FFF2-40B4-BE49-F238E27FC236}">
                <a16:creationId xmlns:a16="http://schemas.microsoft.com/office/drawing/2014/main" id="{A464B7C2-C93B-4773-B774-095873A20DC5}"/>
              </a:ext>
            </a:extLst>
          </p:cNvPr>
          <p:cNvSpPr/>
          <p:nvPr/>
        </p:nvSpPr>
        <p:spPr>
          <a:xfrm>
            <a:off x="3635621" y="1481734"/>
            <a:ext cx="2714172" cy="2438400"/>
          </a:xfrm>
          <a:prstGeom prst="chevron">
            <a:avLst>
              <a:gd name="adj" fmla="val 25595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箭头: V 形 28">
            <a:extLst>
              <a:ext uri="{FF2B5EF4-FFF2-40B4-BE49-F238E27FC236}">
                <a16:creationId xmlns:a16="http://schemas.microsoft.com/office/drawing/2014/main" id="{831E9430-12FB-4379-80FF-047E60367456}"/>
              </a:ext>
            </a:extLst>
          </p:cNvPr>
          <p:cNvSpPr/>
          <p:nvPr/>
        </p:nvSpPr>
        <p:spPr>
          <a:xfrm>
            <a:off x="5842209" y="1481734"/>
            <a:ext cx="2714172" cy="2438400"/>
          </a:xfrm>
          <a:prstGeom prst="chevron">
            <a:avLst>
              <a:gd name="adj" fmla="val 25595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箭头: V 形 29">
            <a:extLst>
              <a:ext uri="{FF2B5EF4-FFF2-40B4-BE49-F238E27FC236}">
                <a16:creationId xmlns:a16="http://schemas.microsoft.com/office/drawing/2014/main" id="{B4569B55-C767-4744-8243-3D3521286078}"/>
              </a:ext>
            </a:extLst>
          </p:cNvPr>
          <p:cNvSpPr/>
          <p:nvPr/>
        </p:nvSpPr>
        <p:spPr>
          <a:xfrm>
            <a:off x="8048796" y="1481734"/>
            <a:ext cx="2714172" cy="2438400"/>
          </a:xfrm>
          <a:prstGeom prst="chevron">
            <a:avLst>
              <a:gd name="adj" fmla="val 25595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3C20729-A05D-4AFA-9DAC-C3CAD367B520}"/>
              </a:ext>
            </a:extLst>
          </p:cNvPr>
          <p:cNvCxnSpPr/>
          <p:nvPr/>
        </p:nvCxnSpPr>
        <p:spPr>
          <a:xfrm>
            <a:off x="3570853" y="4034971"/>
            <a:ext cx="0" cy="171268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720F408-EC32-474A-A2E3-6F82E9BF727F}"/>
              </a:ext>
            </a:extLst>
          </p:cNvPr>
          <p:cNvCxnSpPr/>
          <p:nvPr/>
        </p:nvCxnSpPr>
        <p:spPr>
          <a:xfrm>
            <a:off x="5781206" y="4034971"/>
            <a:ext cx="0" cy="171268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49980F1-9836-470A-A931-845613914343}"/>
              </a:ext>
            </a:extLst>
          </p:cNvPr>
          <p:cNvCxnSpPr/>
          <p:nvPr/>
        </p:nvCxnSpPr>
        <p:spPr>
          <a:xfrm>
            <a:off x="7991559" y="4034971"/>
            <a:ext cx="0" cy="171268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D85D9470-D4C1-4691-89E0-593CCE4FFB7E}"/>
              </a:ext>
            </a:extLst>
          </p:cNvPr>
          <p:cNvSpPr/>
          <p:nvPr/>
        </p:nvSpPr>
        <p:spPr>
          <a:xfrm>
            <a:off x="2179552" y="2362200"/>
            <a:ext cx="1714501" cy="678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b="1">
                <a:latin typeface="+mj-ea"/>
                <a:ea typeface="+mj-ea"/>
              </a:rPr>
              <a:t>请输入标题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27E093A-9448-4B7F-BC17-AF8C38559838}"/>
              </a:ext>
            </a:extLst>
          </p:cNvPr>
          <p:cNvSpPr/>
          <p:nvPr/>
        </p:nvSpPr>
        <p:spPr>
          <a:xfrm>
            <a:off x="4383240" y="2362200"/>
            <a:ext cx="1714501" cy="678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b="1">
                <a:latin typeface="+mj-ea"/>
                <a:ea typeface="+mj-ea"/>
              </a:rPr>
              <a:t>请输入标题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79EC624-FE30-4E0D-807C-C523A9238745}"/>
              </a:ext>
            </a:extLst>
          </p:cNvPr>
          <p:cNvSpPr/>
          <p:nvPr/>
        </p:nvSpPr>
        <p:spPr>
          <a:xfrm>
            <a:off x="6586928" y="2362200"/>
            <a:ext cx="1714501" cy="678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b="1">
                <a:latin typeface="+mj-ea"/>
                <a:ea typeface="+mj-ea"/>
              </a:rPr>
              <a:t>请输入标题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F2860E79-F692-43E6-ADC4-659A44197291}"/>
              </a:ext>
            </a:extLst>
          </p:cNvPr>
          <p:cNvSpPr/>
          <p:nvPr/>
        </p:nvSpPr>
        <p:spPr>
          <a:xfrm>
            <a:off x="8790616" y="2362200"/>
            <a:ext cx="1714501" cy="678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b="1">
                <a:latin typeface="+mj-ea"/>
                <a:ea typeface="+mj-ea"/>
              </a:rPr>
              <a:t>请输入标题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AA393BB-38F8-444C-BBB4-BE259450DDE5}"/>
              </a:ext>
            </a:extLst>
          </p:cNvPr>
          <p:cNvSpPr/>
          <p:nvPr/>
        </p:nvSpPr>
        <p:spPr>
          <a:xfrm>
            <a:off x="1429033" y="4080448"/>
            <a:ext cx="2066643" cy="1621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请输入文本内容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请输入文本内容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5C1CCB3-9465-4CC8-A255-B1C23AF22F4A}"/>
              </a:ext>
            </a:extLst>
          </p:cNvPr>
          <p:cNvSpPr/>
          <p:nvPr/>
        </p:nvSpPr>
        <p:spPr>
          <a:xfrm>
            <a:off x="3635621" y="4080448"/>
            <a:ext cx="2066643" cy="1621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请输入文本内容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请输入文本内容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D9F23A5A-BAE7-4C03-94A6-637CC0F93772}"/>
              </a:ext>
            </a:extLst>
          </p:cNvPr>
          <p:cNvSpPr/>
          <p:nvPr/>
        </p:nvSpPr>
        <p:spPr>
          <a:xfrm>
            <a:off x="5860149" y="4080448"/>
            <a:ext cx="2066643" cy="1621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请输入文本内容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请输入文本内容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D19977F-D674-4FE9-98AB-E41E7DB7547B}"/>
              </a:ext>
            </a:extLst>
          </p:cNvPr>
          <p:cNvSpPr/>
          <p:nvPr/>
        </p:nvSpPr>
        <p:spPr>
          <a:xfrm>
            <a:off x="8070501" y="4080448"/>
            <a:ext cx="2066643" cy="1621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请输入文本内容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请输入文本内容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请输入文本内容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30627574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216DFA0A-802E-44FD-9189-59ACD63E39A9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C810157-0261-4C5A-BB76-84253667F32F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5C5425B-06AE-4F4F-A751-9FE88FC4B40A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3EBC553-799B-4BE1-9EC4-3D1E593B596B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46" name="图形 45">
              <a:extLst>
                <a:ext uri="{FF2B5EF4-FFF2-40B4-BE49-F238E27FC236}">
                  <a16:creationId xmlns:a16="http://schemas.microsoft.com/office/drawing/2014/main" id="{205CDE51-055B-474A-85FC-AEEEC6EB50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47" name="图形 46">
              <a:extLst>
                <a:ext uri="{FF2B5EF4-FFF2-40B4-BE49-F238E27FC236}">
                  <a16:creationId xmlns:a16="http://schemas.microsoft.com/office/drawing/2014/main" id="{990C0301-E579-49B8-BB13-95BD339FF0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57BB44EB-956C-4187-910F-9FC8DDD3BFD3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时间轴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632DC09-453E-4197-B128-114D4C54E173}"/>
              </a:ext>
            </a:extLst>
          </p:cNvPr>
          <p:cNvSpPr/>
          <p:nvPr/>
        </p:nvSpPr>
        <p:spPr>
          <a:xfrm>
            <a:off x="1093851" y="3243825"/>
            <a:ext cx="1667853" cy="380794"/>
          </a:xfrm>
          <a:custGeom>
            <a:avLst/>
            <a:gdLst>
              <a:gd name="connsiteX0" fmla="*/ 833926 w 1667853"/>
              <a:gd name="connsiteY0" fmla="*/ 0 h 380794"/>
              <a:gd name="connsiteX1" fmla="*/ 929564 w 1667853"/>
              <a:gd name="connsiteY1" fmla="*/ 164893 h 380794"/>
              <a:gd name="connsiteX2" fmla="*/ 1667853 w 1667853"/>
              <a:gd name="connsiteY2" fmla="*/ 164893 h 380794"/>
              <a:gd name="connsiteX3" fmla="*/ 1667853 w 1667853"/>
              <a:gd name="connsiteY3" fmla="*/ 380794 h 380794"/>
              <a:gd name="connsiteX4" fmla="*/ 101688 w 1667853"/>
              <a:gd name="connsiteY4" fmla="*/ 380794 h 380794"/>
              <a:gd name="connsiteX5" fmla="*/ 101688 w 1667853"/>
              <a:gd name="connsiteY5" fmla="*/ 379529 h 380794"/>
              <a:gd name="connsiteX6" fmla="*/ 65931 w 1667853"/>
              <a:gd name="connsiteY6" fmla="*/ 372310 h 380794"/>
              <a:gd name="connsiteX7" fmla="*/ 0 w 1667853"/>
              <a:gd name="connsiteY7" fmla="*/ 272843 h 380794"/>
              <a:gd name="connsiteX8" fmla="*/ 65931 w 1667853"/>
              <a:gd name="connsiteY8" fmla="*/ 173376 h 380794"/>
              <a:gd name="connsiteX9" fmla="*/ 101688 w 1667853"/>
              <a:gd name="connsiteY9" fmla="*/ 166157 h 380794"/>
              <a:gd name="connsiteX10" fmla="*/ 101688 w 1667853"/>
              <a:gd name="connsiteY10" fmla="*/ 164893 h 380794"/>
              <a:gd name="connsiteX11" fmla="*/ 107950 w 1667853"/>
              <a:gd name="connsiteY11" fmla="*/ 164893 h 380794"/>
              <a:gd name="connsiteX12" fmla="*/ 738288 w 1667853"/>
              <a:gd name="connsiteY12" fmla="*/ 164893 h 38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67853" h="380794">
                <a:moveTo>
                  <a:pt x="833926" y="0"/>
                </a:moveTo>
                <a:lnTo>
                  <a:pt x="929564" y="164893"/>
                </a:lnTo>
                <a:lnTo>
                  <a:pt x="1667853" y="164893"/>
                </a:lnTo>
                <a:lnTo>
                  <a:pt x="1667853" y="380794"/>
                </a:lnTo>
                <a:lnTo>
                  <a:pt x="101688" y="380794"/>
                </a:lnTo>
                <a:lnTo>
                  <a:pt x="101688" y="379529"/>
                </a:lnTo>
                <a:lnTo>
                  <a:pt x="65931" y="372310"/>
                </a:lnTo>
                <a:cubicBezTo>
                  <a:pt x="27186" y="355922"/>
                  <a:pt x="0" y="317557"/>
                  <a:pt x="0" y="272843"/>
                </a:cubicBezTo>
                <a:cubicBezTo>
                  <a:pt x="0" y="228129"/>
                  <a:pt x="27186" y="189764"/>
                  <a:pt x="65931" y="173376"/>
                </a:cubicBezTo>
                <a:lnTo>
                  <a:pt x="101688" y="166157"/>
                </a:lnTo>
                <a:lnTo>
                  <a:pt x="101688" y="164893"/>
                </a:lnTo>
                <a:lnTo>
                  <a:pt x="107950" y="164893"/>
                </a:lnTo>
                <a:lnTo>
                  <a:pt x="738288" y="164893"/>
                </a:ln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San Francisco Display" pitchFamily="2" charset="0"/>
              <a:sym typeface="San Francisco Display" pitchFamily="2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C310C1F-ED1F-4E7A-827B-691515B63CBD}"/>
              </a:ext>
            </a:extLst>
          </p:cNvPr>
          <p:cNvCxnSpPr/>
          <p:nvPr/>
        </p:nvCxnSpPr>
        <p:spPr>
          <a:xfrm>
            <a:off x="1927777" y="2820304"/>
            <a:ext cx="0" cy="412305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>
            <a:extLst>
              <a:ext uri="{FF2B5EF4-FFF2-40B4-BE49-F238E27FC236}">
                <a16:creationId xmlns:a16="http://schemas.microsoft.com/office/drawing/2014/main" id="{FAAD8AB4-F512-4930-89D6-BDFD5A4EECEB}"/>
              </a:ext>
            </a:extLst>
          </p:cNvPr>
          <p:cNvSpPr/>
          <p:nvPr/>
        </p:nvSpPr>
        <p:spPr>
          <a:xfrm>
            <a:off x="1576774" y="2113987"/>
            <a:ext cx="702006" cy="7020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an Francisco Display" pitchFamily="2" charset="0"/>
              <a:sym typeface="San Francisco Display" pitchFamily="2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2C981B5-BDD8-4939-924D-99CA6E0BEE94}"/>
              </a:ext>
            </a:extLst>
          </p:cNvPr>
          <p:cNvSpPr txBox="1"/>
          <p:nvPr/>
        </p:nvSpPr>
        <p:spPr>
          <a:xfrm>
            <a:off x="1595490" y="2295712"/>
            <a:ext cx="664574" cy="338554"/>
          </a:xfrm>
          <a:prstGeom prst="rect">
            <a:avLst/>
          </a:prstGeom>
          <a:noFill/>
        </p:spPr>
        <p:txBody>
          <a:bodyPr wrap="square" rtlCol="0" anchor="ctr" anchorCtr="0">
            <a:normAutofit fontScale="92500"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+mj-ea"/>
                <a:ea typeface="+mj-ea"/>
                <a:sym typeface="San Francisco Display" pitchFamily="2" charset="0"/>
              </a:rPr>
              <a:t>2014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sym typeface="San Francisco Display" pitchFamily="2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A923A85-E2F0-4299-AAD3-E084909CDF4B}"/>
              </a:ext>
            </a:extLst>
          </p:cNvPr>
          <p:cNvSpPr txBox="1"/>
          <p:nvPr/>
        </p:nvSpPr>
        <p:spPr>
          <a:xfrm>
            <a:off x="565866" y="1326316"/>
            <a:ext cx="2723823" cy="6814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请输入时间点的简要内容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请输入时间点的简要内容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8DC6F37-E3EE-4DC1-965E-278B063533A0}"/>
              </a:ext>
            </a:extLst>
          </p:cNvPr>
          <p:cNvSpPr/>
          <p:nvPr/>
        </p:nvSpPr>
        <p:spPr>
          <a:xfrm>
            <a:off x="4428428" y="3243825"/>
            <a:ext cx="1667854" cy="380794"/>
          </a:xfrm>
          <a:custGeom>
            <a:avLst/>
            <a:gdLst>
              <a:gd name="connsiteX0" fmla="*/ 833927 w 1667854"/>
              <a:gd name="connsiteY0" fmla="*/ 0 h 380794"/>
              <a:gd name="connsiteX1" fmla="*/ 929565 w 1667854"/>
              <a:gd name="connsiteY1" fmla="*/ 164893 h 380794"/>
              <a:gd name="connsiteX2" fmla="*/ 1667854 w 1667854"/>
              <a:gd name="connsiteY2" fmla="*/ 164893 h 380794"/>
              <a:gd name="connsiteX3" fmla="*/ 1667854 w 1667854"/>
              <a:gd name="connsiteY3" fmla="*/ 380794 h 380794"/>
              <a:gd name="connsiteX4" fmla="*/ 0 w 1667854"/>
              <a:gd name="connsiteY4" fmla="*/ 380794 h 380794"/>
              <a:gd name="connsiteX5" fmla="*/ 0 w 1667854"/>
              <a:gd name="connsiteY5" fmla="*/ 164893 h 380794"/>
              <a:gd name="connsiteX6" fmla="*/ 738289 w 1667854"/>
              <a:gd name="connsiteY6" fmla="*/ 164893 h 38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854" h="380794">
                <a:moveTo>
                  <a:pt x="833927" y="0"/>
                </a:moveTo>
                <a:lnTo>
                  <a:pt x="929565" y="164893"/>
                </a:lnTo>
                <a:lnTo>
                  <a:pt x="1667854" y="164893"/>
                </a:lnTo>
                <a:lnTo>
                  <a:pt x="1667854" y="380794"/>
                </a:lnTo>
                <a:lnTo>
                  <a:pt x="0" y="380794"/>
                </a:lnTo>
                <a:lnTo>
                  <a:pt x="0" y="164893"/>
                </a:lnTo>
                <a:lnTo>
                  <a:pt x="738289" y="164893"/>
                </a:ln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San Francisco Display" pitchFamily="2" charset="0"/>
              <a:sym typeface="San Francisco Display" pitchFamily="2" charset="0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4B322F5-0BD6-4E0F-B628-C65465390AD9}"/>
              </a:ext>
            </a:extLst>
          </p:cNvPr>
          <p:cNvCxnSpPr/>
          <p:nvPr/>
        </p:nvCxnSpPr>
        <p:spPr>
          <a:xfrm>
            <a:off x="5262355" y="2820304"/>
            <a:ext cx="0" cy="412305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>
            <a:extLst>
              <a:ext uri="{FF2B5EF4-FFF2-40B4-BE49-F238E27FC236}">
                <a16:creationId xmlns:a16="http://schemas.microsoft.com/office/drawing/2014/main" id="{1D031D8E-5C95-41C8-971D-AD84675BA284}"/>
              </a:ext>
            </a:extLst>
          </p:cNvPr>
          <p:cNvSpPr/>
          <p:nvPr/>
        </p:nvSpPr>
        <p:spPr>
          <a:xfrm>
            <a:off x="4911352" y="2113987"/>
            <a:ext cx="702006" cy="7020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an Francisco Display" pitchFamily="2" charset="0"/>
              <a:sym typeface="San Francisco Display" pitchFamily="2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C0BFDEE-33C9-4A03-B1CD-0C548500C457}"/>
              </a:ext>
            </a:extLst>
          </p:cNvPr>
          <p:cNvSpPr txBox="1"/>
          <p:nvPr/>
        </p:nvSpPr>
        <p:spPr>
          <a:xfrm>
            <a:off x="4930068" y="2295712"/>
            <a:ext cx="664574" cy="338554"/>
          </a:xfrm>
          <a:prstGeom prst="rect">
            <a:avLst/>
          </a:prstGeom>
          <a:noFill/>
        </p:spPr>
        <p:txBody>
          <a:bodyPr wrap="square" rtlCol="0" anchor="ctr" anchorCtr="0">
            <a:normAutofit fontScale="92500"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+mj-ea"/>
                <a:ea typeface="+mj-ea"/>
                <a:sym typeface="San Francisco Display" pitchFamily="2" charset="0"/>
              </a:rPr>
              <a:t>2016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sym typeface="San Francisco Display" pitchFamily="2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6A321C8-7907-4B6F-A21F-5E6AA6C05773}"/>
              </a:ext>
            </a:extLst>
          </p:cNvPr>
          <p:cNvSpPr txBox="1"/>
          <p:nvPr/>
        </p:nvSpPr>
        <p:spPr>
          <a:xfrm>
            <a:off x="3900444" y="1326316"/>
            <a:ext cx="2723823" cy="6814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请输入时间点的简要内容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请输入时间点的简要内容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9EB43A1-FEFB-42E7-934D-44069507983C}"/>
              </a:ext>
            </a:extLst>
          </p:cNvPr>
          <p:cNvSpPr/>
          <p:nvPr/>
        </p:nvSpPr>
        <p:spPr>
          <a:xfrm>
            <a:off x="7763006" y="3243825"/>
            <a:ext cx="1667854" cy="380794"/>
          </a:xfrm>
          <a:custGeom>
            <a:avLst/>
            <a:gdLst>
              <a:gd name="connsiteX0" fmla="*/ 833927 w 1667854"/>
              <a:gd name="connsiteY0" fmla="*/ 0 h 380794"/>
              <a:gd name="connsiteX1" fmla="*/ 929565 w 1667854"/>
              <a:gd name="connsiteY1" fmla="*/ 164893 h 380794"/>
              <a:gd name="connsiteX2" fmla="*/ 1667854 w 1667854"/>
              <a:gd name="connsiteY2" fmla="*/ 164893 h 380794"/>
              <a:gd name="connsiteX3" fmla="*/ 1667854 w 1667854"/>
              <a:gd name="connsiteY3" fmla="*/ 380794 h 380794"/>
              <a:gd name="connsiteX4" fmla="*/ 0 w 1667854"/>
              <a:gd name="connsiteY4" fmla="*/ 380794 h 380794"/>
              <a:gd name="connsiteX5" fmla="*/ 0 w 1667854"/>
              <a:gd name="connsiteY5" fmla="*/ 164893 h 380794"/>
              <a:gd name="connsiteX6" fmla="*/ 738289 w 1667854"/>
              <a:gd name="connsiteY6" fmla="*/ 164893 h 38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854" h="380794">
                <a:moveTo>
                  <a:pt x="833927" y="0"/>
                </a:moveTo>
                <a:lnTo>
                  <a:pt x="929565" y="164893"/>
                </a:lnTo>
                <a:lnTo>
                  <a:pt x="1667854" y="164893"/>
                </a:lnTo>
                <a:lnTo>
                  <a:pt x="1667854" y="380794"/>
                </a:lnTo>
                <a:lnTo>
                  <a:pt x="0" y="380794"/>
                </a:lnTo>
                <a:lnTo>
                  <a:pt x="0" y="164893"/>
                </a:lnTo>
                <a:lnTo>
                  <a:pt x="738289" y="164893"/>
                </a:ln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San Francisco Display" pitchFamily="2" charset="0"/>
              <a:sym typeface="San Francisco Display" pitchFamily="2" charset="0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0E5E78C-6FAC-458C-90E4-81CD760EC767}"/>
              </a:ext>
            </a:extLst>
          </p:cNvPr>
          <p:cNvCxnSpPr/>
          <p:nvPr/>
        </p:nvCxnSpPr>
        <p:spPr>
          <a:xfrm>
            <a:off x="8596933" y="2820304"/>
            <a:ext cx="0" cy="412305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>
            <a:extLst>
              <a:ext uri="{FF2B5EF4-FFF2-40B4-BE49-F238E27FC236}">
                <a16:creationId xmlns:a16="http://schemas.microsoft.com/office/drawing/2014/main" id="{97BE14FD-085F-4FF9-988A-6EE56AA630ED}"/>
              </a:ext>
            </a:extLst>
          </p:cNvPr>
          <p:cNvSpPr/>
          <p:nvPr/>
        </p:nvSpPr>
        <p:spPr>
          <a:xfrm>
            <a:off x="8245930" y="2113987"/>
            <a:ext cx="702006" cy="7020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an Francisco Display" pitchFamily="2" charset="0"/>
              <a:sym typeface="San Francisco Display" pitchFamily="2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F9A61FE9-E3F7-4216-8C3B-9F1AD75AB066}"/>
              </a:ext>
            </a:extLst>
          </p:cNvPr>
          <p:cNvSpPr txBox="1"/>
          <p:nvPr/>
        </p:nvSpPr>
        <p:spPr>
          <a:xfrm>
            <a:off x="8264646" y="2295712"/>
            <a:ext cx="664574" cy="338554"/>
          </a:xfrm>
          <a:prstGeom prst="rect">
            <a:avLst/>
          </a:prstGeom>
          <a:noFill/>
        </p:spPr>
        <p:txBody>
          <a:bodyPr wrap="square" rtlCol="0" anchor="ctr" anchorCtr="0">
            <a:normAutofit fontScale="92500"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+mj-ea"/>
                <a:ea typeface="+mj-ea"/>
                <a:sym typeface="San Francisco Display" pitchFamily="2" charset="0"/>
              </a:rPr>
              <a:t>2018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sym typeface="San Francisco Display" pitchFamily="2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86B01215-8E8D-4C84-8AEC-34907CDEBF77}"/>
              </a:ext>
            </a:extLst>
          </p:cNvPr>
          <p:cNvSpPr txBox="1"/>
          <p:nvPr/>
        </p:nvSpPr>
        <p:spPr>
          <a:xfrm>
            <a:off x="7235022" y="1326316"/>
            <a:ext cx="2723823" cy="6814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请输入时间点的简要内容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请输入时间点的简要内容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156944F-0BE1-4AFB-BD47-33CC88435ACD}"/>
              </a:ext>
            </a:extLst>
          </p:cNvPr>
          <p:cNvSpPr/>
          <p:nvPr/>
        </p:nvSpPr>
        <p:spPr>
          <a:xfrm flipV="1">
            <a:off x="2761139" y="3408718"/>
            <a:ext cx="1667854" cy="380335"/>
          </a:xfrm>
          <a:custGeom>
            <a:avLst/>
            <a:gdLst>
              <a:gd name="connsiteX0" fmla="*/ 0 w 1667854"/>
              <a:gd name="connsiteY0" fmla="*/ 380335 h 380335"/>
              <a:gd name="connsiteX1" fmla="*/ 1667854 w 1667854"/>
              <a:gd name="connsiteY1" fmla="*/ 380335 h 380335"/>
              <a:gd name="connsiteX2" fmla="*/ 1667854 w 1667854"/>
              <a:gd name="connsiteY2" fmla="*/ 164434 h 380335"/>
              <a:gd name="connsiteX3" fmla="*/ 929299 w 1667854"/>
              <a:gd name="connsiteY3" fmla="*/ 164434 h 380335"/>
              <a:gd name="connsiteX4" fmla="*/ 833927 w 1667854"/>
              <a:gd name="connsiteY4" fmla="*/ 0 h 380335"/>
              <a:gd name="connsiteX5" fmla="*/ 738555 w 1667854"/>
              <a:gd name="connsiteY5" fmla="*/ 164434 h 380335"/>
              <a:gd name="connsiteX6" fmla="*/ 0 w 1667854"/>
              <a:gd name="connsiteY6" fmla="*/ 164434 h 380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854" h="380335">
                <a:moveTo>
                  <a:pt x="0" y="380335"/>
                </a:moveTo>
                <a:lnTo>
                  <a:pt x="1667854" y="380335"/>
                </a:lnTo>
                <a:lnTo>
                  <a:pt x="1667854" y="164434"/>
                </a:lnTo>
                <a:lnTo>
                  <a:pt x="929299" y="164434"/>
                </a:lnTo>
                <a:lnTo>
                  <a:pt x="833927" y="0"/>
                </a:lnTo>
                <a:lnTo>
                  <a:pt x="738555" y="164434"/>
                </a:lnTo>
                <a:lnTo>
                  <a:pt x="0" y="164434"/>
                </a:ln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San Francisco Display" pitchFamily="2" charset="0"/>
              <a:sym typeface="San Francisco Display" pitchFamily="2" charset="0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30E7B128-C36F-4B1D-B16F-C51B6B086423}"/>
              </a:ext>
            </a:extLst>
          </p:cNvPr>
          <p:cNvCxnSpPr/>
          <p:nvPr/>
        </p:nvCxnSpPr>
        <p:spPr>
          <a:xfrm>
            <a:off x="3595066" y="3777019"/>
            <a:ext cx="0" cy="412305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>
            <a:extLst>
              <a:ext uri="{FF2B5EF4-FFF2-40B4-BE49-F238E27FC236}">
                <a16:creationId xmlns:a16="http://schemas.microsoft.com/office/drawing/2014/main" id="{50B3F667-8B20-4B19-ADC9-B32C59057AF9}"/>
              </a:ext>
            </a:extLst>
          </p:cNvPr>
          <p:cNvSpPr/>
          <p:nvPr/>
        </p:nvSpPr>
        <p:spPr>
          <a:xfrm>
            <a:off x="3244063" y="4217686"/>
            <a:ext cx="702006" cy="7020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an Francisco Display" pitchFamily="2" charset="0"/>
              <a:sym typeface="San Francisco Display" pitchFamily="2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5AC3C44-E156-4770-8A31-C340CA9B22F7}"/>
              </a:ext>
            </a:extLst>
          </p:cNvPr>
          <p:cNvSpPr txBox="1"/>
          <p:nvPr/>
        </p:nvSpPr>
        <p:spPr>
          <a:xfrm>
            <a:off x="3262779" y="4399412"/>
            <a:ext cx="664574" cy="338554"/>
          </a:xfrm>
          <a:prstGeom prst="rect">
            <a:avLst/>
          </a:prstGeom>
          <a:noFill/>
        </p:spPr>
        <p:txBody>
          <a:bodyPr wrap="square" rtlCol="0" anchor="ctr" anchorCtr="0">
            <a:normAutofit fontScale="92500"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+mj-ea"/>
                <a:ea typeface="+mj-ea"/>
                <a:sym typeface="San Francisco Display" pitchFamily="2" charset="0"/>
              </a:rPr>
              <a:t>2015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sym typeface="San Francisco Display" pitchFamily="2" charset="0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6D79EF6A-79AC-4443-816C-BA36E9B8AFC3}"/>
              </a:ext>
            </a:extLst>
          </p:cNvPr>
          <p:cNvSpPr txBox="1"/>
          <p:nvPr/>
        </p:nvSpPr>
        <p:spPr>
          <a:xfrm>
            <a:off x="2656348" y="4974305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E0DFB99-E490-489C-BA2A-4D236EFC3153}"/>
              </a:ext>
            </a:extLst>
          </p:cNvPr>
          <p:cNvSpPr txBox="1"/>
          <p:nvPr/>
        </p:nvSpPr>
        <p:spPr>
          <a:xfrm>
            <a:off x="2233155" y="5386346"/>
            <a:ext cx="2723823" cy="6814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请输入时间点的简要内容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请输入时间点的简要内容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F6CED4B-C934-42C2-AF41-43B5B833148E}"/>
              </a:ext>
            </a:extLst>
          </p:cNvPr>
          <p:cNvSpPr/>
          <p:nvPr/>
        </p:nvSpPr>
        <p:spPr>
          <a:xfrm flipV="1">
            <a:off x="6095717" y="3408718"/>
            <a:ext cx="1667854" cy="380335"/>
          </a:xfrm>
          <a:custGeom>
            <a:avLst/>
            <a:gdLst>
              <a:gd name="connsiteX0" fmla="*/ 0 w 1667854"/>
              <a:gd name="connsiteY0" fmla="*/ 380335 h 380335"/>
              <a:gd name="connsiteX1" fmla="*/ 1667854 w 1667854"/>
              <a:gd name="connsiteY1" fmla="*/ 380335 h 380335"/>
              <a:gd name="connsiteX2" fmla="*/ 1667854 w 1667854"/>
              <a:gd name="connsiteY2" fmla="*/ 164434 h 380335"/>
              <a:gd name="connsiteX3" fmla="*/ 929299 w 1667854"/>
              <a:gd name="connsiteY3" fmla="*/ 164434 h 380335"/>
              <a:gd name="connsiteX4" fmla="*/ 833927 w 1667854"/>
              <a:gd name="connsiteY4" fmla="*/ 0 h 380335"/>
              <a:gd name="connsiteX5" fmla="*/ 738556 w 1667854"/>
              <a:gd name="connsiteY5" fmla="*/ 164434 h 380335"/>
              <a:gd name="connsiteX6" fmla="*/ 0 w 1667854"/>
              <a:gd name="connsiteY6" fmla="*/ 164434 h 380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854" h="380335">
                <a:moveTo>
                  <a:pt x="0" y="380335"/>
                </a:moveTo>
                <a:lnTo>
                  <a:pt x="1667854" y="380335"/>
                </a:lnTo>
                <a:lnTo>
                  <a:pt x="1667854" y="164434"/>
                </a:lnTo>
                <a:lnTo>
                  <a:pt x="929299" y="164434"/>
                </a:lnTo>
                <a:lnTo>
                  <a:pt x="833927" y="0"/>
                </a:lnTo>
                <a:lnTo>
                  <a:pt x="738556" y="164434"/>
                </a:lnTo>
                <a:lnTo>
                  <a:pt x="0" y="164434"/>
                </a:lnTo>
                <a:close/>
              </a:path>
            </a:pathLst>
          </a:custGeom>
          <a:solidFill>
            <a:schemeClr val="accent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San Francisco Display" pitchFamily="2" charset="0"/>
              <a:sym typeface="San Francisco Display" pitchFamily="2" charset="0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1495B8B5-2044-4C47-ABF7-199A74E44587}"/>
              </a:ext>
            </a:extLst>
          </p:cNvPr>
          <p:cNvCxnSpPr/>
          <p:nvPr/>
        </p:nvCxnSpPr>
        <p:spPr>
          <a:xfrm>
            <a:off x="6929644" y="3777019"/>
            <a:ext cx="0" cy="412305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id="{20BD9468-5345-42A6-B4D1-3EC9FEE17ACF}"/>
              </a:ext>
            </a:extLst>
          </p:cNvPr>
          <p:cNvSpPr/>
          <p:nvPr/>
        </p:nvSpPr>
        <p:spPr>
          <a:xfrm>
            <a:off x="6578641" y="4217686"/>
            <a:ext cx="702006" cy="7020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an Francisco Display" pitchFamily="2" charset="0"/>
              <a:sym typeface="San Francisco Display" pitchFamily="2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8377C3E5-5CF2-40D7-B635-8D1D118BEB00}"/>
              </a:ext>
            </a:extLst>
          </p:cNvPr>
          <p:cNvSpPr txBox="1"/>
          <p:nvPr/>
        </p:nvSpPr>
        <p:spPr>
          <a:xfrm>
            <a:off x="6597357" y="4399412"/>
            <a:ext cx="664574" cy="338554"/>
          </a:xfrm>
          <a:prstGeom prst="rect">
            <a:avLst/>
          </a:prstGeom>
          <a:noFill/>
        </p:spPr>
        <p:txBody>
          <a:bodyPr wrap="square" rtlCol="0" anchor="ctr" anchorCtr="0">
            <a:normAutofit fontScale="92500"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+mj-ea"/>
                <a:ea typeface="+mj-ea"/>
                <a:sym typeface="San Francisco Display" pitchFamily="2" charset="0"/>
              </a:rPr>
              <a:t>2017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sym typeface="San Francisco Display" pitchFamily="2" charset="0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B19DF4F3-4493-4DE8-9236-10B40ABD986C}"/>
              </a:ext>
            </a:extLst>
          </p:cNvPr>
          <p:cNvSpPr txBox="1"/>
          <p:nvPr/>
        </p:nvSpPr>
        <p:spPr>
          <a:xfrm>
            <a:off x="5990926" y="4974305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>
                <a:solidFill>
                  <a:schemeClr val="accent2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BACC70A-C33B-4F14-B1ED-22B48E42FFB6}"/>
              </a:ext>
            </a:extLst>
          </p:cNvPr>
          <p:cNvSpPr txBox="1"/>
          <p:nvPr/>
        </p:nvSpPr>
        <p:spPr>
          <a:xfrm>
            <a:off x="5567733" y="5386346"/>
            <a:ext cx="2723823" cy="6814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请输入时间点的简要内容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请输入时间点的简要内容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DCCDBB2-801E-4C1E-AB68-B62BADFFB65C}"/>
              </a:ext>
            </a:extLst>
          </p:cNvPr>
          <p:cNvSpPr/>
          <p:nvPr/>
        </p:nvSpPr>
        <p:spPr>
          <a:xfrm flipV="1">
            <a:off x="9430297" y="3408718"/>
            <a:ext cx="1667853" cy="380335"/>
          </a:xfrm>
          <a:custGeom>
            <a:avLst/>
            <a:gdLst>
              <a:gd name="connsiteX0" fmla="*/ 0 w 1667853"/>
              <a:gd name="connsiteY0" fmla="*/ 380335 h 380335"/>
              <a:gd name="connsiteX1" fmla="*/ 1559903 w 1667853"/>
              <a:gd name="connsiteY1" fmla="*/ 380335 h 380335"/>
              <a:gd name="connsiteX2" fmla="*/ 1566165 w 1667853"/>
              <a:gd name="connsiteY2" fmla="*/ 380335 h 380335"/>
              <a:gd name="connsiteX3" fmla="*/ 1566165 w 1667853"/>
              <a:gd name="connsiteY3" fmla="*/ 379071 h 380335"/>
              <a:gd name="connsiteX4" fmla="*/ 1601922 w 1667853"/>
              <a:gd name="connsiteY4" fmla="*/ 371852 h 380335"/>
              <a:gd name="connsiteX5" fmla="*/ 1667853 w 1667853"/>
              <a:gd name="connsiteY5" fmla="*/ 272385 h 380335"/>
              <a:gd name="connsiteX6" fmla="*/ 1601922 w 1667853"/>
              <a:gd name="connsiteY6" fmla="*/ 172918 h 380335"/>
              <a:gd name="connsiteX7" fmla="*/ 1566165 w 1667853"/>
              <a:gd name="connsiteY7" fmla="*/ 165699 h 380335"/>
              <a:gd name="connsiteX8" fmla="*/ 1566165 w 1667853"/>
              <a:gd name="connsiteY8" fmla="*/ 164434 h 380335"/>
              <a:gd name="connsiteX9" fmla="*/ 929298 w 1667853"/>
              <a:gd name="connsiteY9" fmla="*/ 164434 h 380335"/>
              <a:gd name="connsiteX10" fmla="*/ 833926 w 1667853"/>
              <a:gd name="connsiteY10" fmla="*/ 0 h 380335"/>
              <a:gd name="connsiteX11" fmla="*/ 738554 w 1667853"/>
              <a:gd name="connsiteY11" fmla="*/ 164434 h 380335"/>
              <a:gd name="connsiteX12" fmla="*/ 0 w 1667853"/>
              <a:gd name="connsiteY12" fmla="*/ 164434 h 380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67853" h="380335">
                <a:moveTo>
                  <a:pt x="0" y="380335"/>
                </a:moveTo>
                <a:lnTo>
                  <a:pt x="1559903" y="380335"/>
                </a:lnTo>
                <a:lnTo>
                  <a:pt x="1566165" y="380335"/>
                </a:lnTo>
                <a:lnTo>
                  <a:pt x="1566165" y="379071"/>
                </a:lnTo>
                <a:lnTo>
                  <a:pt x="1601922" y="371852"/>
                </a:lnTo>
                <a:cubicBezTo>
                  <a:pt x="1640667" y="355464"/>
                  <a:pt x="1667853" y="317099"/>
                  <a:pt x="1667853" y="272385"/>
                </a:cubicBezTo>
                <a:cubicBezTo>
                  <a:pt x="1667853" y="227671"/>
                  <a:pt x="1640667" y="189306"/>
                  <a:pt x="1601922" y="172918"/>
                </a:cubicBezTo>
                <a:lnTo>
                  <a:pt x="1566165" y="165699"/>
                </a:lnTo>
                <a:lnTo>
                  <a:pt x="1566165" y="164434"/>
                </a:lnTo>
                <a:lnTo>
                  <a:pt x="929298" y="164434"/>
                </a:lnTo>
                <a:lnTo>
                  <a:pt x="833926" y="0"/>
                </a:lnTo>
                <a:lnTo>
                  <a:pt x="738554" y="164434"/>
                </a:lnTo>
                <a:lnTo>
                  <a:pt x="0" y="164434"/>
                </a:ln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San Francisco Display" pitchFamily="2" charset="0"/>
              <a:sym typeface="San Francisco Display" pitchFamily="2" charset="0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4AD3606C-1BD0-4FCB-8198-F96008454EE5}"/>
              </a:ext>
            </a:extLst>
          </p:cNvPr>
          <p:cNvCxnSpPr/>
          <p:nvPr/>
        </p:nvCxnSpPr>
        <p:spPr>
          <a:xfrm>
            <a:off x="10264223" y="3777019"/>
            <a:ext cx="0" cy="412305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>
            <a:extLst>
              <a:ext uri="{FF2B5EF4-FFF2-40B4-BE49-F238E27FC236}">
                <a16:creationId xmlns:a16="http://schemas.microsoft.com/office/drawing/2014/main" id="{78B7E4D5-7C7C-42D0-B815-353FA1E511BC}"/>
              </a:ext>
            </a:extLst>
          </p:cNvPr>
          <p:cNvSpPr/>
          <p:nvPr/>
        </p:nvSpPr>
        <p:spPr>
          <a:xfrm>
            <a:off x="9913220" y="4217686"/>
            <a:ext cx="702006" cy="7020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an Francisco Display" pitchFamily="2" charset="0"/>
              <a:sym typeface="San Francisco Display" pitchFamily="2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6AC4BFB2-DF1A-4C9D-8860-38FE7B0F5CF4}"/>
              </a:ext>
            </a:extLst>
          </p:cNvPr>
          <p:cNvSpPr txBox="1"/>
          <p:nvPr/>
        </p:nvSpPr>
        <p:spPr>
          <a:xfrm>
            <a:off x="9931936" y="4399412"/>
            <a:ext cx="664574" cy="338554"/>
          </a:xfrm>
          <a:prstGeom prst="rect">
            <a:avLst/>
          </a:prstGeom>
          <a:noFill/>
        </p:spPr>
        <p:txBody>
          <a:bodyPr wrap="square" rtlCol="0" anchor="ctr" anchorCtr="0">
            <a:normAutofit fontScale="92500"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+mj-ea"/>
                <a:ea typeface="+mj-ea"/>
                <a:sym typeface="San Francisco Display" pitchFamily="2" charset="0"/>
              </a:rPr>
              <a:t>2019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sym typeface="San Francisco Display" pitchFamily="2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7DD1DE4F-37F4-463F-9067-F4A2B6E0EF36}"/>
              </a:ext>
            </a:extLst>
          </p:cNvPr>
          <p:cNvSpPr txBox="1"/>
          <p:nvPr/>
        </p:nvSpPr>
        <p:spPr>
          <a:xfrm>
            <a:off x="9325505" y="4974305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03854882-A366-4392-AC5C-F6FAA2C36397}"/>
              </a:ext>
            </a:extLst>
          </p:cNvPr>
          <p:cNvSpPr txBox="1"/>
          <p:nvPr/>
        </p:nvSpPr>
        <p:spPr>
          <a:xfrm>
            <a:off x="8902312" y="5386346"/>
            <a:ext cx="2723823" cy="6814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请输入时间点的简要内容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请输入时间点的简要内容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A39CBBA8-99F2-4C24-86ED-B95B475EB023}"/>
              </a:ext>
            </a:extLst>
          </p:cNvPr>
          <p:cNvSpPr txBox="1"/>
          <p:nvPr/>
        </p:nvSpPr>
        <p:spPr>
          <a:xfrm>
            <a:off x="987540" y="912169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E455E9B-5E34-4E53-8774-1F5DC9F13051}"/>
              </a:ext>
            </a:extLst>
          </p:cNvPr>
          <p:cNvSpPr txBox="1"/>
          <p:nvPr/>
        </p:nvSpPr>
        <p:spPr>
          <a:xfrm>
            <a:off x="4323637" y="912169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A5B27C08-0120-47F1-BB07-E16A6C15B2BD}"/>
              </a:ext>
            </a:extLst>
          </p:cNvPr>
          <p:cNvSpPr txBox="1"/>
          <p:nvPr/>
        </p:nvSpPr>
        <p:spPr>
          <a:xfrm>
            <a:off x="7658215" y="912169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E2EDDD1D-2EC3-4402-B287-951AE652E19A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35A751C-F1F1-4228-B9D4-E7106225CA0F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5769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55BDCE0-5046-4E96-A897-17A996ECF32A}"/>
              </a:ext>
            </a:extLst>
          </p:cNvPr>
          <p:cNvSpPr/>
          <p:nvPr/>
        </p:nvSpPr>
        <p:spPr>
          <a:xfrm>
            <a:off x="1082675" y="2750488"/>
            <a:ext cx="10026650" cy="1260344"/>
          </a:xfrm>
          <a:custGeom>
            <a:avLst/>
            <a:gdLst>
              <a:gd name="connsiteX0" fmla="*/ 0 w 10172700"/>
              <a:gd name="connsiteY0" fmla="*/ 1243025 h 1328763"/>
              <a:gd name="connsiteX1" fmla="*/ 1500187 w 10172700"/>
              <a:gd name="connsiteY1" fmla="*/ 13 h 1328763"/>
              <a:gd name="connsiteX2" fmla="*/ 2957512 w 10172700"/>
              <a:gd name="connsiteY2" fmla="*/ 1214450 h 1328763"/>
              <a:gd name="connsiteX3" fmla="*/ 4643437 w 10172700"/>
              <a:gd name="connsiteY3" fmla="*/ 14300 h 1328763"/>
              <a:gd name="connsiteX4" fmla="*/ 6657975 w 10172700"/>
              <a:gd name="connsiteY4" fmla="*/ 1328750 h 1328763"/>
              <a:gd name="connsiteX5" fmla="*/ 8672512 w 10172700"/>
              <a:gd name="connsiteY5" fmla="*/ 42875 h 1328763"/>
              <a:gd name="connsiteX6" fmla="*/ 10172700 w 10172700"/>
              <a:gd name="connsiteY6" fmla="*/ 1028713 h 1328763"/>
              <a:gd name="connsiteX0" fmla="*/ 0 w 10172700"/>
              <a:gd name="connsiteY0" fmla="*/ 1243025 h 1328763"/>
              <a:gd name="connsiteX1" fmla="*/ 1500187 w 10172700"/>
              <a:gd name="connsiteY1" fmla="*/ 13 h 1328763"/>
              <a:gd name="connsiteX2" fmla="*/ 2957512 w 10172700"/>
              <a:gd name="connsiteY2" fmla="*/ 1214450 h 1328763"/>
              <a:gd name="connsiteX3" fmla="*/ 4643437 w 10172700"/>
              <a:gd name="connsiteY3" fmla="*/ 14300 h 1328763"/>
              <a:gd name="connsiteX4" fmla="*/ 6657975 w 10172700"/>
              <a:gd name="connsiteY4" fmla="*/ 1328750 h 1328763"/>
              <a:gd name="connsiteX5" fmla="*/ 8672512 w 10172700"/>
              <a:gd name="connsiteY5" fmla="*/ 42875 h 1328763"/>
              <a:gd name="connsiteX6" fmla="*/ 10172700 w 10172700"/>
              <a:gd name="connsiteY6" fmla="*/ 1028713 h 1328763"/>
              <a:gd name="connsiteX0" fmla="*/ 0 w 10172700"/>
              <a:gd name="connsiteY0" fmla="*/ 1243025 h 1246214"/>
              <a:gd name="connsiteX1" fmla="*/ 1500187 w 10172700"/>
              <a:gd name="connsiteY1" fmla="*/ 13 h 1246214"/>
              <a:gd name="connsiteX2" fmla="*/ 2957512 w 10172700"/>
              <a:gd name="connsiteY2" fmla="*/ 1214450 h 1246214"/>
              <a:gd name="connsiteX3" fmla="*/ 4643437 w 10172700"/>
              <a:gd name="connsiteY3" fmla="*/ 14300 h 1246214"/>
              <a:gd name="connsiteX4" fmla="*/ 6677025 w 10172700"/>
              <a:gd name="connsiteY4" fmla="*/ 1246200 h 1246214"/>
              <a:gd name="connsiteX5" fmla="*/ 8672512 w 10172700"/>
              <a:gd name="connsiteY5" fmla="*/ 42875 h 1246214"/>
              <a:gd name="connsiteX6" fmla="*/ 10172700 w 10172700"/>
              <a:gd name="connsiteY6" fmla="*/ 1028713 h 1246214"/>
              <a:gd name="connsiteX0" fmla="*/ 0 w 10172700"/>
              <a:gd name="connsiteY0" fmla="*/ 1243013 h 1246202"/>
              <a:gd name="connsiteX1" fmla="*/ 1500187 w 10172700"/>
              <a:gd name="connsiteY1" fmla="*/ 1 h 1246202"/>
              <a:gd name="connsiteX2" fmla="*/ 2913062 w 10172700"/>
              <a:gd name="connsiteY2" fmla="*/ 1239838 h 1246202"/>
              <a:gd name="connsiteX3" fmla="*/ 4643437 w 10172700"/>
              <a:gd name="connsiteY3" fmla="*/ 14288 h 1246202"/>
              <a:gd name="connsiteX4" fmla="*/ 6677025 w 10172700"/>
              <a:gd name="connsiteY4" fmla="*/ 1246188 h 1246202"/>
              <a:gd name="connsiteX5" fmla="*/ 8672512 w 10172700"/>
              <a:gd name="connsiteY5" fmla="*/ 42863 h 1246202"/>
              <a:gd name="connsiteX6" fmla="*/ 10172700 w 10172700"/>
              <a:gd name="connsiteY6" fmla="*/ 1028701 h 1246202"/>
              <a:gd name="connsiteX0" fmla="*/ 0 w 10172700"/>
              <a:gd name="connsiteY0" fmla="*/ 1243013 h 1246202"/>
              <a:gd name="connsiteX1" fmla="*/ 1500187 w 10172700"/>
              <a:gd name="connsiteY1" fmla="*/ 1 h 1246202"/>
              <a:gd name="connsiteX2" fmla="*/ 2913062 w 10172700"/>
              <a:gd name="connsiteY2" fmla="*/ 1239838 h 1246202"/>
              <a:gd name="connsiteX3" fmla="*/ 4643437 w 10172700"/>
              <a:gd name="connsiteY3" fmla="*/ 14288 h 1246202"/>
              <a:gd name="connsiteX4" fmla="*/ 6677025 w 10172700"/>
              <a:gd name="connsiteY4" fmla="*/ 1246188 h 1246202"/>
              <a:gd name="connsiteX5" fmla="*/ 8672512 w 10172700"/>
              <a:gd name="connsiteY5" fmla="*/ 42863 h 1246202"/>
              <a:gd name="connsiteX6" fmla="*/ 10172700 w 10172700"/>
              <a:gd name="connsiteY6" fmla="*/ 1028701 h 1246202"/>
              <a:gd name="connsiteX0" fmla="*/ 0 w 10172700"/>
              <a:gd name="connsiteY0" fmla="*/ 1260475 h 1263714"/>
              <a:gd name="connsiteX1" fmla="*/ 1500187 w 10172700"/>
              <a:gd name="connsiteY1" fmla="*/ 17463 h 1263714"/>
              <a:gd name="connsiteX2" fmla="*/ 2913062 w 10172700"/>
              <a:gd name="connsiteY2" fmla="*/ 1257300 h 1263714"/>
              <a:gd name="connsiteX3" fmla="*/ 4713287 w 10172700"/>
              <a:gd name="connsiteY3" fmla="*/ 0 h 1263714"/>
              <a:gd name="connsiteX4" fmla="*/ 6677025 w 10172700"/>
              <a:gd name="connsiteY4" fmla="*/ 1263650 h 1263714"/>
              <a:gd name="connsiteX5" fmla="*/ 8672512 w 10172700"/>
              <a:gd name="connsiteY5" fmla="*/ 60325 h 1263714"/>
              <a:gd name="connsiteX6" fmla="*/ 10172700 w 10172700"/>
              <a:gd name="connsiteY6" fmla="*/ 1046163 h 1263714"/>
              <a:gd name="connsiteX0" fmla="*/ 0 w 10172700"/>
              <a:gd name="connsiteY0" fmla="*/ 1260475 h 1263651"/>
              <a:gd name="connsiteX1" fmla="*/ 1500187 w 10172700"/>
              <a:gd name="connsiteY1" fmla="*/ 17463 h 1263651"/>
              <a:gd name="connsiteX2" fmla="*/ 2913062 w 10172700"/>
              <a:gd name="connsiteY2" fmla="*/ 1257300 h 1263651"/>
              <a:gd name="connsiteX3" fmla="*/ 4713287 w 10172700"/>
              <a:gd name="connsiteY3" fmla="*/ 0 h 1263651"/>
              <a:gd name="connsiteX4" fmla="*/ 6677025 w 10172700"/>
              <a:gd name="connsiteY4" fmla="*/ 1263650 h 1263651"/>
              <a:gd name="connsiteX5" fmla="*/ 8812212 w 10172700"/>
              <a:gd name="connsiteY5" fmla="*/ 9525 h 1263651"/>
              <a:gd name="connsiteX6" fmla="*/ 10172700 w 10172700"/>
              <a:gd name="connsiteY6" fmla="*/ 1046163 h 1263651"/>
              <a:gd name="connsiteX0" fmla="*/ 0 w 10172700"/>
              <a:gd name="connsiteY0" fmla="*/ 1260475 h 1263651"/>
              <a:gd name="connsiteX1" fmla="*/ 1500187 w 10172700"/>
              <a:gd name="connsiteY1" fmla="*/ 17463 h 1263651"/>
              <a:gd name="connsiteX2" fmla="*/ 2913062 w 10172700"/>
              <a:gd name="connsiteY2" fmla="*/ 1257300 h 1263651"/>
              <a:gd name="connsiteX3" fmla="*/ 4713287 w 10172700"/>
              <a:gd name="connsiteY3" fmla="*/ 0 h 1263651"/>
              <a:gd name="connsiteX4" fmla="*/ 6677025 w 10172700"/>
              <a:gd name="connsiteY4" fmla="*/ 1263650 h 1263651"/>
              <a:gd name="connsiteX5" fmla="*/ 8812212 w 10172700"/>
              <a:gd name="connsiteY5" fmla="*/ 9525 h 1263651"/>
              <a:gd name="connsiteX6" fmla="*/ 10172700 w 10172700"/>
              <a:gd name="connsiteY6" fmla="*/ 1046163 h 1263651"/>
              <a:gd name="connsiteX0" fmla="*/ 0 w 10172700"/>
              <a:gd name="connsiteY0" fmla="*/ 1260475 h 1263651"/>
              <a:gd name="connsiteX1" fmla="*/ 1500187 w 10172700"/>
              <a:gd name="connsiteY1" fmla="*/ 17463 h 1263651"/>
              <a:gd name="connsiteX2" fmla="*/ 2913062 w 10172700"/>
              <a:gd name="connsiteY2" fmla="*/ 1257300 h 1263651"/>
              <a:gd name="connsiteX3" fmla="*/ 4713287 w 10172700"/>
              <a:gd name="connsiteY3" fmla="*/ 0 h 1263651"/>
              <a:gd name="connsiteX4" fmla="*/ 6677025 w 10172700"/>
              <a:gd name="connsiteY4" fmla="*/ 1263650 h 1263651"/>
              <a:gd name="connsiteX5" fmla="*/ 8812212 w 10172700"/>
              <a:gd name="connsiteY5" fmla="*/ 9525 h 1263651"/>
              <a:gd name="connsiteX6" fmla="*/ 10172700 w 10172700"/>
              <a:gd name="connsiteY6" fmla="*/ 1046163 h 1263651"/>
              <a:gd name="connsiteX0" fmla="*/ 0 w 10172700"/>
              <a:gd name="connsiteY0" fmla="*/ 1260475 h 1263651"/>
              <a:gd name="connsiteX1" fmla="*/ 1500187 w 10172700"/>
              <a:gd name="connsiteY1" fmla="*/ 17463 h 1263651"/>
              <a:gd name="connsiteX2" fmla="*/ 2913062 w 10172700"/>
              <a:gd name="connsiteY2" fmla="*/ 1257300 h 1263651"/>
              <a:gd name="connsiteX3" fmla="*/ 4713287 w 10172700"/>
              <a:gd name="connsiteY3" fmla="*/ 0 h 1263651"/>
              <a:gd name="connsiteX4" fmla="*/ 6677025 w 10172700"/>
              <a:gd name="connsiteY4" fmla="*/ 1263650 h 1263651"/>
              <a:gd name="connsiteX5" fmla="*/ 8812212 w 10172700"/>
              <a:gd name="connsiteY5" fmla="*/ 9525 h 1263651"/>
              <a:gd name="connsiteX6" fmla="*/ 10172700 w 10172700"/>
              <a:gd name="connsiteY6" fmla="*/ 1046163 h 1263651"/>
              <a:gd name="connsiteX0" fmla="*/ 0 w 10166350"/>
              <a:gd name="connsiteY0" fmla="*/ 1247775 h 1263651"/>
              <a:gd name="connsiteX1" fmla="*/ 1493837 w 10166350"/>
              <a:gd name="connsiteY1" fmla="*/ 17463 h 1263651"/>
              <a:gd name="connsiteX2" fmla="*/ 2906712 w 10166350"/>
              <a:gd name="connsiteY2" fmla="*/ 1257300 h 1263651"/>
              <a:gd name="connsiteX3" fmla="*/ 4706937 w 10166350"/>
              <a:gd name="connsiteY3" fmla="*/ 0 h 1263651"/>
              <a:gd name="connsiteX4" fmla="*/ 6670675 w 10166350"/>
              <a:gd name="connsiteY4" fmla="*/ 1263650 h 1263651"/>
              <a:gd name="connsiteX5" fmla="*/ 8805862 w 10166350"/>
              <a:gd name="connsiteY5" fmla="*/ 9525 h 1263651"/>
              <a:gd name="connsiteX6" fmla="*/ 10166350 w 10166350"/>
              <a:gd name="connsiteY6" fmla="*/ 1046163 h 1263651"/>
              <a:gd name="connsiteX0" fmla="*/ 0 w 10026650"/>
              <a:gd name="connsiteY0" fmla="*/ 1247775 h 1263651"/>
              <a:gd name="connsiteX1" fmla="*/ 1493837 w 10026650"/>
              <a:gd name="connsiteY1" fmla="*/ 17463 h 1263651"/>
              <a:gd name="connsiteX2" fmla="*/ 2906712 w 10026650"/>
              <a:gd name="connsiteY2" fmla="*/ 1257300 h 1263651"/>
              <a:gd name="connsiteX3" fmla="*/ 4706937 w 10026650"/>
              <a:gd name="connsiteY3" fmla="*/ 0 h 1263651"/>
              <a:gd name="connsiteX4" fmla="*/ 6670675 w 10026650"/>
              <a:gd name="connsiteY4" fmla="*/ 1263650 h 1263651"/>
              <a:gd name="connsiteX5" fmla="*/ 8805862 w 10026650"/>
              <a:gd name="connsiteY5" fmla="*/ 9525 h 1263651"/>
              <a:gd name="connsiteX6" fmla="*/ 10026650 w 10026650"/>
              <a:gd name="connsiteY6" fmla="*/ 868363 h 1263651"/>
              <a:gd name="connsiteX0" fmla="*/ 0 w 10026650"/>
              <a:gd name="connsiteY0" fmla="*/ 1247775 h 1263651"/>
              <a:gd name="connsiteX1" fmla="*/ 1493837 w 10026650"/>
              <a:gd name="connsiteY1" fmla="*/ 17463 h 1263651"/>
              <a:gd name="connsiteX2" fmla="*/ 2906712 w 10026650"/>
              <a:gd name="connsiteY2" fmla="*/ 1257300 h 1263651"/>
              <a:gd name="connsiteX3" fmla="*/ 4706937 w 10026650"/>
              <a:gd name="connsiteY3" fmla="*/ 0 h 1263651"/>
              <a:gd name="connsiteX4" fmla="*/ 6670675 w 10026650"/>
              <a:gd name="connsiteY4" fmla="*/ 1263650 h 1263651"/>
              <a:gd name="connsiteX5" fmla="*/ 8805862 w 10026650"/>
              <a:gd name="connsiteY5" fmla="*/ 9525 h 1263651"/>
              <a:gd name="connsiteX6" fmla="*/ 10026650 w 10026650"/>
              <a:gd name="connsiteY6" fmla="*/ 868363 h 1263651"/>
              <a:gd name="connsiteX0" fmla="*/ 0 w 10026650"/>
              <a:gd name="connsiteY0" fmla="*/ 1247775 h 1263651"/>
              <a:gd name="connsiteX1" fmla="*/ 1377723 w 10026650"/>
              <a:gd name="connsiteY1" fmla="*/ 17463 h 1263651"/>
              <a:gd name="connsiteX2" fmla="*/ 2906712 w 10026650"/>
              <a:gd name="connsiteY2" fmla="*/ 1257300 h 1263651"/>
              <a:gd name="connsiteX3" fmla="*/ 4706937 w 10026650"/>
              <a:gd name="connsiteY3" fmla="*/ 0 h 1263651"/>
              <a:gd name="connsiteX4" fmla="*/ 6670675 w 10026650"/>
              <a:gd name="connsiteY4" fmla="*/ 1263650 h 1263651"/>
              <a:gd name="connsiteX5" fmla="*/ 8805862 w 10026650"/>
              <a:gd name="connsiteY5" fmla="*/ 9525 h 1263651"/>
              <a:gd name="connsiteX6" fmla="*/ 10026650 w 10026650"/>
              <a:gd name="connsiteY6" fmla="*/ 868363 h 1263651"/>
              <a:gd name="connsiteX0" fmla="*/ 0 w 10026650"/>
              <a:gd name="connsiteY0" fmla="*/ 1244456 h 1260332"/>
              <a:gd name="connsiteX1" fmla="*/ 1377723 w 10026650"/>
              <a:gd name="connsiteY1" fmla="*/ 14144 h 1260332"/>
              <a:gd name="connsiteX2" fmla="*/ 2906712 w 10026650"/>
              <a:gd name="connsiteY2" fmla="*/ 1253981 h 1260332"/>
              <a:gd name="connsiteX3" fmla="*/ 4992687 w 10026650"/>
              <a:gd name="connsiteY3" fmla="*/ 15731 h 1260332"/>
              <a:gd name="connsiteX4" fmla="*/ 6670675 w 10026650"/>
              <a:gd name="connsiteY4" fmla="*/ 1260331 h 1260332"/>
              <a:gd name="connsiteX5" fmla="*/ 8805862 w 10026650"/>
              <a:gd name="connsiteY5" fmla="*/ 6206 h 1260332"/>
              <a:gd name="connsiteX6" fmla="*/ 10026650 w 10026650"/>
              <a:gd name="connsiteY6" fmla="*/ 865044 h 1260332"/>
              <a:gd name="connsiteX0" fmla="*/ 0 w 10026650"/>
              <a:gd name="connsiteY0" fmla="*/ 1244456 h 1260605"/>
              <a:gd name="connsiteX1" fmla="*/ 1377723 w 10026650"/>
              <a:gd name="connsiteY1" fmla="*/ 14144 h 1260605"/>
              <a:gd name="connsiteX2" fmla="*/ 2906712 w 10026650"/>
              <a:gd name="connsiteY2" fmla="*/ 1253981 h 1260605"/>
              <a:gd name="connsiteX3" fmla="*/ 5002212 w 10026650"/>
              <a:gd name="connsiteY3" fmla="*/ 130031 h 1260605"/>
              <a:gd name="connsiteX4" fmla="*/ 6670675 w 10026650"/>
              <a:gd name="connsiteY4" fmla="*/ 1260331 h 1260605"/>
              <a:gd name="connsiteX5" fmla="*/ 8805862 w 10026650"/>
              <a:gd name="connsiteY5" fmla="*/ 6206 h 1260605"/>
              <a:gd name="connsiteX6" fmla="*/ 10026650 w 10026650"/>
              <a:gd name="connsiteY6" fmla="*/ 865044 h 1260605"/>
              <a:gd name="connsiteX0" fmla="*/ 0 w 10026650"/>
              <a:gd name="connsiteY0" fmla="*/ 1244456 h 1260344"/>
              <a:gd name="connsiteX1" fmla="*/ 1377723 w 10026650"/>
              <a:gd name="connsiteY1" fmla="*/ 14144 h 1260344"/>
              <a:gd name="connsiteX2" fmla="*/ 2906712 w 10026650"/>
              <a:gd name="connsiteY2" fmla="*/ 1253981 h 1260344"/>
              <a:gd name="connsiteX3" fmla="*/ 5011737 w 10026650"/>
              <a:gd name="connsiteY3" fmla="*/ 34781 h 1260344"/>
              <a:gd name="connsiteX4" fmla="*/ 6670675 w 10026650"/>
              <a:gd name="connsiteY4" fmla="*/ 1260331 h 1260344"/>
              <a:gd name="connsiteX5" fmla="*/ 8805862 w 10026650"/>
              <a:gd name="connsiteY5" fmla="*/ 6206 h 1260344"/>
              <a:gd name="connsiteX6" fmla="*/ 10026650 w 10026650"/>
              <a:gd name="connsiteY6" fmla="*/ 865044 h 126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26650" h="1260344">
                <a:moveTo>
                  <a:pt x="0" y="1244456"/>
                </a:moveTo>
                <a:cubicBezTo>
                  <a:pt x="503634" y="625331"/>
                  <a:pt x="893271" y="12557"/>
                  <a:pt x="1377723" y="14144"/>
                </a:cubicBezTo>
                <a:cubicBezTo>
                  <a:pt x="1862175" y="15731"/>
                  <a:pt x="2301043" y="1250542"/>
                  <a:pt x="2906712" y="1253981"/>
                </a:cubicBezTo>
                <a:cubicBezTo>
                  <a:pt x="3512381" y="1257421"/>
                  <a:pt x="4384410" y="33723"/>
                  <a:pt x="5011737" y="34781"/>
                </a:cubicBezTo>
                <a:cubicBezTo>
                  <a:pt x="5639064" y="35839"/>
                  <a:pt x="6038321" y="1265093"/>
                  <a:pt x="6670675" y="1260331"/>
                </a:cubicBezTo>
                <a:cubicBezTo>
                  <a:pt x="7303029" y="1255569"/>
                  <a:pt x="8246533" y="72087"/>
                  <a:pt x="8805862" y="6206"/>
                </a:cubicBezTo>
                <a:cubicBezTo>
                  <a:pt x="9365191" y="-59675"/>
                  <a:pt x="9734550" y="410622"/>
                  <a:pt x="10026650" y="865044"/>
                </a:cubicBezTo>
              </a:path>
            </a:pathLst>
          </a:custGeom>
          <a:noFill/>
          <a:ln w="4445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an Francisco Display" pitchFamily="2" charset="0"/>
              <a:sym typeface="San Francisco Display" pitchFamily="2" charset="0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F731874A-1550-4C70-9F3B-E8D1BDB35F89}"/>
              </a:ext>
            </a:extLst>
          </p:cNvPr>
          <p:cNvSpPr/>
          <p:nvPr/>
        </p:nvSpPr>
        <p:spPr>
          <a:xfrm>
            <a:off x="3492500" y="4171950"/>
            <a:ext cx="949325" cy="562800"/>
          </a:xfrm>
          <a:custGeom>
            <a:avLst/>
            <a:gdLst>
              <a:gd name="connsiteX0" fmla="*/ 474662 w 949325"/>
              <a:gd name="connsiteY0" fmla="*/ 0 h 562800"/>
              <a:gd name="connsiteX1" fmla="*/ 540956 w 949325"/>
              <a:gd name="connsiteY1" fmla="*/ 114300 h 562800"/>
              <a:gd name="connsiteX2" fmla="*/ 874574 w 949325"/>
              <a:gd name="connsiteY2" fmla="*/ 114300 h 562800"/>
              <a:gd name="connsiteX3" fmla="*/ 949325 w 949325"/>
              <a:gd name="connsiteY3" fmla="*/ 189051 h 562800"/>
              <a:gd name="connsiteX4" fmla="*/ 949325 w 949325"/>
              <a:gd name="connsiteY4" fmla="*/ 488049 h 562800"/>
              <a:gd name="connsiteX5" fmla="*/ 874574 w 949325"/>
              <a:gd name="connsiteY5" fmla="*/ 562800 h 562800"/>
              <a:gd name="connsiteX6" fmla="*/ 74751 w 949325"/>
              <a:gd name="connsiteY6" fmla="*/ 562800 h 562800"/>
              <a:gd name="connsiteX7" fmla="*/ 0 w 949325"/>
              <a:gd name="connsiteY7" fmla="*/ 488049 h 562800"/>
              <a:gd name="connsiteX8" fmla="*/ 0 w 949325"/>
              <a:gd name="connsiteY8" fmla="*/ 189051 h 562800"/>
              <a:gd name="connsiteX9" fmla="*/ 74751 w 949325"/>
              <a:gd name="connsiteY9" fmla="*/ 114300 h 562800"/>
              <a:gd name="connsiteX10" fmla="*/ 408368 w 949325"/>
              <a:gd name="connsiteY10" fmla="*/ 114300 h 56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49325" h="562800">
                <a:moveTo>
                  <a:pt x="474662" y="0"/>
                </a:moveTo>
                <a:lnTo>
                  <a:pt x="540956" y="114300"/>
                </a:lnTo>
                <a:lnTo>
                  <a:pt x="874574" y="114300"/>
                </a:lnTo>
                <a:cubicBezTo>
                  <a:pt x="915858" y="114300"/>
                  <a:pt x="949325" y="147767"/>
                  <a:pt x="949325" y="189051"/>
                </a:cubicBezTo>
                <a:lnTo>
                  <a:pt x="949325" y="488049"/>
                </a:lnTo>
                <a:cubicBezTo>
                  <a:pt x="949325" y="529333"/>
                  <a:pt x="915858" y="562800"/>
                  <a:pt x="874574" y="562800"/>
                </a:cubicBezTo>
                <a:lnTo>
                  <a:pt x="74751" y="562800"/>
                </a:lnTo>
                <a:cubicBezTo>
                  <a:pt x="33467" y="562800"/>
                  <a:pt x="0" y="529333"/>
                  <a:pt x="0" y="488049"/>
                </a:cubicBezTo>
                <a:lnTo>
                  <a:pt x="0" y="189051"/>
                </a:lnTo>
                <a:cubicBezTo>
                  <a:pt x="0" y="147767"/>
                  <a:pt x="33467" y="114300"/>
                  <a:pt x="74751" y="114300"/>
                </a:cubicBezTo>
                <a:lnTo>
                  <a:pt x="408368" y="1143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A39126B2-24B2-4FBF-96CE-258AF39C82FB}"/>
              </a:ext>
            </a:extLst>
          </p:cNvPr>
          <p:cNvSpPr/>
          <p:nvPr/>
        </p:nvSpPr>
        <p:spPr>
          <a:xfrm>
            <a:off x="7275514" y="4171950"/>
            <a:ext cx="949325" cy="562800"/>
          </a:xfrm>
          <a:custGeom>
            <a:avLst/>
            <a:gdLst>
              <a:gd name="connsiteX0" fmla="*/ 474662 w 949325"/>
              <a:gd name="connsiteY0" fmla="*/ 0 h 562800"/>
              <a:gd name="connsiteX1" fmla="*/ 540956 w 949325"/>
              <a:gd name="connsiteY1" fmla="*/ 114300 h 562800"/>
              <a:gd name="connsiteX2" fmla="*/ 874574 w 949325"/>
              <a:gd name="connsiteY2" fmla="*/ 114300 h 562800"/>
              <a:gd name="connsiteX3" fmla="*/ 949325 w 949325"/>
              <a:gd name="connsiteY3" fmla="*/ 189051 h 562800"/>
              <a:gd name="connsiteX4" fmla="*/ 949325 w 949325"/>
              <a:gd name="connsiteY4" fmla="*/ 488049 h 562800"/>
              <a:gd name="connsiteX5" fmla="*/ 874574 w 949325"/>
              <a:gd name="connsiteY5" fmla="*/ 562800 h 562800"/>
              <a:gd name="connsiteX6" fmla="*/ 74751 w 949325"/>
              <a:gd name="connsiteY6" fmla="*/ 562800 h 562800"/>
              <a:gd name="connsiteX7" fmla="*/ 0 w 949325"/>
              <a:gd name="connsiteY7" fmla="*/ 488049 h 562800"/>
              <a:gd name="connsiteX8" fmla="*/ 0 w 949325"/>
              <a:gd name="connsiteY8" fmla="*/ 189051 h 562800"/>
              <a:gd name="connsiteX9" fmla="*/ 74751 w 949325"/>
              <a:gd name="connsiteY9" fmla="*/ 114300 h 562800"/>
              <a:gd name="connsiteX10" fmla="*/ 408368 w 949325"/>
              <a:gd name="connsiteY10" fmla="*/ 114300 h 56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49325" h="562800">
                <a:moveTo>
                  <a:pt x="474662" y="0"/>
                </a:moveTo>
                <a:lnTo>
                  <a:pt x="540956" y="114300"/>
                </a:lnTo>
                <a:lnTo>
                  <a:pt x="874574" y="114300"/>
                </a:lnTo>
                <a:cubicBezTo>
                  <a:pt x="915858" y="114300"/>
                  <a:pt x="949325" y="147767"/>
                  <a:pt x="949325" y="189051"/>
                </a:cubicBezTo>
                <a:lnTo>
                  <a:pt x="949325" y="488049"/>
                </a:lnTo>
                <a:cubicBezTo>
                  <a:pt x="949325" y="529333"/>
                  <a:pt x="915858" y="562800"/>
                  <a:pt x="874574" y="562800"/>
                </a:cubicBezTo>
                <a:lnTo>
                  <a:pt x="74751" y="562800"/>
                </a:lnTo>
                <a:cubicBezTo>
                  <a:pt x="33467" y="562800"/>
                  <a:pt x="0" y="529333"/>
                  <a:pt x="0" y="488049"/>
                </a:cubicBezTo>
                <a:lnTo>
                  <a:pt x="0" y="189051"/>
                </a:lnTo>
                <a:cubicBezTo>
                  <a:pt x="0" y="147767"/>
                  <a:pt x="33467" y="114300"/>
                  <a:pt x="74751" y="114300"/>
                </a:cubicBezTo>
                <a:lnTo>
                  <a:pt x="408368" y="1143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B2DF44A8-EC14-48FE-AA5B-A8E8EA2B3681}"/>
              </a:ext>
            </a:extLst>
          </p:cNvPr>
          <p:cNvSpPr/>
          <p:nvPr/>
        </p:nvSpPr>
        <p:spPr>
          <a:xfrm>
            <a:off x="3907631" y="3946563"/>
            <a:ext cx="119062" cy="11906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4208BE7C-64D8-4777-A9DE-4175B1B5CB34}"/>
              </a:ext>
            </a:extLst>
          </p:cNvPr>
          <p:cNvSpPr/>
          <p:nvPr/>
        </p:nvSpPr>
        <p:spPr>
          <a:xfrm>
            <a:off x="7690645" y="3951288"/>
            <a:ext cx="119062" cy="11906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4F120587-E4A2-439E-92A8-7BE8CB514F11}"/>
              </a:ext>
            </a:extLst>
          </p:cNvPr>
          <p:cNvSpPr txBox="1"/>
          <p:nvPr/>
        </p:nvSpPr>
        <p:spPr>
          <a:xfrm>
            <a:off x="3492499" y="4324350"/>
            <a:ext cx="949325" cy="369332"/>
          </a:xfrm>
          <a:prstGeom prst="rect">
            <a:avLst/>
          </a:prstGeom>
          <a:noFill/>
        </p:spPr>
        <p:txBody>
          <a:bodyPr wrap="square" lIns="0" rIns="0" rtlCol="0" anchor="ctr" anchorCtr="0">
            <a:norm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+mj-ea"/>
                <a:ea typeface="+mj-ea"/>
              </a:rPr>
              <a:t>2016</a:t>
            </a:r>
            <a:endParaRPr lang="zh-CN" altLang="en-US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A803F3CD-7096-4D80-969C-38890CCBBBB8}"/>
              </a:ext>
            </a:extLst>
          </p:cNvPr>
          <p:cNvSpPr txBox="1"/>
          <p:nvPr/>
        </p:nvSpPr>
        <p:spPr>
          <a:xfrm>
            <a:off x="7275514" y="4324350"/>
            <a:ext cx="949325" cy="369332"/>
          </a:xfrm>
          <a:prstGeom prst="rect">
            <a:avLst/>
          </a:prstGeom>
          <a:noFill/>
        </p:spPr>
        <p:txBody>
          <a:bodyPr wrap="square" lIns="0" rIns="0" rtlCol="0" anchor="ctr" anchorCtr="0">
            <a:norm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+mj-ea"/>
                <a:ea typeface="+mj-ea"/>
              </a:rPr>
              <a:t>2018</a:t>
            </a:r>
            <a:endParaRPr lang="zh-CN" altLang="en-US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8256A433-70CB-47CD-8015-B17B6D284C83}"/>
              </a:ext>
            </a:extLst>
          </p:cNvPr>
          <p:cNvSpPr txBox="1"/>
          <p:nvPr/>
        </p:nvSpPr>
        <p:spPr>
          <a:xfrm>
            <a:off x="3028442" y="4779407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4314CED6-852E-43D7-8398-94BB7DE6B3A9}"/>
              </a:ext>
            </a:extLst>
          </p:cNvPr>
          <p:cNvSpPr txBox="1"/>
          <p:nvPr/>
        </p:nvSpPr>
        <p:spPr>
          <a:xfrm>
            <a:off x="6811458" y="4779407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8BCCBB49-FA11-4703-BBF1-D13E81839839}"/>
              </a:ext>
            </a:extLst>
          </p:cNvPr>
          <p:cNvSpPr/>
          <p:nvPr/>
        </p:nvSpPr>
        <p:spPr>
          <a:xfrm flipV="1">
            <a:off x="1928592" y="2093103"/>
            <a:ext cx="949325" cy="562800"/>
          </a:xfrm>
          <a:custGeom>
            <a:avLst/>
            <a:gdLst>
              <a:gd name="connsiteX0" fmla="*/ 74751 w 949325"/>
              <a:gd name="connsiteY0" fmla="*/ 562800 h 562800"/>
              <a:gd name="connsiteX1" fmla="*/ 874574 w 949325"/>
              <a:gd name="connsiteY1" fmla="*/ 562800 h 562800"/>
              <a:gd name="connsiteX2" fmla="*/ 949325 w 949325"/>
              <a:gd name="connsiteY2" fmla="*/ 488049 h 562800"/>
              <a:gd name="connsiteX3" fmla="*/ 949325 w 949325"/>
              <a:gd name="connsiteY3" fmla="*/ 189051 h 562800"/>
              <a:gd name="connsiteX4" fmla="*/ 874574 w 949325"/>
              <a:gd name="connsiteY4" fmla="*/ 114300 h 562800"/>
              <a:gd name="connsiteX5" fmla="*/ 540956 w 949325"/>
              <a:gd name="connsiteY5" fmla="*/ 114300 h 562800"/>
              <a:gd name="connsiteX6" fmla="*/ 474662 w 949325"/>
              <a:gd name="connsiteY6" fmla="*/ 0 h 562800"/>
              <a:gd name="connsiteX7" fmla="*/ 408368 w 949325"/>
              <a:gd name="connsiteY7" fmla="*/ 114300 h 562800"/>
              <a:gd name="connsiteX8" fmla="*/ 74751 w 949325"/>
              <a:gd name="connsiteY8" fmla="*/ 114300 h 562800"/>
              <a:gd name="connsiteX9" fmla="*/ 0 w 949325"/>
              <a:gd name="connsiteY9" fmla="*/ 189051 h 562800"/>
              <a:gd name="connsiteX10" fmla="*/ 0 w 949325"/>
              <a:gd name="connsiteY10" fmla="*/ 488049 h 562800"/>
              <a:gd name="connsiteX11" fmla="*/ 74751 w 949325"/>
              <a:gd name="connsiteY11" fmla="*/ 562800 h 56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9325" h="562800">
                <a:moveTo>
                  <a:pt x="74751" y="562800"/>
                </a:moveTo>
                <a:lnTo>
                  <a:pt x="874574" y="562800"/>
                </a:lnTo>
                <a:cubicBezTo>
                  <a:pt x="915858" y="562800"/>
                  <a:pt x="949325" y="529333"/>
                  <a:pt x="949325" y="488049"/>
                </a:cubicBezTo>
                <a:lnTo>
                  <a:pt x="949325" y="189051"/>
                </a:lnTo>
                <a:cubicBezTo>
                  <a:pt x="949325" y="147767"/>
                  <a:pt x="915858" y="114300"/>
                  <a:pt x="874574" y="114300"/>
                </a:cubicBezTo>
                <a:lnTo>
                  <a:pt x="540956" y="114300"/>
                </a:lnTo>
                <a:lnTo>
                  <a:pt x="474662" y="0"/>
                </a:lnTo>
                <a:lnTo>
                  <a:pt x="408368" y="114300"/>
                </a:lnTo>
                <a:lnTo>
                  <a:pt x="74751" y="114300"/>
                </a:lnTo>
                <a:cubicBezTo>
                  <a:pt x="33467" y="114300"/>
                  <a:pt x="0" y="147767"/>
                  <a:pt x="0" y="189051"/>
                </a:cubicBezTo>
                <a:lnTo>
                  <a:pt x="0" y="488049"/>
                </a:lnTo>
                <a:cubicBezTo>
                  <a:pt x="0" y="529333"/>
                  <a:pt x="33467" y="562800"/>
                  <a:pt x="74751" y="56280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CDD299F8-555E-4AFF-BF40-3D800DB7C1B4}"/>
              </a:ext>
            </a:extLst>
          </p:cNvPr>
          <p:cNvSpPr/>
          <p:nvPr/>
        </p:nvSpPr>
        <p:spPr>
          <a:xfrm>
            <a:off x="2343723" y="2707497"/>
            <a:ext cx="119062" cy="11906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786B24CF-0E14-44BD-AA00-01AC8860689B}"/>
              </a:ext>
            </a:extLst>
          </p:cNvPr>
          <p:cNvSpPr txBox="1"/>
          <p:nvPr/>
        </p:nvSpPr>
        <p:spPr>
          <a:xfrm>
            <a:off x="1928592" y="2131671"/>
            <a:ext cx="949325" cy="369332"/>
          </a:xfrm>
          <a:prstGeom prst="rect">
            <a:avLst/>
          </a:prstGeom>
          <a:noFill/>
        </p:spPr>
        <p:txBody>
          <a:bodyPr wrap="square" lIns="0" rIns="0" rtlCol="0" anchor="ctr" anchorCtr="0">
            <a:norm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+mj-ea"/>
                <a:ea typeface="+mj-ea"/>
              </a:rPr>
              <a:t>2015</a:t>
            </a:r>
            <a:endParaRPr lang="zh-CN" altLang="en-US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6B9B6DD4-7165-4BD2-A2E3-958E9C3A86A0}"/>
              </a:ext>
            </a:extLst>
          </p:cNvPr>
          <p:cNvSpPr txBox="1"/>
          <p:nvPr/>
        </p:nvSpPr>
        <p:spPr>
          <a:xfrm>
            <a:off x="1492181" y="978425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A4961E81-7757-4B41-ACD1-A609FF8C0041}"/>
              </a:ext>
            </a:extLst>
          </p:cNvPr>
          <p:cNvSpPr txBox="1"/>
          <p:nvPr/>
        </p:nvSpPr>
        <p:spPr>
          <a:xfrm>
            <a:off x="672612" y="1369854"/>
            <a:ext cx="3516574" cy="647997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请输入文本内容，请输入文本内容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请输入文本内容，请输入文本内容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A737CE5-B46A-4A50-9D95-039EC81FEA1E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0FA17AE-5184-4DC4-9E09-7D4004509973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A6F4E89-6A47-4C63-9F45-FC52AC56349F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FE8659D-0881-425F-862F-FE26BE702912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id="{714D0A99-494B-4890-93E1-ADA525FD37D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41" name="图形 40">
              <a:extLst>
                <a:ext uri="{FF2B5EF4-FFF2-40B4-BE49-F238E27FC236}">
                  <a16:creationId xmlns:a16="http://schemas.microsoft.com/office/drawing/2014/main" id="{9516B91B-DD12-451E-ACC7-64372AAF51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786E313A-41F9-430A-9796-42AB17770042}"/>
              </a:ext>
            </a:extLst>
          </p:cNvPr>
          <p:cNvSpPr/>
          <p:nvPr/>
        </p:nvSpPr>
        <p:spPr>
          <a:xfrm flipV="1">
            <a:off x="5675699" y="2093103"/>
            <a:ext cx="949325" cy="562800"/>
          </a:xfrm>
          <a:custGeom>
            <a:avLst/>
            <a:gdLst>
              <a:gd name="connsiteX0" fmla="*/ 74751 w 949325"/>
              <a:gd name="connsiteY0" fmla="*/ 562800 h 562800"/>
              <a:gd name="connsiteX1" fmla="*/ 874574 w 949325"/>
              <a:gd name="connsiteY1" fmla="*/ 562800 h 562800"/>
              <a:gd name="connsiteX2" fmla="*/ 949325 w 949325"/>
              <a:gd name="connsiteY2" fmla="*/ 488049 h 562800"/>
              <a:gd name="connsiteX3" fmla="*/ 949325 w 949325"/>
              <a:gd name="connsiteY3" fmla="*/ 189051 h 562800"/>
              <a:gd name="connsiteX4" fmla="*/ 874574 w 949325"/>
              <a:gd name="connsiteY4" fmla="*/ 114300 h 562800"/>
              <a:gd name="connsiteX5" fmla="*/ 540956 w 949325"/>
              <a:gd name="connsiteY5" fmla="*/ 114300 h 562800"/>
              <a:gd name="connsiteX6" fmla="*/ 474662 w 949325"/>
              <a:gd name="connsiteY6" fmla="*/ 0 h 562800"/>
              <a:gd name="connsiteX7" fmla="*/ 408368 w 949325"/>
              <a:gd name="connsiteY7" fmla="*/ 114300 h 562800"/>
              <a:gd name="connsiteX8" fmla="*/ 74751 w 949325"/>
              <a:gd name="connsiteY8" fmla="*/ 114300 h 562800"/>
              <a:gd name="connsiteX9" fmla="*/ 0 w 949325"/>
              <a:gd name="connsiteY9" fmla="*/ 189051 h 562800"/>
              <a:gd name="connsiteX10" fmla="*/ 0 w 949325"/>
              <a:gd name="connsiteY10" fmla="*/ 488049 h 562800"/>
              <a:gd name="connsiteX11" fmla="*/ 74751 w 949325"/>
              <a:gd name="connsiteY11" fmla="*/ 562800 h 56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9325" h="562800">
                <a:moveTo>
                  <a:pt x="74751" y="562800"/>
                </a:moveTo>
                <a:lnTo>
                  <a:pt x="874574" y="562800"/>
                </a:lnTo>
                <a:cubicBezTo>
                  <a:pt x="915858" y="562800"/>
                  <a:pt x="949325" y="529333"/>
                  <a:pt x="949325" y="488049"/>
                </a:cubicBezTo>
                <a:lnTo>
                  <a:pt x="949325" y="189051"/>
                </a:lnTo>
                <a:cubicBezTo>
                  <a:pt x="949325" y="147767"/>
                  <a:pt x="915858" y="114300"/>
                  <a:pt x="874574" y="114300"/>
                </a:cubicBezTo>
                <a:lnTo>
                  <a:pt x="540956" y="114300"/>
                </a:lnTo>
                <a:lnTo>
                  <a:pt x="474662" y="0"/>
                </a:lnTo>
                <a:lnTo>
                  <a:pt x="408368" y="114300"/>
                </a:lnTo>
                <a:lnTo>
                  <a:pt x="74751" y="114300"/>
                </a:lnTo>
                <a:cubicBezTo>
                  <a:pt x="33467" y="114300"/>
                  <a:pt x="0" y="147767"/>
                  <a:pt x="0" y="189051"/>
                </a:cubicBezTo>
                <a:lnTo>
                  <a:pt x="0" y="488049"/>
                </a:lnTo>
                <a:cubicBezTo>
                  <a:pt x="0" y="529333"/>
                  <a:pt x="33467" y="562800"/>
                  <a:pt x="74751" y="562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03F39C60-820E-49E2-A8BF-72264E36434C}"/>
              </a:ext>
            </a:extLst>
          </p:cNvPr>
          <p:cNvSpPr/>
          <p:nvPr/>
        </p:nvSpPr>
        <p:spPr>
          <a:xfrm>
            <a:off x="6090831" y="2728789"/>
            <a:ext cx="119062" cy="11906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5C63E485-E2A0-462B-82BF-F145120E22B9}"/>
              </a:ext>
            </a:extLst>
          </p:cNvPr>
          <p:cNvSpPr txBox="1"/>
          <p:nvPr/>
        </p:nvSpPr>
        <p:spPr>
          <a:xfrm>
            <a:off x="5675698" y="2131671"/>
            <a:ext cx="949325" cy="369332"/>
          </a:xfrm>
          <a:prstGeom prst="rect">
            <a:avLst/>
          </a:prstGeom>
          <a:noFill/>
        </p:spPr>
        <p:txBody>
          <a:bodyPr wrap="square" lIns="0" rIns="0" rtlCol="0" anchor="ctr" anchorCtr="0">
            <a:norm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+mj-ea"/>
                <a:ea typeface="+mj-ea"/>
              </a:rPr>
              <a:t>2017</a:t>
            </a:r>
            <a:endParaRPr lang="zh-CN" altLang="en-US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30167BAA-4C8D-4524-8FE6-BA7BCBEF49C2}"/>
              </a:ext>
            </a:extLst>
          </p:cNvPr>
          <p:cNvSpPr txBox="1"/>
          <p:nvPr/>
        </p:nvSpPr>
        <p:spPr>
          <a:xfrm>
            <a:off x="5211642" y="978425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>
                <a:solidFill>
                  <a:schemeClr val="accent2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2D369DC-735F-47A0-AA7C-99D3CD23B09B}"/>
              </a:ext>
            </a:extLst>
          </p:cNvPr>
          <p:cNvSpPr txBox="1"/>
          <p:nvPr/>
        </p:nvSpPr>
        <p:spPr>
          <a:xfrm>
            <a:off x="4392073" y="1369854"/>
            <a:ext cx="3516574" cy="647997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请输入文本内容，请输入文本内容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请输入文本内容，请输入文本内容</a:t>
            </a: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5BE8E2A4-48C9-449B-B8F6-D2E8A2A34945}"/>
              </a:ext>
            </a:extLst>
          </p:cNvPr>
          <p:cNvSpPr/>
          <p:nvPr/>
        </p:nvSpPr>
        <p:spPr>
          <a:xfrm flipV="1">
            <a:off x="9454690" y="2093103"/>
            <a:ext cx="949325" cy="562800"/>
          </a:xfrm>
          <a:custGeom>
            <a:avLst/>
            <a:gdLst>
              <a:gd name="connsiteX0" fmla="*/ 74751 w 949325"/>
              <a:gd name="connsiteY0" fmla="*/ 562800 h 562800"/>
              <a:gd name="connsiteX1" fmla="*/ 874574 w 949325"/>
              <a:gd name="connsiteY1" fmla="*/ 562800 h 562800"/>
              <a:gd name="connsiteX2" fmla="*/ 949325 w 949325"/>
              <a:gd name="connsiteY2" fmla="*/ 488049 h 562800"/>
              <a:gd name="connsiteX3" fmla="*/ 949325 w 949325"/>
              <a:gd name="connsiteY3" fmla="*/ 189051 h 562800"/>
              <a:gd name="connsiteX4" fmla="*/ 874574 w 949325"/>
              <a:gd name="connsiteY4" fmla="*/ 114300 h 562800"/>
              <a:gd name="connsiteX5" fmla="*/ 540956 w 949325"/>
              <a:gd name="connsiteY5" fmla="*/ 114300 h 562800"/>
              <a:gd name="connsiteX6" fmla="*/ 474662 w 949325"/>
              <a:gd name="connsiteY6" fmla="*/ 0 h 562800"/>
              <a:gd name="connsiteX7" fmla="*/ 408368 w 949325"/>
              <a:gd name="connsiteY7" fmla="*/ 114300 h 562800"/>
              <a:gd name="connsiteX8" fmla="*/ 74751 w 949325"/>
              <a:gd name="connsiteY8" fmla="*/ 114300 h 562800"/>
              <a:gd name="connsiteX9" fmla="*/ 0 w 949325"/>
              <a:gd name="connsiteY9" fmla="*/ 189051 h 562800"/>
              <a:gd name="connsiteX10" fmla="*/ 0 w 949325"/>
              <a:gd name="connsiteY10" fmla="*/ 488049 h 562800"/>
              <a:gd name="connsiteX11" fmla="*/ 74751 w 949325"/>
              <a:gd name="connsiteY11" fmla="*/ 562800 h 56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9325" h="562800">
                <a:moveTo>
                  <a:pt x="74751" y="562800"/>
                </a:moveTo>
                <a:lnTo>
                  <a:pt x="874574" y="562800"/>
                </a:lnTo>
                <a:cubicBezTo>
                  <a:pt x="915858" y="562800"/>
                  <a:pt x="949325" y="529333"/>
                  <a:pt x="949325" y="488049"/>
                </a:cubicBezTo>
                <a:lnTo>
                  <a:pt x="949325" y="189051"/>
                </a:lnTo>
                <a:cubicBezTo>
                  <a:pt x="949325" y="147767"/>
                  <a:pt x="915858" y="114300"/>
                  <a:pt x="874574" y="114300"/>
                </a:cubicBezTo>
                <a:lnTo>
                  <a:pt x="540956" y="114300"/>
                </a:lnTo>
                <a:lnTo>
                  <a:pt x="474662" y="0"/>
                </a:lnTo>
                <a:lnTo>
                  <a:pt x="408368" y="114300"/>
                </a:lnTo>
                <a:lnTo>
                  <a:pt x="74751" y="114300"/>
                </a:lnTo>
                <a:cubicBezTo>
                  <a:pt x="33467" y="114300"/>
                  <a:pt x="0" y="147767"/>
                  <a:pt x="0" y="189051"/>
                </a:cubicBezTo>
                <a:lnTo>
                  <a:pt x="0" y="488049"/>
                </a:lnTo>
                <a:cubicBezTo>
                  <a:pt x="0" y="529333"/>
                  <a:pt x="33467" y="562800"/>
                  <a:pt x="74751" y="56280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51F3E26E-E599-4CB0-A14C-53AF23A69F0F}"/>
              </a:ext>
            </a:extLst>
          </p:cNvPr>
          <p:cNvSpPr/>
          <p:nvPr/>
        </p:nvSpPr>
        <p:spPr>
          <a:xfrm>
            <a:off x="9869821" y="2690970"/>
            <a:ext cx="119062" cy="11906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4DB24E33-52B0-4960-B482-6AE878E2273C}"/>
              </a:ext>
            </a:extLst>
          </p:cNvPr>
          <p:cNvSpPr txBox="1"/>
          <p:nvPr/>
        </p:nvSpPr>
        <p:spPr>
          <a:xfrm>
            <a:off x="9454690" y="2131671"/>
            <a:ext cx="949325" cy="369332"/>
          </a:xfrm>
          <a:prstGeom prst="rect">
            <a:avLst/>
          </a:prstGeom>
          <a:noFill/>
        </p:spPr>
        <p:txBody>
          <a:bodyPr wrap="square" lIns="0" rIns="0" rtlCol="0" anchor="ctr" anchorCtr="0">
            <a:norm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+mj-ea"/>
                <a:ea typeface="+mj-ea"/>
              </a:rPr>
              <a:t>2019</a:t>
            </a:r>
            <a:endParaRPr lang="zh-CN" altLang="en-US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E979C691-2C58-475F-B6F3-157EE6D1FF6A}"/>
              </a:ext>
            </a:extLst>
          </p:cNvPr>
          <p:cNvSpPr txBox="1"/>
          <p:nvPr/>
        </p:nvSpPr>
        <p:spPr>
          <a:xfrm>
            <a:off x="8931103" y="978425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50F05B6-B126-4D71-9185-689C373A4945}"/>
              </a:ext>
            </a:extLst>
          </p:cNvPr>
          <p:cNvSpPr txBox="1"/>
          <p:nvPr/>
        </p:nvSpPr>
        <p:spPr>
          <a:xfrm>
            <a:off x="8111534" y="1369854"/>
            <a:ext cx="3516574" cy="647997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请输入文本内容，请输入文本内容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请输入文本内容，请输入文本内容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2A6B8D0-BA8D-4528-B1E4-82BD46E3C68A}"/>
              </a:ext>
            </a:extLst>
          </p:cNvPr>
          <p:cNvSpPr txBox="1"/>
          <p:nvPr/>
        </p:nvSpPr>
        <p:spPr>
          <a:xfrm>
            <a:off x="2208873" y="5166817"/>
            <a:ext cx="3516574" cy="647997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请输入文本内容，请输入文本内容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请输入文本内容，请输入文本内容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0537280-E1A5-4B74-87C6-D0323FD1BC0A}"/>
              </a:ext>
            </a:extLst>
          </p:cNvPr>
          <p:cNvSpPr txBox="1"/>
          <p:nvPr/>
        </p:nvSpPr>
        <p:spPr>
          <a:xfrm>
            <a:off x="5991889" y="5166817"/>
            <a:ext cx="3516574" cy="647997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请输入文本内容，请输入文本内容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请输入文本内容，请输入文本内容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E5E76D4-D420-47C5-9EB4-FD45FB61FD80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时间轴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3B656054-72DC-40D1-9CED-15324959E213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76B33A3-2661-42BA-9760-542721F1CA9F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2339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2F37426D-C137-4D71-8666-FA80A1D7E61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2" r="16502"/>
          <a:stretch>
            <a:fillRect/>
          </a:stretch>
        </p:blipFill>
        <p:spPr/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8CA9410-1474-4FB3-AF13-DBDE8DA17102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单图内容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5982BB4-1366-490A-88E0-4F3A43B510D3}"/>
              </a:ext>
            </a:extLst>
          </p:cNvPr>
          <p:cNvSpPr/>
          <p:nvPr/>
        </p:nvSpPr>
        <p:spPr>
          <a:xfrm>
            <a:off x="5196114" y="1154375"/>
            <a:ext cx="2247674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C37C4B9-E81F-49C3-A72E-E25692D17F3C}"/>
              </a:ext>
            </a:extLst>
          </p:cNvPr>
          <p:cNvSpPr txBox="1"/>
          <p:nvPr/>
        </p:nvSpPr>
        <p:spPr>
          <a:xfrm>
            <a:off x="5195888" y="1685471"/>
            <a:ext cx="5770811" cy="13024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请输入图片对应的文本内容，请输入图片对应的文本内容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请输入图片对应的文本内容，请输入图片对应的文本内容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请输入图片对应的文本内容，请输入图片对应的文本内容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请输入图片对应的文本内容，请输入图片对应的文本内容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4487413-35CF-4017-86FC-6017A05F8DC3}"/>
              </a:ext>
            </a:extLst>
          </p:cNvPr>
          <p:cNvSpPr/>
          <p:nvPr/>
        </p:nvSpPr>
        <p:spPr>
          <a:xfrm>
            <a:off x="5196114" y="3578261"/>
            <a:ext cx="2247674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DD71B86-77AB-4139-862C-E575CDE06352}"/>
              </a:ext>
            </a:extLst>
          </p:cNvPr>
          <p:cNvSpPr txBox="1"/>
          <p:nvPr/>
        </p:nvSpPr>
        <p:spPr>
          <a:xfrm>
            <a:off x="5195888" y="4109357"/>
            <a:ext cx="5770811" cy="13024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请输入图片对应的文本内容，请输入图片对应的文本内容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请输入图片对应的文本内容，请输入图片对应的文本内容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请输入图片对应的文本内容，请输入图片对应的文本内容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请输入图片对应的文本内容，请输入图片对应的文本内容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B5C1C5B-764A-4B98-A23C-8C94C1890750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570A33F-D586-4F74-BF21-21B19498F6BD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1D4F727-8656-4B4C-948E-2F977174B554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F7ED4A1-4A35-440D-B108-3BD8F20FF5D6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5C2AE967-B2D9-49E1-8265-981CAAF8B7D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87498A1F-F951-4D50-9AAD-E5EDBA6FE5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6B778FF1-06C4-4CA0-A97E-A5728168EECB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19A9B07-5F5F-4EFD-9385-616433B1E6A1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2469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B4E0F0E4-4DC7-4E9E-91E2-B96F00376812}"/>
              </a:ext>
            </a:extLst>
          </p:cNvPr>
          <p:cNvSpPr/>
          <p:nvPr/>
        </p:nvSpPr>
        <p:spPr>
          <a:xfrm>
            <a:off x="2343150" y="871311"/>
            <a:ext cx="5032147" cy="5460091"/>
          </a:xfrm>
          <a:custGeom>
            <a:avLst/>
            <a:gdLst>
              <a:gd name="connsiteX0" fmla="*/ 0 w 5032147"/>
              <a:gd name="connsiteY0" fmla="*/ 0 h 5460091"/>
              <a:gd name="connsiteX1" fmla="*/ 5032147 w 5032147"/>
              <a:gd name="connsiteY1" fmla="*/ 0 h 5460091"/>
              <a:gd name="connsiteX2" fmla="*/ 5032147 w 5032147"/>
              <a:gd name="connsiteY2" fmla="*/ 893135 h 5460091"/>
              <a:gd name="connsiteX3" fmla="*/ 4970503 w 5032147"/>
              <a:gd name="connsiteY3" fmla="*/ 893135 h 5460091"/>
              <a:gd name="connsiteX4" fmla="*/ 4970503 w 5032147"/>
              <a:gd name="connsiteY4" fmla="*/ 61644 h 5460091"/>
              <a:gd name="connsiteX5" fmla="*/ 61644 w 5032147"/>
              <a:gd name="connsiteY5" fmla="*/ 61644 h 5460091"/>
              <a:gd name="connsiteX6" fmla="*/ 61644 w 5032147"/>
              <a:gd name="connsiteY6" fmla="*/ 5398447 h 5460091"/>
              <a:gd name="connsiteX7" fmla="*/ 4970503 w 5032147"/>
              <a:gd name="connsiteY7" fmla="*/ 5398447 h 5460091"/>
              <a:gd name="connsiteX8" fmla="*/ 4970503 w 5032147"/>
              <a:gd name="connsiteY8" fmla="*/ 4566955 h 5460091"/>
              <a:gd name="connsiteX9" fmla="*/ 5032147 w 5032147"/>
              <a:gd name="connsiteY9" fmla="*/ 4566955 h 5460091"/>
              <a:gd name="connsiteX10" fmla="*/ 5032147 w 5032147"/>
              <a:gd name="connsiteY10" fmla="*/ 5460091 h 5460091"/>
              <a:gd name="connsiteX11" fmla="*/ 0 w 5032147"/>
              <a:gd name="connsiteY11" fmla="*/ 5460091 h 5460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32147" h="5460091">
                <a:moveTo>
                  <a:pt x="0" y="0"/>
                </a:moveTo>
                <a:lnTo>
                  <a:pt x="5032147" y="0"/>
                </a:lnTo>
                <a:lnTo>
                  <a:pt x="5032147" y="893135"/>
                </a:lnTo>
                <a:lnTo>
                  <a:pt x="4970503" y="893135"/>
                </a:lnTo>
                <a:lnTo>
                  <a:pt x="4970503" y="61644"/>
                </a:lnTo>
                <a:lnTo>
                  <a:pt x="61644" y="61644"/>
                </a:lnTo>
                <a:lnTo>
                  <a:pt x="61644" y="5398447"/>
                </a:lnTo>
                <a:lnTo>
                  <a:pt x="4970503" y="5398447"/>
                </a:lnTo>
                <a:lnTo>
                  <a:pt x="4970503" y="4566955"/>
                </a:lnTo>
                <a:lnTo>
                  <a:pt x="5032147" y="4566955"/>
                </a:lnTo>
                <a:lnTo>
                  <a:pt x="5032147" y="5460091"/>
                </a:lnTo>
                <a:lnTo>
                  <a:pt x="0" y="54600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3783A84-99F6-4DD2-A620-1561D7A70C9D}"/>
              </a:ext>
            </a:extLst>
          </p:cNvPr>
          <p:cNvSpPr txBox="1"/>
          <p:nvPr/>
        </p:nvSpPr>
        <p:spPr>
          <a:xfrm>
            <a:off x="5877833" y="1918321"/>
            <a:ext cx="4209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87E538-47AC-4452-BBC1-D8C15B8EC7C6}"/>
              </a:ext>
            </a:extLst>
          </p:cNvPr>
          <p:cNvSpPr txBox="1"/>
          <p:nvPr/>
        </p:nvSpPr>
        <p:spPr>
          <a:xfrm>
            <a:off x="5877833" y="2404675"/>
            <a:ext cx="5032147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请输入对应的文本内容，请输入对应的文本内容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请输入对应的文本内容，请输入对应的文本内容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请输入对应的文本内容，请输入对应的文本内容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请输入对应的文本内容，请输入对应的文本内容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A23E55B-6E2F-49C8-80B7-B151C7DCEFEB}"/>
              </a:ext>
            </a:extLst>
          </p:cNvPr>
          <p:cNvSpPr txBox="1"/>
          <p:nvPr/>
        </p:nvSpPr>
        <p:spPr>
          <a:xfrm>
            <a:off x="5877833" y="3889651"/>
            <a:ext cx="5032147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请输入对应的文本内容，请输入对应的文本内容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请输入对应的文本内容，请输入对应的文本内容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请输入对应的文本内容，请输入对应的文本内容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请输入对应的文本内容，请输入对应的文本内容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233B6D1-A87C-4560-BDCB-E5AD50C56572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单图内容</a:t>
            </a:r>
          </a:p>
        </p:txBody>
      </p:sp>
      <p:pic>
        <p:nvPicPr>
          <p:cNvPr id="21" name="图片占位符 20">
            <a:extLst>
              <a:ext uri="{FF2B5EF4-FFF2-40B4-BE49-F238E27FC236}">
                <a16:creationId xmlns:a16="http://schemas.microsoft.com/office/drawing/2014/main" id="{EF95D8E9-4759-4BDC-A329-D30F5314FE7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19" r="19319"/>
          <a:stretch>
            <a:fillRect/>
          </a:stretch>
        </p:blipFill>
        <p:spPr/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4EDA9E65-CC7C-4EFC-A0AC-65745AF99024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BF108F8-9983-44B8-A28F-780962F114E6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3721F56-203A-42F7-A7F9-9226D498C1CC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7252816-EC57-4C8A-9F93-20B0C8A30908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C441E0F0-1CF1-465B-9F4F-FA4808076B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27" name="图形 26">
              <a:extLst>
                <a:ext uri="{FF2B5EF4-FFF2-40B4-BE49-F238E27FC236}">
                  <a16:creationId xmlns:a16="http://schemas.microsoft.com/office/drawing/2014/main" id="{E076824A-8CA0-462D-A917-B171649F9A0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D1755D63-A641-4D7F-80B0-2531F596353E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FE9B3EA-31D4-46E5-9225-A5A91DEB9C64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3268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占位符 38">
            <a:extLst>
              <a:ext uri="{FF2B5EF4-FFF2-40B4-BE49-F238E27FC236}">
                <a16:creationId xmlns:a16="http://schemas.microsoft.com/office/drawing/2014/main" id="{670F98C9-9B66-4998-99C2-66FB6624D56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t="7799" b="17159"/>
          <a:stretch/>
        </p:blipFill>
        <p:spPr>
          <a:xfrm>
            <a:off x="0" y="0"/>
            <a:ext cx="12192000" cy="3556000"/>
          </a:xfr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4C89EBE-2540-4A35-9D5D-7D33CAB25FF4}"/>
              </a:ext>
            </a:extLst>
          </p:cNvPr>
          <p:cNvSpPr/>
          <p:nvPr/>
        </p:nvSpPr>
        <p:spPr>
          <a:xfrm>
            <a:off x="660400" y="1778000"/>
            <a:ext cx="10858499" cy="40803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9238ABC-15C7-4DE5-8FA7-D7AE2F4E8B50}"/>
              </a:ext>
            </a:extLst>
          </p:cNvPr>
          <p:cNvSpPr txBox="1"/>
          <p:nvPr/>
        </p:nvSpPr>
        <p:spPr>
          <a:xfrm>
            <a:off x="4596044" y="1999797"/>
            <a:ext cx="2987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accent1"/>
                </a:solidFill>
                <a:latin typeface="+mj-ea"/>
                <a:ea typeface="+mj-ea"/>
              </a:rPr>
              <a:t>单图内容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7125250-791F-46E9-B5C3-8634348C2618}"/>
              </a:ext>
            </a:extLst>
          </p:cNvPr>
          <p:cNvSpPr txBox="1"/>
          <p:nvPr/>
        </p:nvSpPr>
        <p:spPr>
          <a:xfrm>
            <a:off x="1117599" y="3556000"/>
            <a:ext cx="4570482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请输入对应文本内容，请输入对应文本内容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请输入对应文本内容，请输入对应文本内容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请输入对应文本内容，请输入对应文本内容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请输入对应文本内容，请输入对应文本内容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8421E06-4C20-4DB5-B974-7B32315A063D}"/>
              </a:ext>
            </a:extLst>
          </p:cNvPr>
          <p:cNvSpPr txBox="1"/>
          <p:nvPr/>
        </p:nvSpPr>
        <p:spPr>
          <a:xfrm>
            <a:off x="6553199" y="3556000"/>
            <a:ext cx="4570482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请输入对应文本内容，请输入对应文本内容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请输入对应文本内容，请输入对应文本内容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请输入对应文本内容，请输入对应文本内容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请输入对应文本内容，请输入对应文本内容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95D1F0A-CFFE-4FFD-8FEF-3B575DAABAEB}"/>
              </a:ext>
            </a:extLst>
          </p:cNvPr>
          <p:cNvSpPr/>
          <p:nvPr/>
        </p:nvSpPr>
        <p:spPr>
          <a:xfrm>
            <a:off x="1200150" y="2957896"/>
            <a:ext cx="1816100" cy="4805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>
                <a:solidFill>
                  <a:srgbClr val="FFFFFF"/>
                </a:solidFill>
                <a:latin typeface="微软雅黑"/>
                <a:ea typeface="微软雅黑"/>
              </a:rPr>
              <a:t>请输入标题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B32BDB7-96C6-4204-A083-1E062CB90FFA}"/>
              </a:ext>
            </a:extLst>
          </p:cNvPr>
          <p:cNvSpPr/>
          <p:nvPr/>
        </p:nvSpPr>
        <p:spPr>
          <a:xfrm>
            <a:off x="5784850" y="2523017"/>
            <a:ext cx="622300" cy="931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7A45FC3-3FE7-4494-A63D-0DEE2A84014F}"/>
              </a:ext>
            </a:extLst>
          </p:cNvPr>
          <p:cNvSpPr/>
          <p:nvPr/>
        </p:nvSpPr>
        <p:spPr>
          <a:xfrm>
            <a:off x="9170987" y="2957896"/>
            <a:ext cx="1816100" cy="48054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>
                <a:solidFill>
                  <a:srgbClr val="FFFFFF"/>
                </a:solidFill>
                <a:latin typeface="微软雅黑"/>
                <a:ea typeface="微软雅黑"/>
              </a:rPr>
              <a:t>请输入标题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BA09651-A0E0-45D3-841A-7510A82B9FC0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090E1C6-5056-4CF7-9856-7D0C60CB5636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771CB00-C30C-44BA-BEE3-6B9AE4DA3EBF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0668D11-05E6-4C59-9F01-79166FECFFF0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34" name="图形 33">
              <a:extLst>
                <a:ext uri="{FF2B5EF4-FFF2-40B4-BE49-F238E27FC236}">
                  <a16:creationId xmlns:a16="http://schemas.microsoft.com/office/drawing/2014/main" id="{5326306B-3736-4763-B3D4-2531936A8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id="{15D5B17C-FA16-4475-87ED-CD6C3422590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57218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9BA09651-A0E0-45D3-841A-7510A82B9FC0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090E1C6-5056-4CF7-9856-7D0C60CB5636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771CB00-C30C-44BA-BEE3-6B9AE4DA3EBF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0668D11-05E6-4C59-9F01-79166FECFFF0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34" name="图形 33">
              <a:extLst>
                <a:ext uri="{FF2B5EF4-FFF2-40B4-BE49-F238E27FC236}">
                  <a16:creationId xmlns:a16="http://schemas.microsoft.com/office/drawing/2014/main" id="{5326306B-3736-4763-B3D4-2531936A8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id="{15D5B17C-FA16-4475-87ED-CD6C3422590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1E3A9549-AC41-4E61-B49F-B446BA9E83E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/>
          <a:srcRect t="13600" b="31894"/>
          <a:stretch/>
        </p:blipFill>
        <p:spPr>
          <a:xfrm>
            <a:off x="0" y="-1"/>
            <a:ext cx="12192000" cy="2583543"/>
          </a:xfr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53BE864-B0D8-47F5-922B-4A1584B5DDD5}"/>
              </a:ext>
            </a:extLst>
          </p:cNvPr>
          <p:cNvSpPr txBox="1"/>
          <p:nvPr/>
        </p:nvSpPr>
        <p:spPr>
          <a:xfrm>
            <a:off x="562610" y="3016787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  <a:endParaRPr lang="zh-CN" altLang="en-US" sz="36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1C0B4E3-8F25-4F87-8B0B-995ACC59BFE8}"/>
              </a:ext>
            </a:extLst>
          </p:cNvPr>
          <p:cNvSpPr txBox="1"/>
          <p:nvPr/>
        </p:nvSpPr>
        <p:spPr>
          <a:xfrm>
            <a:off x="565785" y="366042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E8FA3B9-15AF-43EC-8921-964BE385199E}"/>
              </a:ext>
            </a:extLst>
          </p:cNvPr>
          <p:cNvSpPr/>
          <p:nvPr/>
        </p:nvSpPr>
        <p:spPr>
          <a:xfrm>
            <a:off x="660400" y="3598782"/>
            <a:ext cx="2794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9B47F85-9F00-43DB-B5FF-78C28FE8B4D5}"/>
              </a:ext>
            </a:extLst>
          </p:cNvPr>
          <p:cNvSpPr txBox="1"/>
          <p:nvPr/>
        </p:nvSpPr>
        <p:spPr>
          <a:xfrm>
            <a:off x="562610" y="4095273"/>
            <a:ext cx="2600306" cy="172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请输入相应文本的内容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请输入相应文本的内容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请输入相应文本的内容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请输入相应文本的内容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请输入相应文本的内容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60B5F11-6FCF-402A-A2DD-54FF4D155B9A}"/>
              </a:ext>
            </a:extLst>
          </p:cNvPr>
          <p:cNvSpPr txBox="1"/>
          <p:nvPr/>
        </p:nvSpPr>
        <p:spPr>
          <a:xfrm>
            <a:off x="4848145" y="3016787"/>
            <a:ext cx="6639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accent2"/>
                </a:solidFill>
                <a:latin typeface="Impact" panose="020B0806030902050204" pitchFamily="34" charset="0"/>
              </a:rPr>
              <a:t>02</a:t>
            </a:r>
            <a:endParaRPr lang="zh-CN" altLang="en-US" sz="360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AFFB8F9-C20E-4DB5-9FF7-725049766BF8}"/>
              </a:ext>
            </a:extLst>
          </p:cNvPr>
          <p:cNvSpPr txBox="1"/>
          <p:nvPr/>
        </p:nvSpPr>
        <p:spPr>
          <a:xfrm>
            <a:off x="4860845" y="366042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1691A1E9-495E-4498-8E4D-8DE628E58468}"/>
              </a:ext>
            </a:extLst>
          </p:cNvPr>
          <p:cNvSpPr/>
          <p:nvPr/>
        </p:nvSpPr>
        <p:spPr>
          <a:xfrm>
            <a:off x="4955460" y="3598782"/>
            <a:ext cx="2794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DD3761B-0E6D-45A0-859A-F5C2C5EB76DE}"/>
              </a:ext>
            </a:extLst>
          </p:cNvPr>
          <p:cNvSpPr txBox="1"/>
          <p:nvPr/>
        </p:nvSpPr>
        <p:spPr>
          <a:xfrm>
            <a:off x="4857670" y="4095273"/>
            <a:ext cx="2600306" cy="172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请输入相应文本的内容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请输入相应文本的内容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请输入相应文本的内容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请输入相应文本的内容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请输入相应文本的内容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408F958-207F-43C2-AD7A-02E58225B080}"/>
              </a:ext>
            </a:extLst>
          </p:cNvPr>
          <p:cNvSpPr txBox="1"/>
          <p:nvPr/>
        </p:nvSpPr>
        <p:spPr>
          <a:xfrm>
            <a:off x="9140029" y="3016787"/>
            <a:ext cx="6767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accent1"/>
                </a:solidFill>
                <a:latin typeface="Impact" panose="020B0806030902050204" pitchFamily="34" charset="0"/>
              </a:rPr>
              <a:t>03</a:t>
            </a:r>
            <a:endParaRPr lang="zh-CN" altLang="en-US" sz="36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9875672-675F-48B2-BEB1-6DC66DBF67B3}"/>
              </a:ext>
            </a:extLst>
          </p:cNvPr>
          <p:cNvSpPr txBox="1"/>
          <p:nvPr/>
        </p:nvSpPr>
        <p:spPr>
          <a:xfrm>
            <a:off x="9155904" y="366042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345ACCF3-F989-4F33-89EA-0E8FCC0AB0D6}"/>
              </a:ext>
            </a:extLst>
          </p:cNvPr>
          <p:cNvSpPr/>
          <p:nvPr/>
        </p:nvSpPr>
        <p:spPr>
          <a:xfrm>
            <a:off x="9250519" y="3598782"/>
            <a:ext cx="2794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8CEC19A-CE51-4D99-9805-2A75D4F5CC2D}"/>
              </a:ext>
            </a:extLst>
          </p:cNvPr>
          <p:cNvSpPr txBox="1"/>
          <p:nvPr/>
        </p:nvSpPr>
        <p:spPr>
          <a:xfrm>
            <a:off x="9152729" y="4095273"/>
            <a:ext cx="2600306" cy="172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请输入相应文本的内容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请输入相应文本的内容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请输入相应文本的内容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请输入相应文本的内容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请输入相应文本的内容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9D2639A3-C3AA-458B-BA39-9108465B419A}"/>
              </a:ext>
            </a:extLst>
          </p:cNvPr>
          <p:cNvSpPr/>
          <p:nvPr/>
        </p:nvSpPr>
        <p:spPr>
          <a:xfrm>
            <a:off x="0" y="-1"/>
            <a:ext cx="12192000" cy="2583543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+mj-ea"/>
                <a:ea typeface="+mj-ea"/>
              </a:rPr>
              <a:t>单图内容</a:t>
            </a:r>
          </a:p>
        </p:txBody>
      </p:sp>
    </p:spTree>
    <p:extLst>
      <p:ext uri="{BB962C8B-B14F-4D97-AF65-F5344CB8AC3E}">
        <p14:creationId xmlns:p14="http://schemas.microsoft.com/office/powerpoint/2010/main" val="16193218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1A6AA70-9D54-46FC-84BF-72A7D9C16162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双图内容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21C586C-9453-4233-9EC3-0187C88FC26A}"/>
              </a:ext>
            </a:extLst>
          </p:cNvPr>
          <p:cNvSpPr txBox="1"/>
          <p:nvPr/>
        </p:nvSpPr>
        <p:spPr>
          <a:xfrm>
            <a:off x="660400" y="1231242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373AD7F-ED3E-46D6-BF8F-76C3295FC38B}"/>
              </a:ext>
            </a:extLst>
          </p:cNvPr>
          <p:cNvSpPr txBox="1"/>
          <p:nvPr/>
        </p:nvSpPr>
        <p:spPr>
          <a:xfrm>
            <a:off x="665163" y="1624013"/>
            <a:ext cx="5309146" cy="13024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请输入所对应的文本内容，请输入所对应的文本内容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请输入所对应的文本内容，请输入所对应的文本内容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请输入所对应的文本内容，请输入所对应的文本内容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请输入所对应的文本内容，请输入所对应的文本内容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6DAC5D2-1659-4432-8D56-51D0A50FBF5B}"/>
              </a:ext>
            </a:extLst>
          </p:cNvPr>
          <p:cNvSpPr txBox="1"/>
          <p:nvPr/>
        </p:nvSpPr>
        <p:spPr>
          <a:xfrm>
            <a:off x="660400" y="3936342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6BFCA42-2297-4DEF-9B73-F59924855E30}"/>
              </a:ext>
            </a:extLst>
          </p:cNvPr>
          <p:cNvSpPr txBox="1"/>
          <p:nvPr/>
        </p:nvSpPr>
        <p:spPr>
          <a:xfrm>
            <a:off x="665163" y="4329113"/>
            <a:ext cx="5309146" cy="13024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请输入所对应的文本内容，请输入所对应的文本内容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请输入所对应的文本内容，请输入所对应的文本内容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请输入所对应的文本内容，请输入所对应的文本内容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请输入所对应的文本内容，请输入所对应的文本内容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9C74922-34A1-46A7-A863-56E61977A30B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F476C08-BCBF-479A-8B58-9AFCB21698D8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7F522E2-CED1-4813-A5D2-E59CEFAA196A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E49886D-D73F-4767-B7FA-55F7C9C75D29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2053D273-90DB-448C-A437-2EF002EAC94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69C51E34-C771-4C14-BA7D-4176D2E6C26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C41D9911-E68F-49FD-9E36-3FCB115AC0DA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5F43F0A-1F13-444D-A5B3-BCFDA7A07BA1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A4758E50-8067-4F39-BABE-B10262F9B46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/>
          <a:srcRect t="5298" b="5298"/>
          <a:stretch>
            <a:fillRect/>
          </a:stretch>
        </p:blipFill>
        <p:spPr/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CF3D98AA-FD33-4709-9C5A-17F3E9E5714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8"/>
          <a:srcRect l="18017" r="180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62426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D7BB029B-98C2-4CC8-A6AB-13DE6248DB70}"/>
              </a:ext>
            </a:extLst>
          </p:cNvPr>
          <p:cNvSpPr/>
          <p:nvPr/>
        </p:nvSpPr>
        <p:spPr>
          <a:xfrm>
            <a:off x="0" y="-1"/>
            <a:ext cx="12192000" cy="1625601"/>
          </a:xfrm>
          <a:prstGeom prst="rect">
            <a:avLst/>
          </a:prstGeom>
          <a:gradFill flip="none" rotWithShape="1">
            <a:gsLst>
              <a:gs pos="42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143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46034C6-4620-4AF8-850C-BAB9F332B4AE}"/>
              </a:ext>
            </a:extLst>
          </p:cNvPr>
          <p:cNvGrpSpPr/>
          <p:nvPr/>
        </p:nvGrpSpPr>
        <p:grpSpPr>
          <a:xfrm>
            <a:off x="5421457" y="264300"/>
            <a:ext cx="1349087" cy="1096998"/>
            <a:chOff x="1080765" y="2612571"/>
            <a:chExt cx="1349087" cy="109699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1F60C89-4A27-483F-92CE-9FA71923D22A}"/>
                </a:ext>
              </a:extLst>
            </p:cNvPr>
            <p:cNvSpPr txBox="1"/>
            <p:nvPr userDrawn="1"/>
          </p:nvSpPr>
          <p:spPr>
            <a:xfrm>
              <a:off x="1080765" y="2612571"/>
              <a:ext cx="1349087" cy="70788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/>
              <a:r>
                <a:rPr lang="zh-CN" altLang="en-US" sz="4000" b="1" spc="130">
                  <a:solidFill>
                    <a:schemeClr val="bg1"/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E5E54AA-7478-45D4-8AB9-17C011E49A64}"/>
                </a:ext>
              </a:extLst>
            </p:cNvPr>
            <p:cNvSpPr txBox="1"/>
            <p:nvPr userDrawn="1"/>
          </p:nvSpPr>
          <p:spPr>
            <a:xfrm>
              <a:off x="1116898" y="3340237"/>
              <a:ext cx="1276821" cy="36933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/>
              <a:r>
                <a:rPr lang="en-US" altLang="zh-CN">
                  <a:solidFill>
                    <a:schemeClr val="bg1"/>
                  </a:solidFill>
                </a:rPr>
                <a:t>CONTENTS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3C169F92-A19E-4D82-88F2-58B7ABD6CC0F}"/>
              </a:ext>
            </a:extLst>
          </p:cNvPr>
          <p:cNvSpPr/>
          <p:nvPr/>
        </p:nvSpPr>
        <p:spPr>
          <a:xfrm>
            <a:off x="1302484" y="2296528"/>
            <a:ext cx="1198336" cy="1198336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508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DD3437E-3158-45B8-81DA-62E126F077BB}"/>
              </a:ext>
            </a:extLst>
          </p:cNvPr>
          <p:cNvSpPr txBox="1"/>
          <p:nvPr/>
        </p:nvSpPr>
        <p:spPr>
          <a:xfrm>
            <a:off x="1493528" y="2541753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4000" b="1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" name="空心弧 1">
            <a:extLst>
              <a:ext uri="{FF2B5EF4-FFF2-40B4-BE49-F238E27FC236}">
                <a16:creationId xmlns:a16="http://schemas.microsoft.com/office/drawing/2014/main" id="{6CD4ADEE-6523-449A-A54A-3F08329BE584}"/>
              </a:ext>
            </a:extLst>
          </p:cNvPr>
          <p:cNvSpPr/>
          <p:nvPr/>
        </p:nvSpPr>
        <p:spPr>
          <a:xfrm>
            <a:off x="1302483" y="2296529"/>
            <a:ext cx="1198338" cy="1198336"/>
          </a:xfrm>
          <a:prstGeom prst="blockArc">
            <a:avLst>
              <a:gd name="adj1" fmla="val 3269576"/>
              <a:gd name="adj2" fmla="val 7512428"/>
              <a:gd name="adj3" fmla="val 573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52BB73-5297-414E-9CA4-48C61644BA7E}"/>
              </a:ext>
            </a:extLst>
          </p:cNvPr>
          <p:cNvSpPr txBox="1"/>
          <p:nvPr/>
        </p:nvSpPr>
        <p:spPr>
          <a:xfrm>
            <a:off x="1039878" y="374008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EE09BB-2B31-495F-969C-9C2E22D70A5F}"/>
              </a:ext>
            </a:extLst>
          </p:cNvPr>
          <p:cNvSpPr txBox="1"/>
          <p:nvPr/>
        </p:nvSpPr>
        <p:spPr>
          <a:xfrm>
            <a:off x="1001406" y="4339195"/>
            <a:ext cx="1800493" cy="1062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C82DA198-2842-48D6-AE38-5495C4556C72}"/>
              </a:ext>
            </a:extLst>
          </p:cNvPr>
          <p:cNvSpPr/>
          <p:nvPr/>
        </p:nvSpPr>
        <p:spPr>
          <a:xfrm>
            <a:off x="4098716" y="2296528"/>
            <a:ext cx="1198336" cy="1198336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508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9E2ABB6-27E8-4303-8EDE-D26E1FB4B901}"/>
              </a:ext>
            </a:extLst>
          </p:cNvPr>
          <p:cNvSpPr txBox="1"/>
          <p:nvPr/>
        </p:nvSpPr>
        <p:spPr>
          <a:xfrm>
            <a:off x="4289760" y="2541753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4000" b="1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4" name="空心弧 43">
            <a:extLst>
              <a:ext uri="{FF2B5EF4-FFF2-40B4-BE49-F238E27FC236}">
                <a16:creationId xmlns:a16="http://schemas.microsoft.com/office/drawing/2014/main" id="{68A17FA0-A2A7-4763-9BE5-DDA638742715}"/>
              </a:ext>
            </a:extLst>
          </p:cNvPr>
          <p:cNvSpPr/>
          <p:nvPr/>
        </p:nvSpPr>
        <p:spPr>
          <a:xfrm>
            <a:off x="4098715" y="2296529"/>
            <a:ext cx="1198338" cy="1198336"/>
          </a:xfrm>
          <a:prstGeom prst="blockArc">
            <a:avLst>
              <a:gd name="adj1" fmla="val 3269576"/>
              <a:gd name="adj2" fmla="val 7512428"/>
              <a:gd name="adj3" fmla="val 573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C9983C4-6D0C-4EB2-AFA8-3E1558093643}"/>
              </a:ext>
            </a:extLst>
          </p:cNvPr>
          <p:cNvSpPr txBox="1"/>
          <p:nvPr/>
        </p:nvSpPr>
        <p:spPr>
          <a:xfrm>
            <a:off x="3836110" y="374008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9362742-0342-40E5-B6A7-DDC43E47AA38}"/>
              </a:ext>
            </a:extLst>
          </p:cNvPr>
          <p:cNvSpPr txBox="1"/>
          <p:nvPr/>
        </p:nvSpPr>
        <p:spPr>
          <a:xfrm>
            <a:off x="3797638" y="4339195"/>
            <a:ext cx="1800493" cy="1062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4CAA4EF9-4223-4EA7-B80B-C0AB2A4DDE78}"/>
              </a:ext>
            </a:extLst>
          </p:cNvPr>
          <p:cNvSpPr/>
          <p:nvPr/>
        </p:nvSpPr>
        <p:spPr>
          <a:xfrm>
            <a:off x="6894948" y="2296528"/>
            <a:ext cx="1198336" cy="1198336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508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9819BF3-8D4E-4C94-8992-0D209C4AD35C}"/>
              </a:ext>
            </a:extLst>
          </p:cNvPr>
          <p:cNvSpPr txBox="1"/>
          <p:nvPr/>
        </p:nvSpPr>
        <p:spPr>
          <a:xfrm>
            <a:off x="7085992" y="2541753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4000" b="1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5" name="空心弧 44">
            <a:extLst>
              <a:ext uri="{FF2B5EF4-FFF2-40B4-BE49-F238E27FC236}">
                <a16:creationId xmlns:a16="http://schemas.microsoft.com/office/drawing/2014/main" id="{4BA7AEDE-2AD0-41CF-9869-472E95153F4D}"/>
              </a:ext>
            </a:extLst>
          </p:cNvPr>
          <p:cNvSpPr/>
          <p:nvPr/>
        </p:nvSpPr>
        <p:spPr>
          <a:xfrm>
            <a:off x="6894947" y="2296529"/>
            <a:ext cx="1198338" cy="1198336"/>
          </a:xfrm>
          <a:prstGeom prst="blockArc">
            <a:avLst>
              <a:gd name="adj1" fmla="val 3269576"/>
              <a:gd name="adj2" fmla="val 7512428"/>
              <a:gd name="adj3" fmla="val 573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B816953-0BAE-4811-8B2C-14C8AF7294FC}"/>
              </a:ext>
            </a:extLst>
          </p:cNvPr>
          <p:cNvSpPr txBox="1"/>
          <p:nvPr/>
        </p:nvSpPr>
        <p:spPr>
          <a:xfrm>
            <a:off x="6632342" y="374008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E44134E-785C-4A73-B18E-2C2FD17C9ECB}"/>
              </a:ext>
            </a:extLst>
          </p:cNvPr>
          <p:cNvSpPr txBox="1"/>
          <p:nvPr/>
        </p:nvSpPr>
        <p:spPr>
          <a:xfrm>
            <a:off x="6593870" y="4339195"/>
            <a:ext cx="1800493" cy="1062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8CCD07C0-6C00-4D06-9152-615E761602BF}"/>
              </a:ext>
            </a:extLst>
          </p:cNvPr>
          <p:cNvSpPr/>
          <p:nvPr/>
        </p:nvSpPr>
        <p:spPr>
          <a:xfrm>
            <a:off x="9691179" y="2296528"/>
            <a:ext cx="1198336" cy="1198336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508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A7962AB-50A8-4C71-8F40-AA0F8735641A}"/>
              </a:ext>
            </a:extLst>
          </p:cNvPr>
          <p:cNvSpPr txBox="1"/>
          <p:nvPr/>
        </p:nvSpPr>
        <p:spPr>
          <a:xfrm>
            <a:off x="9882223" y="2541753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chemeClr val="accent1"/>
                </a:solidFill>
                <a:latin typeface="+mj-ea"/>
                <a:ea typeface="+mj-ea"/>
              </a:rPr>
              <a:t>04</a:t>
            </a:r>
            <a:endParaRPr lang="zh-CN" altLang="en-US" sz="4000" b="1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6" name="空心弧 45">
            <a:extLst>
              <a:ext uri="{FF2B5EF4-FFF2-40B4-BE49-F238E27FC236}">
                <a16:creationId xmlns:a16="http://schemas.microsoft.com/office/drawing/2014/main" id="{4F7CAE8F-9AC3-4D9E-8635-29551F2E5C16}"/>
              </a:ext>
            </a:extLst>
          </p:cNvPr>
          <p:cNvSpPr/>
          <p:nvPr/>
        </p:nvSpPr>
        <p:spPr>
          <a:xfrm>
            <a:off x="9691178" y="2296529"/>
            <a:ext cx="1198338" cy="1198336"/>
          </a:xfrm>
          <a:prstGeom prst="blockArc">
            <a:avLst>
              <a:gd name="adj1" fmla="val 3269576"/>
              <a:gd name="adj2" fmla="val 7512428"/>
              <a:gd name="adj3" fmla="val 573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C6A81AB-4C0E-4DDD-81D9-8CE7FE06FF18}"/>
              </a:ext>
            </a:extLst>
          </p:cNvPr>
          <p:cNvSpPr txBox="1"/>
          <p:nvPr/>
        </p:nvSpPr>
        <p:spPr>
          <a:xfrm>
            <a:off x="9428573" y="374008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4455EFD-7E13-4820-826D-5964B830CBEA}"/>
              </a:ext>
            </a:extLst>
          </p:cNvPr>
          <p:cNvSpPr txBox="1"/>
          <p:nvPr/>
        </p:nvSpPr>
        <p:spPr>
          <a:xfrm>
            <a:off x="9390101" y="4339195"/>
            <a:ext cx="1800493" cy="1062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D3FCD51-40B1-416A-8867-EF26F4ABA2B5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65AF584-97EE-40F1-AA1E-43CD5C74F2B0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B3B5099-B103-443C-A9EF-6D1C50EE052E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423C204-229B-477B-BA68-0F180326641E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42" name="图形 41">
              <a:extLst>
                <a:ext uri="{FF2B5EF4-FFF2-40B4-BE49-F238E27FC236}">
                  <a16:creationId xmlns:a16="http://schemas.microsoft.com/office/drawing/2014/main" id="{116F753D-9CC4-4D06-8217-94BC215D5F0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43" name="图形 42">
              <a:extLst>
                <a:ext uri="{FF2B5EF4-FFF2-40B4-BE49-F238E27FC236}">
                  <a16:creationId xmlns:a16="http://schemas.microsoft.com/office/drawing/2014/main" id="{0C908752-03E0-4E8F-BDC9-CC8FD67A192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48560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A233B6D1-A87C-4560-BDCB-E5AD50C56572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两图内容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EDA9E65-CC7C-4EFC-A0AC-65745AF99024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BF108F8-9983-44B8-A28F-780962F114E6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3721F56-203A-42F7-A7F9-9226D498C1CC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7252816-EC57-4C8A-9F93-20B0C8A30908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C441E0F0-1CF1-465B-9F4F-FA4808076B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27" name="图形 26">
              <a:extLst>
                <a:ext uri="{FF2B5EF4-FFF2-40B4-BE49-F238E27FC236}">
                  <a16:creationId xmlns:a16="http://schemas.microsoft.com/office/drawing/2014/main" id="{E076824A-8CA0-462D-A917-B171649F9A0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D1755D63-A641-4D7F-80B0-2531F596353E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FE9B3EA-31D4-46E5-9225-A5A91DEB9C64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B9B35337-C417-41FE-A19B-1A094681EDC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/>
          <a:srcRect l="25932" r="25932"/>
          <a:stretch>
            <a:fillRect/>
          </a:stretch>
        </p:blipFill>
        <p:spPr/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C991B5BE-4B46-4F3E-AC25-24882E66E75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8"/>
          <a:srcRect l="24070" r="43358"/>
          <a:stretch/>
        </p:blipFill>
        <p:spPr>
          <a:xfrm>
            <a:off x="6235700" y="956132"/>
            <a:ext cx="2444880" cy="5003800"/>
          </a:xfr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0C14787D-7330-47C3-B4F6-4FEEA9799D4E}"/>
              </a:ext>
            </a:extLst>
          </p:cNvPr>
          <p:cNvSpPr txBox="1"/>
          <p:nvPr/>
        </p:nvSpPr>
        <p:spPr>
          <a:xfrm>
            <a:off x="565389" y="1653881"/>
            <a:ext cx="2781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BF882A7-FBD3-468F-ABDD-7DF541403867}"/>
              </a:ext>
            </a:extLst>
          </p:cNvPr>
          <p:cNvSpPr txBox="1"/>
          <p:nvPr/>
        </p:nvSpPr>
        <p:spPr>
          <a:xfrm>
            <a:off x="571738" y="2330735"/>
            <a:ext cx="2492990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请输入图片对应的内容</a:t>
            </a:r>
            <a:endParaRPr lang="en-US" altLang="zh-CN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/>
              <a:t>请输入图片对应的内容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请输入图片对应的内容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请输入图片对应的内容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8498D18-DB00-4760-AB9E-0F895E49BC8A}"/>
              </a:ext>
            </a:extLst>
          </p:cNvPr>
          <p:cNvSpPr txBox="1"/>
          <p:nvPr/>
        </p:nvSpPr>
        <p:spPr>
          <a:xfrm>
            <a:off x="571738" y="3809378"/>
            <a:ext cx="2492990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请输入图片对应的内容</a:t>
            </a:r>
            <a:endParaRPr lang="en-US" altLang="zh-CN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/>
              <a:t>请输入图片对应的内容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请输入图片对应的内容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请输入图片对应的内容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D9A08AE-F40D-4C22-A72B-2DA99C85EB4F}"/>
              </a:ext>
            </a:extLst>
          </p:cNvPr>
          <p:cNvSpPr/>
          <p:nvPr/>
        </p:nvSpPr>
        <p:spPr>
          <a:xfrm>
            <a:off x="660400" y="2115546"/>
            <a:ext cx="686230" cy="839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B761D25-FE66-4631-99B6-8E6CCA05578E}"/>
              </a:ext>
            </a:extLst>
          </p:cNvPr>
          <p:cNvSpPr txBox="1"/>
          <p:nvPr/>
        </p:nvSpPr>
        <p:spPr>
          <a:xfrm>
            <a:off x="9155847" y="2330735"/>
            <a:ext cx="2492990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>
                <a:latin typeface="+mn-ea"/>
              </a:rPr>
              <a:t>请输入图片对应的内容</a:t>
            </a:r>
            <a:endParaRPr lang="en-US" altLang="zh-CN"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/>
              <a:t>请输入图片对应的内容</a:t>
            </a:r>
          </a:p>
          <a:p>
            <a:pPr algn="r">
              <a:lnSpc>
                <a:spcPct val="120000"/>
              </a:lnSpc>
            </a:pPr>
            <a:r>
              <a:rPr lang="zh-CN" altLang="en-US"/>
              <a:t>请输入图片对应的内容</a:t>
            </a:r>
          </a:p>
          <a:p>
            <a:pPr algn="r">
              <a:lnSpc>
                <a:spcPct val="120000"/>
              </a:lnSpc>
            </a:pPr>
            <a:r>
              <a:rPr lang="zh-CN" altLang="en-US"/>
              <a:t>请输入图片对应的内容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3C8B900-3530-440F-A4EA-AE2C7104D719}"/>
              </a:ext>
            </a:extLst>
          </p:cNvPr>
          <p:cNvSpPr txBox="1"/>
          <p:nvPr/>
        </p:nvSpPr>
        <p:spPr>
          <a:xfrm>
            <a:off x="9155847" y="3809378"/>
            <a:ext cx="2492990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>
                <a:latin typeface="+mn-ea"/>
              </a:rPr>
              <a:t>请输入图片对应的内容</a:t>
            </a:r>
            <a:endParaRPr lang="en-US" altLang="zh-CN"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/>
              <a:t>请输入图片对应的内容</a:t>
            </a:r>
          </a:p>
          <a:p>
            <a:pPr algn="r">
              <a:lnSpc>
                <a:spcPct val="120000"/>
              </a:lnSpc>
            </a:pPr>
            <a:r>
              <a:rPr lang="zh-CN" altLang="en-US"/>
              <a:t>请输入图片对应的内容</a:t>
            </a:r>
          </a:p>
          <a:p>
            <a:pPr algn="r">
              <a:lnSpc>
                <a:spcPct val="120000"/>
              </a:lnSpc>
            </a:pPr>
            <a:r>
              <a:rPr lang="zh-CN" altLang="en-US"/>
              <a:t>请输入图片对应的内容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B40303E-6900-471B-8FC1-F1C8CDF59360}"/>
              </a:ext>
            </a:extLst>
          </p:cNvPr>
          <p:cNvSpPr txBox="1"/>
          <p:nvPr/>
        </p:nvSpPr>
        <p:spPr>
          <a:xfrm>
            <a:off x="8842613" y="1653881"/>
            <a:ext cx="2781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>
                <a:solidFill>
                  <a:schemeClr val="accent2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2FBF3D69-B54B-4BD2-B92B-0501C6DD687C}"/>
              </a:ext>
            </a:extLst>
          </p:cNvPr>
          <p:cNvSpPr/>
          <p:nvPr/>
        </p:nvSpPr>
        <p:spPr>
          <a:xfrm>
            <a:off x="10832670" y="2115546"/>
            <a:ext cx="686230" cy="839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7891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A233B6D1-A87C-4560-BDCB-E5AD50C56572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三图内容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EDA9E65-CC7C-4EFC-A0AC-65745AF99024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BF108F8-9983-44B8-A28F-780962F114E6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3721F56-203A-42F7-A7F9-9226D498C1CC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D1755D63-A641-4D7F-80B0-2531F596353E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FE9B3EA-31D4-46E5-9225-A5A91DEB9C64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96FB7E8-237B-4D77-B5DD-9BE1179409D2}"/>
              </a:ext>
            </a:extLst>
          </p:cNvPr>
          <p:cNvSpPr txBox="1"/>
          <p:nvPr/>
        </p:nvSpPr>
        <p:spPr>
          <a:xfrm>
            <a:off x="571738" y="1720103"/>
            <a:ext cx="4209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A9A0E5D-ABB9-4BBC-A46B-85C28A7F7EE0}"/>
              </a:ext>
            </a:extLst>
          </p:cNvPr>
          <p:cNvSpPr txBox="1"/>
          <p:nvPr/>
        </p:nvSpPr>
        <p:spPr>
          <a:xfrm>
            <a:off x="571738" y="2206457"/>
            <a:ext cx="3647152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请输入文本内容，请输入文本内容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请输入文本内容，请输入文本内容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请输入文本内容，请输入文本内容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请输入文本内容，请输入文本内容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2A167CE-1FFF-47A7-9B77-55B98364D258}"/>
              </a:ext>
            </a:extLst>
          </p:cNvPr>
          <p:cNvSpPr txBox="1"/>
          <p:nvPr/>
        </p:nvSpPr>
        <p:spPr>
          <a:xfrm>
            <a:off x="571738" y="3743157"/>
            <a:ext cx="3647152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请输入文本内容，请输入文本内容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请输入文本内容，请输入文本内容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请输入文本内容，请输入文本内容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请输入文本内容，请输入文本内容</a:t>
            </a:r>
          </a:p>
        </p:txBody>
      </p:sp>
      <p:pic>
        <p:nvPicPr>
          <p:cNvPr id="28" name="图片占位符 27">
            <a:extLst>
              <a:ext uri="{FF2B5EF4-FFF2-40B4-BE49-F238E27FC236}">
                <a16:creationId xmlns:a16="http://schemas.microsoft.com/office/drawing/2014/main" id="{B70CF161-A085-4542-B448-68CC880B47D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8927" r="28927"/>
          <a:stretch>
            <a:fillRect/>
          </a:stretch>
        </p:blipFill>
        <p:spPr>
          <a:xfrm>
            <a:off x="4705251" y="0"/>
            <a:ext cx="2933898" cy="6858000"/>
          </a:xfrm>
        </p:spPr>
      </p:pic>
      <p:pic>
        <p:nvPicPr>
          <p:cNvPr id="39" name="图片占位符 38">
            <a:extLst>
              <a:ext uri="{FF2B5EF4-FFF2-40B4-BE49-F238E27FC236}">
                <a16:creationId xmlns:a16="http://schemas.microsoft.com/office/drawing/2014/main" id="{D7CD2AC4-E505-45D8-BBB6-9ECF12366B0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/>
          <a:srcRect l="23520" r="47962"/>
          <a:stretch/>
        </p:blipFill>
        <p:spPr>
          <a:xfrm>
            <a:off x="6972201" y="0"/>
            <a:ext cx="2933898" cy="6858000"/>
          </a:xfrm>
        </p:spPr>
      </p:pic>
      <p:pic>
        <p:nvPicPr>
          <p:cNvPr id="41" name="图片占位符 40">
            <a:extLst>
              <a:ext uri="{FF2B5EF4-FFF2-40B4-BE49-F238E27FC236}">
                <a16:creationId xmlns:a16="http://schemas.microsoft.com/office/drawing/2014/main" id="{F3416AD0-8105-444E-A071-E710340A6E1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/>
          <a:srcRect l="35750" r="357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161071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>
            <a:extLst>
              <a:ext uri="{FF2B5EF4-FFF2-40B4-BE49-F238E27FC236}">
                <a16:creationId xmlns:a16="http://schemas.microsoft.com/office/drawing/2014/main" id="{1E0D6A70-9CDB-4383-8DAA-F00A876D6C2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2" b="19620"/>
          <a:stretch/>
        </p:blipFill>
        <p:spPr>
          <a:xfrm>
            <a:off x="3406774" y="1"/>
            <a:ext cx="4391025" cy="2278380"/>
          </a:xfrm>
          <a:ln>
            <a:noFill/>
          </a:ln>
        </p:spPr>
      </p:pic>
      <p:pic>
        <p:nvPicPr>
          <p:cNvPr id="22" name="图片占位符 21">
            <a:extLst>
              <a:ext uri="{FF2B5EF4-FFF2-40B4-BE49-F238E27FC236}">
                <a16:creationId xmlns:a16="http://schemas.microsoft.com/office/drawing/2014/main" id="{150AFE45-F3DC-4B1E-B8E6-D85F150512E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7" r="13257"/>
          <a:stretch>
            <a:fillRect/>
          </a:stretch>
        </p:blipFill>
        <p:spPr>
          <a:ln>
            <a:noFill/>
          </a:ln>
        </p:spPr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2EECAEB0-E8B1-44FA-A725-3FAE5A7FCFF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3" b="18913"/>
          <a:stretch/>
        </p:blipFill>
        <p:spPr>
          <a:xfrm>
            <a:off x="7800975" y="2278381"/>
            <a:ext cx="4391025" cy="2301239"/>
          </a:xfrm>
          <a:ln>
            <a:noFill/>
          </a:ln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C4C2A674-0613-4156-BBD8-9FB019FD82B0}"/>
              </a:ext>
            </a:extLst>
          </p:cNvPr>
          <p:cNvSpPr/>
          <p:nvPr/>
        </p:nvSpPr>
        <p:spPr>
          <a:xfrm>
            <a:off x="7574551" y="0"/>
            <a:ext cx="4617449" cy="2278380"/>
          </a:xfrm>
          <a:custGeom>
            <a:avLst/>
            <a:gdLst>
              <a:gd name="connsiteX0" fmla="*/ 213724 w 4617449"/>
              <a:gd name="connsiteY0" fmla="*/ 0 h 2278380"/>
              <a:gd name="connsiteX1" fmla="*/ 4617449 w 4617449"/>
              <a:gd name="connsiteY1" fmla="*/ 0 h 2278380"/>
              <a:gd name="connsiteX2" fmla="*/ 4617449 w 4617449"/>
              <a:gd name="connsiteY2" fmla="*/ 2278380 h 2278380"/>
              <a:gd name="connsiteX3" fmla="*/ 213724 w 4617449"/>
              <a:gd name="connsiteY3" fmla="*/ 2278380 h 2278380"/>
              <a:gd name="connsiteX4" fmla="*/ 213724 w 4617449"/>
              <a:gd name="connsiteY4" fmla="*/ 1263150 h 2278380"/>
              <a:gd name="connsiteX5" fmla="*/ 0 w 4617449"/>
              <a:gd name="connsiteY5" fmla="*/ 1139191 h 2278380"/>
              <a:gd name="connsiteX6" fmla="*/ 213724 w 4617449"/>
              <a:gd name="connsiteY6" fmla="*/ 1015231 h 2278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17449" h="2278380">
                <a:moveTo>
                  <a:pt x="213724" y="0"/>
                </a:moveTo>
                <a:lnTo>
                  <a:pt x="4617449" y="0"/>
                </a:lnTo>
                <a:lnTo>
                  <a:pt x="4617449" y="2278380"/>
                </a:lnTo>
                <a:lnTo>
                  <a:pt x="213724" y="2278380"/>
                </a:lnTo>
                <a:lnTo>
                  <a:pt x="213724" y="1263150"/>
                </a:lnTo>
                <a:lnTo>
                  <a:pt x="0" y="1139191"/>
                </a:lnTo>
                <a:lnTo>
                  <a:pt x="213724" y="101523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64576FAF-67A3-4CFD-BCC1-2D29D917BA54}"/>
              </a:ext>
            </a:extLst>
          </p:cNvPr>
          <p:cNvSpPr/>
          <p:nvPr/>
        </p:nvSpPr>
        <p:spPr>
          <a:xfrm>
            <a:off x="3406774" y="2278380"/>
            <a:ext cx="4623797" cy="2301239"/>
          </a:xfrm>
          <a:custGeom>
            <a:avLst/>
            <a:gdLst>
              <a:gd name="connsiteX0" fmla="*/ 0 w 4636498"/>
              <a:gd name="connsiteY0" fmla="*/ 0 h 2278380"/>
              <a:gd name="connsiteX1" fmla="*/ 4403725 w 4636498"/>
              <a:gd name="connsiteY1" fmla="*/ 0 h 2278380"/>
              <a:gd name="connsiteX2" fmla="*/ 4403725 w 4636498"/>
              <a:gd name="connsiteY2" fmla="*/ 1004182 h 2278380"/>
              <a:gd name="connsiteX3" fmla="*/ 4636498 w 4636498"/>
              <a:gd name="connsiteY3" fmla="*/ 1139191 h 2278380"/>
              <a:gd name="connsiteX4" fmla="*/ 4403725 w 4636498"/>
              <a:gd name="connsiteY4" fmla="*/ 1274198 h 2278380"/>
              <a:gd name="connsiteX5" fmla="*/ 4403725 w 4636498"/>
              <a:gd name="connsiteY5" fmla="*/ 2278380 h 2278380"/>
              <a:gd name="connsiteX6" fmla="*/ 0 w 4636498"/>
              <a:gd name="connsiteY6" fmla="*/ 2278380 h 2278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36498" h="2278380">
                <a:moveTo>
                  <a:pt x="0" y="0"/>
                </a:moveTo>
                <a:lnTo>
                  <a:pt x="4403725" y="0"/>
                </a:lnTo>
                <a:lnTo>
                  <a:pt x="4403725" y="1004182"/>
                </a:lnTo>
                <a:lnTo>
                  <a:pt x="4636498" y="1139191"/>
                </a:lnTo>
                <a:lnTo>
                  <a:pt x="4403725" y="1274198"/>
                </a:lnTo>
                <a:lnTo>
                  <a:pt x="4403725" y="2278380"/>
                </a:lnTo>
                <a:lnTo>
                  <a:pt x="0" y="227838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7091B621-C0CD-46B8-AA72-82291D6B85C1}"/>
              </a:ext>
            </a:extLst>
          </p:cNvPr>
          <p:cNvSpPr/>
          <p:nvPr/>
        </p:nvSpPr>
        <p:spPr>
          <a:xfrm>
            <a:off x="7574551" y="4579620"/>
            <a:ext cx="4617449" cy="2278380"/>
          </a:xfrm>
          <a:custGeom>
            <a:avLst/>
            <a:gdLst>
              <a:gd name="connsiteX0" fmla="*/ 213724 w 4617449"/>
              <a:gd name="connsiteY0" fmla="*/ 0 h 2278380"/>
              <a:gd name="connsiteX1" fmla="*/ 4617449 w 4617449"/>
              <a:gd name="connsiteY1" fmla="*/ 0 h 2278380"/>
              <a:gd name="connsiteX2" fmla="*/ 4617449 w 4617449"/>
              <a:gd name="connsiteY2" fmla="*/ 2278380 h 2278380"/>
              <a:gd name="connsiteX3" fmla="*/ 213724 w 4617449"/>
              <a:gd name="connsiteY3" fmla="*/ 2278380 h 2278380"/>
              <a:gd name="connsiteX4" fmla="*/ 213724 w 4617449"/>
              <a:gd name="connsiteY4" fmla="*/ 1263150 h 2278380"/>
              <a:gd name="connsiteX5" fmla="*/ 0 w 4617449"/>
              <a:gd name="connsiteY5" fmla="*/ 1139191 h 2278380"/>
              <a:gd name="connsiteX6" fmla="*/ 213724 w 4617449"/>
              <a:gd name="connsiteY6" fmla="*/ 1015231 h 2278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17449" h="2278380">
                <a:moveTo>
                  <a:pt x="213724" y="0"/>
                </a:moveTo>
                <a:lnTo>
                  <a:pt x="4617449" y="0"/>
                </a:lnTo>
                <a:lnTo>
                  <a:pt x="4617449" y="2278380"/>
                </a:lnTo>
                <a:lnTo>
                  <a:pt x="213724" y="2278380"/>
                </a:lnTo>
                <a:lnTo>
                  <a:pt x="213724" y="1263150"/>
                </a:lnTo>
                <a:lnTo>
                  <a:pt x="0" y="1139191"/>
                </a:lnTo>
                <a:lnTo>
                  <a:pt x="213724" y="101523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56C858D7-10E7-48A1-B290-C10F5EE8E464}"/>
              </a:ext>
            </a:extLst>
          </p:cNvPr>
          <p:cNvSpPr txBox="1"/>
          <p:nvPr/>
        </p:nvSpPr>
        <p:spPr>
          <a:xfrm>
            <a:off x="649288" y="3111958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b="1">
                <a:latin typeface="+mj-ea"/>
                <a:ea typeface="+mj-ea"/>
              </a:rPr>
              <a:t>三图内容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E1E9E192-36B8-4240-A5D3-0AC82E7B93D9}"/>
              </a:ext>
            </a:extLst>
          </p:cNvPr>
          <p:cNvSpPr/>
          <p:nvPr/>
        </p:nvSpPr>
        <p:spPr>
          <a:xfrm>
            <a:off x="661989" y="3669845"/>
            <a:ext cx="457200" cy="76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7495097-C69B-4C6C-99F0-1CA14AF4F18E}"/>
              </a:ext>
            </a:extLst>
          </p:cNvPr>
          <p:cNvSpPr txBox="1"/>
          <p:nvPr/>
        </p:nvSpPr>
        <p:spPr>
          <a:xfrm>
            <a:off x="9134713" y="36593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1201A5F-D8FA-4A6D-A04C-930D62652A90}"/>
              </a:ext>
            </a:extLst>
          </p:cNvPr>
          <p:cNvSpPr txBox="1"/>
          <p:nvPr/>
        </p:nvSpPr>
        <p:spPr>
          <a:xfrm>
            <a:off x="8168147" y="850102"/>
            <a:ext cx="3647152" cy="1062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请输入文本内容，请输入文本内容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请输入文本内容，请输入文本内容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请输入文本内容，请输入文本内容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16000D5-384E-4B5B-A7AD-531BD04BBE12}"/>
              </a:ext>
            </a:extLst>
          </p:cNvPr>
          <p:cNvSpPr txBox="1"/>
          <p:nvPr/>
        </p:nvSpPr>
        <p:spPr>
          <a:xfrm>
            <a:off x="4740512" y="265574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AE9CDFB-8922-45CD-9950-6A5773F5A762}"/>
              </a:ext>
            </a:extLst>
          </p:cNvPr>
          <p:cNvSpPr txBox="1"/>
          <p:nvPr/>
        </p:nvSpPr>
        <p:spPr>
          <a:xfrm>
            <a:off x="3777122" y="3139913"/>
            <a:ext cx="3647152" cy="1062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请输入文本内容，请输入文本内容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请输入文本内容，请输入文本内容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请输入文本内容，请输入文本内容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D6BEEF3-3E00-4DA3-B2B1-AED558B5B651}"/>
              </a:ext>
            </a:extLst>
          </p:cNvPr>
          <p:cNvSpPr txBox="1"/>
          <p:nvPr/>
        </p:nvSpPr>
        <p:spPr>
          <a:xfrm>
            <a:off x="9134713" y="494555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4A84F5F5-56CA-482D-887C-059BA792D558}"/>
              </a:ext>
            </a:extLst>
          </p:cNvPr>
          <p:cNvSpPr txBox="1"/>
          <p:nvPr/>
        </p:nvSpPr>
        <p:spPr>
          <a:xfrm>
            <a:off x="8168147" y="5429722"/>
            <a:ext cx="3647152" cy="1062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请输入文本内容，请输入文本内容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请输入文本内容，请输入文本内容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</a:rPr>
              <a:t>请输入文本内容，请输入文本内容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9361143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F2B8F312-4C48-4E1B-9921-A6F95893441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7871" r="17871"/>
          <a:stretch>
            <a:fillRect/>
          </a:stretch>
        </p:blipFill>
        <p:spPr>
          <a:ln w="19050">
            <a:solidFill>
              <a:schemeClr val="bg1"/>
            </a:solidFill>
          </a:ln>
        </p:spPr>
      </p:pic>
      <p:pic>
        <p:nvPicPr>
          <p:cNvPr id="21" name="图片占位符 20">
            <a:extLst>
              <a:ext uri="{FF2B5EF4-FFF2-40B4-BE49-F238E27FC236}">
                <a16:creationId xmlns:a16="http://schemas.microsoft.com/office/drawing/2014/main" id="{D87BE429-F7E1-4DB6-B8CB-2D4D8BF39A1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/>
          <a:srcRect l="17892" r="17892"/>
          <a:stretch>
            <a:fillRect/>
          </a:stretch>
        </p:blipFill>
        <p:spPr>
          <a:ln w="19050">
            <a:solidFill>
              <a:schemeClr val="bg1"/>
            </a:solidFill>
          </a:ln>
        </p:spPr>
      </p:pic>
      <p:pic>
        <p:nvPicPr>
          <p:cNvPr id="23" name="图片占位符 22">
            <a:extLst>
              <a:ext uri="{FF2B5EF4-FFF2-40B4-BE49-F238E27FC236}">
                <a16:creationId xmlns:a16="http://schemas.microsoft.com/office/drawing/2014/main" id="{8A0D095A-7AA5-4FBA-96E0-8AEC47BEEB0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/>
          <a:srcRect l="2519" r="2519"/>
          <a:stretch>
            <a:fillRect/>
          </a:stretch>
        </p:blipFill>
        <p:spPr>
          <a:ln w="19050">
            <a:solidFill>
              <a:schemeClr val="bg1"/>
            </a:solidFill>
          </a:ln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39FF37F3-74CB-4213-8972-854939DE9FF7}"/>
              </a:ext>
            </a:extLst>
          </p:cNvPr>
          <p:cNvSpPr txBox="1"/>
          <p:nvPr/>
        </p:nvSpPr>
        <p:spPr>
          <a:xfrm>
            <a:off x="3441427" y="1287125"/>
            <a:ext cx="5309146" cy="6376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请输入所对应的文本内容，请输入所对应的文本内容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请输入所对应的文本内容，请输入所对应的文本内容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AF7F5D4-9D35-4DC3-BDC0-826D8CB12C38}"/>
              </a:ext>
            </a:extLst>
          </p:cNvPr>
          <p:cNvSpPr/>
          <p:nvPr/>
        </p:nvSpPr>
        <p:spPr>
          <a:xfrm>
            <a:off x="4216400" y="638629"/>
            <a:ext cx="3759200" cy="4916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+mj-ea"/>
                <a:ea typeface="+mj-ea"/>
              </a:rPr>
              <a:t>三图内容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F9DD637-3C7B-4403-8E33-C1C398BEC496}"/>
              </a:ext>
            </a:extLst>
          </p:cNvPr>
          <p:cNvSpPr/>
          <p:nvPr/>
        </p:nvSpPr>
        <p:spPr>
          <a:xfrm>
            <a:off x="150178" y="2476773"/>
            <a:ext cx="1723549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zh-CN" altLang="en-US" sz="2400" b="1">
                <a:latin typeface="+mj-ea"/>
                <a:ea typeface="+mj-ea"/>
              </a:rPr>
              <a:t>请输入标题</a:t>
            </a:r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id="{C15C2347-18E8-4472-A575-F516F27AA8EC}"/>
              </a:ext>
            </a:extLst>
          </p:cNvPr>
          <p:cNvSpPr/>
          <p:nvPr/>
        </p:nvSpPr>
        <p:spPr>
          <a:xfrm rot="5400000" flipH="1" flipV="1">
            <a:off x="34647" y="2521306"/>
            <a:ext cx="171053" cy="69533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37FA2C6-AE37-42E4-8A39-6212FBBAAA47}"/>
              </a:ext>
            </a:extLst>
          </p:cNvPr>
          <p:cNvSpPr/>
          <p:nvPr/>
        </p:nvSpPr>
        <p:spPr>
          <a:xfrm>
            <a:off x="4214178" y="2476773"/>
            <a:ext cx="1723549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zh-CN" altLang="en-US" sz="2400" b="1">
                <a:latin typeface="+mj-ea"/>
                <a:ea typeface="+mj-ea"/>
              </a:rPr>
              <a:t>请输入标题</a:t>
            </a:r>
          </a:p>
        </p:txBody>
      </p:sp>
      <p:sp>
        <p:nvSpPr>
          <p:cNvPr id="15" name="直角三角形 14">
            <a:extLst>
              <a:ext uri="{FF2B5EF4-FFF2-40B4-BE49-F238E27FC236}">
                <a16:creationId xmlns:a16="http://schemas.microsoft.com/office/drawing/2014/main" id="{DC87F6E2-B1C2-4EEB-BD5B-545E4A3D3927}"/>
              </a:ext>
            </a:extLst>
          </p:cNvPr>
          <p:cNvSpPr/>
          <p:nvPr/>
        </p:nvSpPr>
        <p:spPr>
          <a:xfrm rot="5400000" flipH="1" flipV="1">
            <a:off x="4098647" y="2521306"/>
            <a:ext cx="171053" cy="69533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2986F15-66E6-4930-BB87-43A3B63A72D8}"/>
              </a:ext>
            </a:extLst>
          </p:cNvPr>
          <p:cNvSpPr/>
          <p:nvPr/>
        </p:nvSpPr>
        <p:spPr>
          <a:xfrm>
            <a:off x="8278178" y="2476773"/>
            <a:ext cx="1723549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zh-CN" altLang="en-US" sz="2400" b="1">
                <a:latin typeface="+mj-ea"/>
                <a:ea typeface="+mj-ea"/>
              </a:rPr>
              <a:t>请输入标题</a:t>
            </a:r>
          </a:p>
        </p:txBody>
      </p:sp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8973318A-5D12-4CDA-BB1C-7EA3E1B01136}"/>
              </a:ext>
            </a:extLst>
          </p:cNvPr>
          <p:cNvSpPr/>
          <p:nvPr/>
        </p:nvSpPr>
        <p:spPr>
          <a:xfrm rot="5400000" flipH="1" flipV="1">
            <a:off x="8162647" y="2521306"/>
            <a:ext cx="171053" cy="69533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2054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F5ED745-CE55-4DC1-AF2E-B6304B71D379}"/>
              </a:ext>
            </a:extLst>
          </p:cNvPr>
          <p:cNvSpPr/>
          <p:nvPr/>
        </p:nvSpPr>
        <p:spPr>
          <a:xfrm>
            <a:off x="0" y="0"/>
            <a:ext cx="12192000" cy="2634344"/>
          </a:xfrm>
          <a:prstGeom prst="rect">
            <a:avLst/>
          </a:prstGeom>
          <a:gradFill flip="none" rotWithShape="1">
            <a:gsLst>
              <a:gs pos="24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143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467626B-0BB4-4030-9172-35845E124ABC}"/>
              </a:ext>
            </a:extLst>
          </p:cNvPr>
          <p:cNvSpPr/>
          <p:nvPr/>
        </p:nvSpPr>
        <p:spPr>
          <a:xfrm>
            <a:off x="304800" y="1320800"/>
            <a:ext cx="11582400" cy="2634344"/>
          </a:xfrm>
          <a:prstGeom prst="roundRect">
            <a:avLst>
              <a:gd name="adj" fmla="val 3995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占位符 21">
            <a:extLst>
              <a:ext uri="{FF2B5EF4-FFF2-40B4-BE49-F238E27FC236}">
                <a16:creationId xmlns:a16="http://schemas.microsoft.com/office/drawing/2014/main" id="{84CBCEE8-2CA8-47B5-BD14-BD6EFE3D3C31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12" r="11212"/>
          <a:stretch>
            <a:fillRect/>
          </a:stretch>
        </p:blipFill>
        <p:spPr>
          <a:xfrm>
            <a:off x="733424" y="1580669"/>
            <a:ext cx="2417103" cy="2075647"/>
          </a:xfrm>
        </p:spPr>
      </p:pic>
      <p:pic>
        <p:nvPicPr>
          <p:cNvPr id="24" name="图片占位符 23">
            <a:extLst>
              <a:ext uri="{FF2B5EF4-FFF2-40B4-BE49-F238E27FC236}">
                <a16:creationId xmlns:a16="http://schemas.microsoft.com/office/drawing/2014/main" id="{CB8E0C13-A129-4E48-A7AC-87B92D0651A7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819" r="27819"/>
          <a:stretch>
            <a:fillRect/>
          </a:stretch>
        </p:blipFill>
        <p:spPr>
          <a:xfrm>
            <a:off x="3500240" y="1580669"/>
            <a:ext cx="2417103" cy="2075647"/>
          </a:xfrm>
        </p:spPr>
      </p:pic>
      <p:pic>
        <p:nvPicPr>
          <p:cNvPr id="26" name="图片占位符 25">
            <a:extLst>
              <a:ext uri="{FF2B5EF4-FFF2-40B4-BE49-F238E27FC236}">
                <a16:creationId xmlns:a16="http://schemas.microsoft.com/office/drawing/2014/main" id="{038555DB-7E06-4192-8B88-C03757A55975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87" r="27387"/>
          <a:stretch>
            <a:fillRect/>
          </a:stretch>
        </p:blipFill>
        <p:spPr>
          <a:xfrm>
            <a:off x="6265137" y="1580669"/>
            <a:ext cx="2417103" cy="2075647"/>
          </a:xfrm>
        </p:spPr>
      </p:pic>
      <p:pic>
        <p:nvPicPr>
          <p:cNvPr id="28" name="图片占位符 27">
            <a:extLst>
              <a:ext uri="{FF2B5EF4-FFF2-40B4-BE49-F238E27FC236}">
                <a16:creationId xmlns:a16="http://schemas.microsoft.com/office/drawing/2014/main" id="{96EC4CDA-925D-45F7-B4EB-20D24C331C1B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88" r="11188"/>
          <a:stretch>
            <a:fillRect/>
          </a:stretch>
        </p:blipFill>
        <p:spPr>
          <a:xfrm>
            <a:off x="9030363" y="1580669"/>
            <a:ext cx="2417103" cy="2075647"/>
          </a:xfrm>
        </p:spPr>
      </p:pic>
      <p:sp>
        <p:nvSpPr>
          <p:cNvPr id="2" name="等腰三角形 1">
            <a:extLst>
              <a:ext uri="{FF2B5EF4-FFF2-40B4-BE49-F238E27FC236}">
                <a16:creationId xmlns:a16="http://schemas.microsoft.com/office/drawing/2014/main" id="{B65ED4B4-51F1-49AC-ADCD-8AA11732FF52}"/>
              </a:ext>
            </a:extLst>
          </p:cNvPr>
          <p:cNvSpPr/>
          <p:nvPr/>
        </p:nvSpPr>
        <p:spPr>
          <a:xfrm flipH="1" flipV="1">
            <a:off x="1872174" y="3761405"/>
            <a:ext cx="139602" cy="12034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70F7AE91-B15C-4BE1-BCAB-58AA4D16050F}"/>
              </a:ext>
            </a:extLst>
          </p:cNvPr>
          <p:cNvSpPr/>
          <p:nvPr/>
        </p:nvSpPr>
        <p:spPr>
          <a:xfrm flipH="1" flipV="1">
            <a:off x="4638990" y="3761405"/>
            <a:ext cx="139602" cy="12034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>
            <a:extLst>
              <a:ext uri="{FF2B5EF4-FFF2-40B4-BE49-F238E27FC236}">
                <a16:creationId xmlns:a16="http://schemas.microsoft.com/office/drawing/2014/main" id="{6D0A6CFC-A716-4F87-A440-EC7001800C54}"/>
              </a:ext>
            </a:extLst>
          </p:cNvPr>
          <p:cNvSpPr/>
          <p:nvPr/>
        </p:nvSpPr>
        <p:spPr>
          <a:xfrm flipH="1" flipV="1">
            <a:off x="7403887" y="3761405"/>
            <a:ext cx="139602" cy="120347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id="{ACACF037-E0E4-49F4-B1EC-22CDDB66E76E}"/>
              </a:ext>
            </a:extLst>
          </p:cNvPr>
          <p:cNvSpPr/>
          <p:nvPr/>
        </p:nvSpPr>
        <p:spPr>
          <a:xfrm flipH="1" flipV="1">
            <a:off x="10169113" y="3761405"/>
            <a:ext cx="139602" cy="12034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8D4401-A0F1-4A8B-9FCA-40BB4F8FF4FF}"/>
              </a:ext>
            </a:extLst>
          </p:cNvPr>
          <p:cNvSpPr txBox="1"/>
          <p:nvPr/>
        </p:nvSpPr>
        <p:spPr>
          <a:xfrm>
            <a:off x="1208441" y="421025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latin typeface="+mj-ea"/>
                <a:ea typeface="+mj-ea"/>
              </a:rPr>
              <a:t>请输入标题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F19C26-590D-44E4-A0D6-08C02B2E1AC0}"/>
              </a:ext>
            </a:extLst>
          </p:cNvPr>
          <p:cNvSpPr txBox="1"/>
          <p:nvPr/>
        </p:nvSpPr>
        <p:spPr>
          <a:xfrm>
            <a:off x="3975257" y="421025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latin typeface="+mj-ea"/>
                <a:ea typeface="+mj-ea"/>
              </a:rPr>
              <a:t>请输入标题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8AB38FF-1202-455F-B856-F07D90C4E906}"/>
              </a:ext>
            </a:extLst>
          </p:cNvPr>
          <p:cNvSpPr txBox="1"/>
          <p:nvPr/>
        </p:nvSpPr>
        <p:spPr>
          <a:xfrm>
            <a:off x="6749677" y="421025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latin typeface="+mj-ea"/>
                <a:ea typeface="+mj-ea"/>
              </a:rPr>
              <a:t>请输入标题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B0FDA61-1053-422C-A659-F3BA198A92FD}"/>
              </a:ext>
            </a:extLst>
          </p:cNvPr>
          <p:cNvSpPr txBox="1"/>
          <p:nvPr/>
        </p:nvSpPr>
        <p:spPr>
          <a:xfrm>
            <a:off x="9517375" y="421025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latin typeface="+mj-ea"/>
                <a:ea typeface="+mj-ea"/>
              </a:rPr>
              <a:t>请输入标题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927006-9AD3-40EA-9E8E-85B6AF2A4EC8}"/>
              </a:ext>
            </a:extLst>
          </p:cNvPr>
          <p:cNvSpPr txBox="1"/>
          <p:nvPr/>
        </p:nvSpPr>
        <p:spPr>
          <a:xfrm>
            <a:off x="1041729" y="4624444"/>
            <a:ext cx="1800493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CB1A665-8123-4187-8056-200AB700BA3E}"/>
              </a:ext>
            </a:extLst>
          </p:cNvPr>
          <p:cNvSpPr txBox="1"/>
          <p:nvPr/>
        </p:nvSpPr>
        <p:spPr>
          <a:xfrm>
            <a:off x="3808545" y="4624444"/>
            <a:ext cx="1800493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0840E5B-4780-478D-8716-2ABACD3C5EDF}"/>
              </a:ext>
            </a:extLst>
          </p:cNvPr>
          <p:cNvSpPr txBox="1"/>
          <p:nvPr/>
        </p:nvSpPr>
        <p:spPr>
          <a:xfrm>
            <a:off x="6573442" y="4624444"/>
            <a:ext cx="1800493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87300F5-4E03-415E-9355-B68AACEBA17E}"/>
              </a:ext>
            </a:extLst>
          </p:cNvPr>
          <p:cNvSpPr txBox="1"/>
          <p:nvPr/>
        </p:nvSpPr>
        <p:spPr>
          <a:xfrm>
            <a:off x="9338668" y="4624444"/>
            <a:ext cx="1800493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B4336E9-3C1D-4CCB-A52D-2343F1648A92}"/>
              </a:ext>
            </a:extLst>
          </p:cNvPr>
          <p:cNvSpPr txBox="1"/>
          <p:nvPr/>
        </p:nvSpPr>
        <p:spPr>
          <a:xfrm>
            <a:off x="4417512" y="398790"/>
            <a:ext cx="3356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</a:rPr>
              <a:t>四图内容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AB5AF4A-C1C2-429F-A02D-7693CF75F969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4AC9E25-3493-4B8E-8CC2-A9C80E7B9209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CD8A2EB-D043-4667-8B78-72E961A92CB3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F1AAF9C-742B-4B7C-ADBB-55C73D23C9D8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id="{1A10A07A-05D1-4177-9608-8555B5D380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37" name="图形 36">
              <a:extLst>
                <a:ext uri="{FF2B5EF4-FFF2-40B4-BE49-F238E27FC236}">
                  <a16:creationId xmlns:a16="http://schemas.microsoft.com/office/drawing/2014/main" id="{1D557AA5-82C3-4E5D-B2B2-8CAF617A9F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63695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DE15454-0A60-44D0-8EB9-206AA13A3152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FD7132D-7946-4631-9F93-6009069C9270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C9D1557-4AD4-4DA8-9352-18833BFAD650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7DA1F40-40DD-4884-9E37-9BF7304E5856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3F0C90A6-0BE2-44C9-B522-AF2260A86B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82C1277E-3640-49CB-BAEF-137EB52C06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pic>
        <p:nvPicPr>
          <p:cNvPr id="18" name="图片占位符 17">
            <a:extLst>
              <a:ext uri="{FF2B5EF4-FFF2-40B4-BE49-F238E27FC236}">
                <a16:creationId xmlns:a16="http://schemas.microsoft.com/office/drawing/2014/main" id="{B318BEEC-27CE-42CD-A601-FBF88F24D3C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/>
          <a:srcRect l="17570" r="17570"/>
          <a:stretch>
            <a:fillRect/>
          </a:stretch>
        </p:blipFill>
        <p:spPr>
          <a:xfrm>
            <a:off x="661988" y="2109788"/>
            <a:ext cx="2716212" cy="4125912"/>
          </a:xfrm>
          <a:ln w="19050">
            <a:solidFill>
              <a:schemeClr val="bg1"/>
            </a:solidFill>
          </a:ln>
        </p:spPr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26C52745-3DEA-4055-BFE8-78AAEAD09E3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8"/>
          <a:srcRect l="28069" r="28069"/>
          <a:stretch>
            <a:fillRect/>
          </a:stretch>
        </p:blipFill>
        <p:spPr>
          <a:xfrm>
            <a:off x="3373968" y="2109788"/>
            <a:ext cx="2716212" cy="4125912"/>
          </a:xfrm>
          <a:ln w="19050">
            <a:solidFill>
              <a:schemeClr val="bg1"/>
            </a:solidFill>
          </a:ln>
        </p:spPr>
      </p:pic>
      <p:pic>
        <p:nvPicPr>
          <p:cNvPr id="22" name="图片占位符 21">
            <a:extLst>
              <a:ext uri="{FF2B5EF4-FFF2-40B4-BE49-F238E27FC236}">
                <a16:creationId xmlns:a16="http://schemas.microsoft.com/office/drawing/2014/main" id="{587124D4-F15A-4B52-893F-F4DFF8B1A34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9"/>
          <a:srcRect l="28056" r="28056"/>
          <a:stretch>
            <a:fillRect/>
          </a:stretch>
        </p:blipFill>
        <p:spPr>
          <a:xfrm>
            <a:off x="6085948" y="2109788"/>
            <a:ext cx="2716212" cy="4125912"/>
          </a:xfrm>
          <a:ln w="19050">
            <a:solidFill>
              <a:schemeClr val="bg1"/>
            </a:solidFill>
          </a:ln>
        </p:spPr>
      </p:pic>
      <p:pic>
        <p:nvPicPr>
          <p:cNvPr id="28" name="图片占位符 27">
            <a:extLst>
              <a:ext uri="{FF2B5EF4-FFF2-40B4-BE49-F238E27FC236}">
                <a16:creationId xmlns:a16="http://schemas.microsoft.com/office/drawing/2014/main" id="{B5288079-BDF7-4ADC-A10C-2DDF4A583D5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10"/>
          <a:srcRect l="17083" r="17083"/>
          <a:stretch>
            <a:fillRect/>
          </a:stretch>
        </p:blipFill>
        <p:spPr>
          <a:xfrm>
            <a:off x="8797928" y="2109788"/>
            <a:ext cx="2716212" cy="4125912"/>
          </a:xfrm>
          <a:ln w="19050">
            <a:solidFill>
              <a:schemeClr val="bg1"/>
            </a:solidFill>
          </a:ln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4C3AF996-294D-4840-B4C1-0DADDCF1FD59}"/>
              </a:ext>
            </a:extLst>
          </p:cNvPr>
          <p:cNvSpPr/>
          <p:nvPr/>
        </p:nvSpPr>
        <p:spPr>
          <a:xfrm>
            <a:off x="660400" y="5500688"/>
            <a:ext cx="2703517" cy="73501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79E837F8-0061-46B6-B063-179398C28E9B}"/>
              </a:ext>
            </a:extLst>
          </p:cNvPr>
          <p:cNvSpPr/>
          <p:nvPr/>
        </p:nvSpPr>
        <p:spPr>
          <a:xfrm>
            <a:off x="3368150" y="5500688"/>
            <a:ext cx="2707747" cy="73501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F46D0955-BBBC-4BFC-A181-70174BC4615D}"/>
              </a:ext>
            </a:extLst>
          </p:cNvPr>
          <p:cNvSpPr/>
          <p:nvPr/>
        </p:nvSpPr>
        <p:spPr>
          <a:xfrm>
            <a:off x="6075898" y="5500688"/>
            <a:ext cx="2707748" cy="73501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A845217-FBF2-45AB-AF2F-4FBBF87E915B}"/>
              </a:ext>
            </a:extLst>
          </p:cNvPr>
          <p:cNvSpPr/>
          <p:nvPr/>
        </p:nvSpPr>
        <p:spPr>
          <a:xfrm>
            <a:off x="8783645" y="5500688"/>
            <a:ext cx="2730495" cy="73501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4E5CF64-C478-4804-B86B-F11E30D4ED45}"/>
              </a:ext>
            </a:extLst>
          </p:cNvPr>
          <p:cNvSpPr txBox="1"/>
          <p:nvPr/>
        </p:nvSpPr>
        <p:spPr>
          <a:xfrm>
            <a:off x="2409530" y="1101267"/>
            <a:ext cx="7372941" cy="637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latin typeface="+mn-ea"/>
              </a:rPr>
              <a:t>请输入所对应的文本内容，请输入所对应的文本内容</a:t>
            </a:r>
            <a:endParaRPr lang="en-US" altLang="zh-CN"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n-ea"/>
              </a:rPr>
              <a:t>请输入所对应的文本内容，请输入所对应的文本内容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2882181-DFF8-44CC-AA42-56B80E886FF3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四图内容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16326650-F036-4F16-BC47-D01AE6796E62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D55F8FC-2733-40AB-B1F1-A180133A860F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1B53D83-EA66-4DBD-847A-55A42E85F846}"/>
              </a:ext>
            </a:extLst>
          </p:cNvPr>
          <p:cNvSpPr txBox="1"/>
          <p:nvPr/>
        </p:nvSpPr>
        <p:spPr>
          <a:xfrm>
            <a:off x="1135844" y="5668139"/>
            <a:ext cx="176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F636803-7289-49C9-A7DC-3711AD0ADE8C}"/>
              </a:ext>
            </a:extLst>
          </p:cNvPr>
          <p:cNvSpPr txBox="1"/>
          <p:nvPr/>
        </p:nvSpPr>
        <p:spPr>
          <a:xfrm>
            <a:off x="3847824" y="5668139"/>
            <a:ext cx="176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121AA2B-457C-40C9-A2A7-F5B996E1AF3D}"/>
              </a:ext>
            </a:extLst>
          </p:cNvPr>
          <p:cNvSpPr txBox="1"/>
          <p:nvPr/>
        </p:nvSpPr>
        <p:spPr>
          <a:xfrm>
            <a:off x="6559804" y="5668139"/>
            <a:ext cx="176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64BC377-D254-419F-9C17-1F0921869625}"/>
              </a:ext>
            </a:extLst>
          </p:cNvPr>
          <p:cNvSpPr txBox="1"/>
          <p:nvPr/>
        </p:nvSpPr>
        <p:spPr>
          <a:xfrm>
            <a:off x="9271784" y="5668139"/>
            <a:ext cx="176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878679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占位符 32">
            <a:extLst>
              <a:ext uri="{FF2B5EF4-FFF2-40B4-BE49-F238E27FC236}">
                <a16:creationId xmlns:a16="http://schemas.microsoft.com/office/drawing/2014/main" id="{5E110555-F1D1-40A4-897C-DD48BF9B516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39245" r="39245"/>
          <a:stretch>
            <a:fillRect/>
          </a:stretch>
        </p:blipFill>
        <p:spPr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占位符 38">
            <a:extLst>
              <a:ext uri="{FF2B5EF4-FFF2-40B4-BE49-F238E27FC236}">
                <a16:creationId xmlns:a16="http://schemas.microsoft.com/office/drawing/2014/main" id="{D36973EF-42E2-4AF1-9BEA-CE59AB179C3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l="34269" r="34269"/>
          <a:stretch>
            <a:fillRect/>
          </a:stretch>
        </p:blipFill>
        <p:spPr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占位符 28">
            <a:extLst>
              <a:ext uri="{FF2B5EF4-FFF2-40B4-BE49-F238E27FC236}">
                <a16:creationId xmlns:a16="http://schemas.microsoft.com/office/drawing/2014/main" id="{D7DCA893-A2D2-4469-B7AF-E1EBCD97EEC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5"/>
          <a:srcRect l="20642" r="46264"/>
          <a:stretch/>
        </p:blipFill>
        <p:spPr>
          <a:xfrm>
            <a:off x="3212468" y="2371725"/>
            <a:ext cx="1759976" cy="3543300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占位符 30">
            <a:extLst>
              <a:ext uri="{FF2B5EF4-FFF2-40B4-BE49-F238E27FC236}">
                <a16:creationId xmlns:a16="http://schemas.microsoft.com/office/drawing/2014/main" id="{22A9F965-0AF5-4E1F-8A9D-3DDEFFF15FF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/>
          <a:srcRect l="33448" r="33448"/>
          <a:stretch>
            <a:fillRect/>
          </a:stretch>
        </p:blipFill>
        <p:spPr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12A9238-5184-43BC-8701-2CC99836ED81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五图内容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2D9D789-7A59-4383-AF2D-783E7057B11E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4965A5-1C6D-4FB6-8E44-B18AB9636DC0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31DA434-0410-44E4-A644-2DA120A51F59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8847BA3-D173-43EC-9FA7-D0284E41BB23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8727166-076A-4FAD-91E5-3C7945C9DEF4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58A40B8-0F77-43C5-9BE7-F53F0E4B0A11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6DD0B568-7E75-45E1-9599-E861901D68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4EF35F9C-CC45-402B-AFE9-B3D175AC1D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pic>
        <p:nvPicPr>
          <p:cNvPr id="27" name="图片占位符 26">
            <a:extLst>
              <a:ext uri="{FF2B5EF4-FFF2-40B4-BE49-F238E27FC236}">
                <a16:creationId xmlns:a16="http://schemas.microsoft.com/office/drawing/2014/main" id="{1170767E-475F-477D-9833-01996A931FF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11"/>
          <a:srcRect l="21480" r="21480"/>
          <a:stretch>
            <a:fillRect/>
          </a:stretch>
        </p:blipFill>
        <p:spPr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29BF13F0-8FF5-4D51-8DFE-B976F9D05BAD}"/>
              </a:ext>
            </a:extLst>
          </p:cNvPr>
          <p:cNvSpPr txBox="1"/>
          <p:nvPr/>
        </p:nvSpPr>
        <p:spPr>
          <a:xfrm>
            <a:off x="2409530" y="1101267"/>
            <a:ext cx="7372941" cy="637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latin typeface="+mn-ea"/>
              </a:rPr>
              <a:t>请输入所对应的文本内容，请输入所对应的文本内容</a:t>
            </a:r>
            <a:endParaRPr lang="en-US" altLang="zh-CN"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n-ea"/>
              </a:rPr>
              <a:t>请输入所对应的文本内容，请输入所对应的文本内容</a:t>
            </a:r>
          </a:p>
        </p:txBody>
      </p:sp>
    </p:spTree>
    <p:extLst>
      <p:ext uri="{BB962C8B-B14F-4D97-AF65-F5344CB8AC3E}">
        <p14:creationId xmlns:p14="http://schemas.microsoft.com/office/powerpoint/2010/main" val="11369542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440D23BB-FEF3-4AD9-8629-CA910C04FCFC}"/>
              </a:ext>
            </a:extLst>
          </p:cNvPr>
          <p:cNvSpPr/>
          <p:nvPr/>
        </p:nvSpPr>
        <p:spPr>
          <a:xfrm>
            <a:off x="660400" y="4586287"/>
            <a:ext cx="10655459" cy="18621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C574385-5086-43C8-AC5B-A1576FFC574D}"/>
              </a:ext>
            </a:extLst>
          </p:cNvPr>
          <p:cNvSpPr/>
          <p:nvPr/>
        </p:nvSpPr>
        <p:spPr>
          <a:xfrm>
            <a:off x="1147355" y="4753764"/>
            <a:ext cx="295684" cy="295684"/>
          </a:xfrm>
          <a:custGeom>
            <a:avLst/>
            <a:gdLst>
              <a:gd name="connsiteX0" fmla="*/ 308714 w 475967"/>
              <a:gd name="connsiteY0" fmla="*/ 282994 h 475968"/>
              <a:gd name="connsiteX1" fmla="*/ 282994 w 475967"/>
              <a:gd name="connsiteY1" fmla="*/ 308714 h 475968"/>
              <a:gd name="connsiteX2" fmla="*/ 308714 w 475967"/>
              <a:gd name="connsiteY2" fmla="*/ 334434 h 475968"/>
              <a:gd name="connsiteX3" fmla="*/ 334435 w 475967"/>
              <a:gd name="connsiteY3" fmla="*/ 308714 h 475968"/>
              <a:gd name="connsiteX4" fmla="*/ 308714 w 475967"/>
              <a:gd name="connsiteY4" fmla="*/ 282994 h 475968"/>
              <a:gd name="connsiteX5" fmla="*/ 167252 w 475967"/>
              <a:gd name="connsiteY5" fmla="*/ 282994 h 475968"/>
              <a:gd name="connsiteX6" fmla="*/ 141532 w 475967"/>
              <a:gd name="connsiteY6" fmla="*/ 308714 h 475968"/>
              <a:gd name="connsiteX7" fmla="*/ 167252 w 475967"/>
              <a:gd name="connsiteY7" fmla="*/ 334434 h 475968"/>
              <a:gd name="connsiteX8" fmla="*/ 192973 w 475967"/>
              <a:gd name="connsiteY8" fmla="*/ 308714 h 475968"/>
              <a:gd name="connsiteX9" fmla="*/ 167252 w 475967"/>
              <a:gd name="connsiteY9" fmla="*/ 282994 h 475968"/>
              <a:gd name="connsiteX10" fmla="*/ 308714 w 475967"/>
              <a:gd name="connsiteY10" fmla="*/ 257274 h 475968"/>
              <a:gd name="connsiteX11" fmla="*/ 360155 w 475967"/>
              <a:gd name="connsiteY11" fmla="*/ 308714 h 475968"/>
              <a:gd name="connsiteX12" fmla="*/ 308714 w 475967"/>
              <a:gd name="connsiteY12" fmla="*/ 360155 h 475968"/>
              <a:gd name="connsiteX13" fmla="*/ 257274 w 475967"/>
              <a:gd name="connsiteY13" fmla="*/ 308714 h 475968"/>
              <a:gd name="connsiteX14" fmla="*/ 308714 w 475967"/>
              <a:gd name="connsiteY14" fmla="*/ 257274 h 475968"/>
              <a:gd name="connsiteX15" fmla="*/ 167252 w 475967"/>
              <a:gd name="connsiteY15" fmla="*/ 257274 h 475968"/>
              <a:gd name="connsiteX16" fmla="*/ 218693 w 475967"/>
              <a:gd name="connsiteY16" fmla="*/ 308714 h 475968"/>
              <a:gd name="connsiteX17" fmla="*/ 167252 w 475967"/>
              <a:gd name="connsiteY17" fmla="*/ 360155 h 475968"/>
              <a:gd name="connsiteX18" fmla="*/ 115812 w 475967"/>
              <a:gd name="connsiteY18" fmla="*/ 308714 h 475968"/>
              <a:gd name="connsiteX19" fmla="*/ 167252 w 475967"/>
              <a:gd name="connsiteY19" fmla="*/ 257274 h 475968"/>
              <a:gd name="connsiteX20" fmla="*/ 308714 w 475967"/>
              <a:gd name="connsiteY20" fmla="*/ 141532 h 475968"/>
              <a:gd name="connsiteX21" fmla="*/ 282994 w 475967"/>
              <a:gd name="connsiteY21" fmla="*/ 167252 h 475968"/>
              <a:gd name="connsiteX22" fmla="*/ 308714 w 475967"/>
              <a:gd name="connsiteY22" fmla="*/ 192972 h 475968"/>
              <a:gd name="connsiteX23" fmla="*/ 334435 w 475967"/>
              <a:gd name="connsiteY23" fmla="*/ 167252 h 475968"/>
              <a:gd name="connsiteX24" fmla="*/ 308714 w 475967"/>
              <a:gd name="connsiteY24" fmla="*/ 141532 h 475968"/>
              <a:gd name="connsiteX25" fmla="*/ 167252 w 475967"/>
              <a:gd name="connsiteY25" fmla="*/ 141532 h 475968"/>
              <a:gd name="connsiteX26" fmla="*/ 141532 w 475967"/>
              <a:gd name="connsiteY26" fmla="*/ 167252 h 475968"/>
              <a:gd name="connsiteX27" fmla="*/ 167252 w 475967"/>
              <a:gd name="connsiteY27" fmla="*/ 192972 h 475968"/>
              <a:gd name="connsiteX28" fmla="*/ 192973 w 475967"/>
              <a:gd name="connsiteY28" fmla="*/ 167252 h 475968"/>
              <a:gd name="connsiteX29" fmla="*/ 167252 w 475967"/>
              <a:gd name="connsiteY29" fmla="*/ 141532 h 475968"/>
              <a:gd name="connsiteX30" fmla="*/ 308714 w 475967"/>
              <a:gd name="connsiteY30" fmla="*/ 115741 h 475968"/>
              <a:gd name="connsiteX31" fmla="*/ 360155 w 475967"/>
              <a:gd name="connsiteY31" fmla="*/ 167181 h 475968"/>
              <a:gd name="connsiteX32" fmla="*/ 308714 w 475967"/>
              <a:gd name="connsiteY32" fmla="*/ 218622 h 475968"/>
              <a:gd name="connsiteX33" fmla="*/ 257274 w 475967"/>
              <a:gd name="connsiteY33" fmla="*/ 167181 h 475968"/>
              <a:gd name="connsiteX34" fmla="*/ 308714 w 475967"/>
              <a:gd name="connsiteY34" fmla="*/ 115741 h 475968"/>
              <a:gd name="connsiteX35" fmla="*/ 167252 w 475967"/>
              <a:gd name="connsiteY35" fmla="*/ 115741 h 475968"/>
              <a:gd name="connsiteX36" fmla="*/ 218693 w 475967"/>
              <a:gd name="connsiteY36" fmla="*/ 167181 h 475968"/>
              <a:gd name="connsiteX37" fmla="*/ 167252 w 475967"/>
              <a:gd name="connsiteY37" fmla="*/ 218622 h 475968"/>
              <a:gd name="connsiteX38" fmla="*/ 115812 w 475967"/>
              <a:gd name="connsiteY38" fmla="*/ 167181 h 475968"/>
              <a:gd name="connsiteX39" fmla="*/ 167252 w 475967"/>
              <a:gd name="connsiteY39" fmla="*/ 115741 h 475968"/>
              <a:gd name="connsiteX40" fmla="*/ 237983 w 475967"/>
              <a:gd name="connsiteY40" fmla="*/ 25720 h 475968"/>
              <a:gd name="connsiteX41" fmla="*/ 25720 w 475967"/>
              <a:gd name="connsiteY41" fmla="*/ 237983 h 475968"/>
              <a:gd name="connsiteX42" fmla="*/ 224063 w 475967"/>
              <a:gd name="connsiteY42" fmla="*/ 449540 h 475968"/>
              <a:gd name="connsiteX43" fmla="*/ 232825 w 475967"/>
              <a:gd name="connsiteY43" fmla="*/ 449964 h 475968"/>
              <a:gd name="connsiteX44" fmla="*/ 237983 w 475967"/>
              <a:gd name="connsiteY44" fmla="*/ 450246 h 475968"/>
              <a:gd name="connsiteX45" fmla="*/ 450247 w 475967"/>
              <a:gd name="connsiteY45" fmla="*/ 237983 h 475968"/>
              <a:gd name="connsiteX46" fmla="*/ 237983 w 475967"/>
              <a:gd name="connsiteY46" fmla="*/ 25720 h 475968"/>
              <a:gd name="connsiteX47" fmla="*/ 237983 w 475967"/>
              <a:gd name="connsiteY47" fmla="*/ 0 h 475968"/>
              <a:gd name="connsiteX48" fmla="*/ 475967 w 475967"/>
              <a:gd name="connsiteY48" fmla="*/ 237983 h 475968"/>
              <a:gd name="connsiteX49" fmla="*/ 345175 w 475967"/>
              <a:gd name="connsiteY49" fmla="*/ 450246 h 475968"/>
              <a:gd name="connsiteX50" fmla="*/ 430886 w 475967"/>
              <a:gd name="connsiteY50" fmla="*/ 450246 h 475968"/>
              <a:gd name="connsiteX51" fmla="*/ 432299 w 475967"/>
              <a:gd name="connsiteY51" fmla="*/ 450176 h 475968"/>
              <a:gd name="connsiteX52" fmla="*/ 432370 w 475967"/>
              <a:gd name="connsiteY52" fmla="*/ 450176 h 475968"/>
              <a:gd name="connsiteX53" fmla="*/ 432370 w 475967"/>
              <a:gd name="connsiteY53" fmla="*/ 450276 h 475968"/>
              <a:gd name="connsiteX54" fmla="*/ 441406 w 475967"/>
              <a:gd name="connsiteY54" fmla="*/ 454001 h 475968"/>
              <a:gd name="connsiteX55" fmla="*/ 445160 w 475967"/>
              <a:gd name="connsiteY55" fmla="*/ 463108 h 475968"/>
              <a:gd name="connsiteX56" fmla="*/ 432299 w 475967"/>
              <a:gd name="connsiteY56" fmla="*/ 475968 h 475968"/>
              <a:gd name="connsiteX57" fmla="*/ 432037 w 475967"/>
              <a:gd name="connsiteY57" fmla="*/ 475859 h 475968"/>
              <a:gd name="connsiteX58" fmla="*/ 430957 w 475967"/>
              <a:gd name="connsiteY58" fmla="*/ 475967 h 475968"/>
              <a:gd name="connsiteX59" fmla="*/ 237913 w 475967"/>
              <a:gd name="connsiteY59" fmla="*/ 475967 h 475968"/>
              <a:gd name="connsiteX60" fmla="*/ 0 w 475967"/>
              <a:gd name="connsiteY60" fmla="*/ 237983 h 475968"/>
              <a:gd name="connsiteX61" fmla="*/ 237983 w 475967"/>
              <a:gd name="connsiteY61" fmla="*/ 0 h 47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475967" h="475968">
                <a:moveTo>
                  <a:pt x="308714" y="282994"/>
                </a:moveTo>
                <a:cubicBezTo>
                  <a:pt x="294512" y="282994"/>
                  <a:pt x="282994" y="294512"/>
                  <a:pt x="282994" y="308714"/>
                </a:cubicBezTo>
                <a:cubicBezTo>
                  <a:pt x="282994" y="322917"/>
                  <a:pt x="294512" y="334434"/>
                  <a:pt x="308714" y="334434"/>
                </a:cubicBezTo>
                <a:cubicBezTo>
                  <a:pt x="322917" y="334434"/>
                  <a:pt x="334435" y="322917"/>
                  <a:pt x="334435" y="308714"/>
                </a:cubicBezTo>
                <a:cubicBezTo>
                  <a:pt x="334435" y="294512"/>
                  <a:pt x="322917" y="282994"/>
                  <a:pt x="308714" y="282994"/>
                </a:cubicBezTo>
                <a:close/>
                <a:moveTo>
                  <a:pt x="167252" y="282994"/>
                </a:moveTo>
                <a:cubicBezTo>
                  <a:pt x="153050" y="282994"/>
                  <a:pt x="141532" y="294512"/>
                  <a:pt x="141532" y="308714"/>
                </a:cubicBezTo>
                <a:cubicBezTo>
                  <a:pt x="141532" y="322917"/>
                  <a:pt x="153050" y="334434"/>
                  <a:pt x="167252" y="334434"/>
                </a:cubicBezTo>
                <a:cubicBezTo>
                  <a:pt x="181455" y="334434"/>
                  <a:pt x="192973" y="322917"/>
                  <a:pt x="192973" y="308714"/>
                </a:cubicBezTo>
                <a:cubicBezTo>
                  <a:pt x="192973" y="294512"/>
                  <a:pt x="181455" y="282994"/>
                  <a:pt x="167252" y="282994"/>
                </a:cubicBezTo>
                <a:close/>
                <a:moveTo>
                  <a:pt x="308714" y="257274"/>
                </a:moveTo>
                <a:cubicBezTo>
                  <a:pt x="337120" y="257274"/>
                  <a:pt x="360155" y="280309"/>
                  <a:pt x="360155" y="308714"/>
                </a:cubicBezTo>
                <a:cubicBezTo>
                  <a:pt x="360155" y="337120"/>
                  <a:pt x="337120" y="360155"/>
                  <a:pt x="308714" y="360155"/>
                </a:cubicBezTo>
                <a:cubicBezTo>
                  <a:pt x="280309" y="360155"/>
                  <a:pt x="257274" y="337120"/>
                  <a:pt x="257274" y="308714"/>
                </a:cubicBezTo>
                <a:cubicBezTo>
                  <a:pt x="257274" y="280309"/>
                  <a:pt x="280309" y="257274"/>
                  <a:pt x="308714" y="257274"/>
                </a:cubicBezTo>
                <a:close/>
                <a:moveTo>
                  <a:pt x="167252" y="257274"/>
                </a:moveTo>
                <a:cubicBezTo>
                  <a:pt x="195658" y="257274"/>
                  <a:pt x="218693" y="280309"/>
                  <a:pt x="218693" y="308714"/>
                </a:cubicBezTo>
                <a:cubicBezTo>
                  <a:pt x="218693" y="337120"/>
                  <a:pt x="195658" y="360155"/>
                  <a:pt x="167252" y="360155"/>
                </a:cubicBezTo>
                <a:cubicBezTo>
                  <a:pt x="138847" y="360155"/>
                  <a:pt x="115812" y="337120"/>
                  <a:pt x="115812" y="308714"/>
                </a:cubicBezTo>
                <a:cubicBezTo>
                  <a:pt x="115812" y="280309"/>
                  <a:pt x="138847" y="257274"/>
                  <a:pt x="167252" y="257274"/>
                </a:cubicBezTo>
                <a:close/>
                <a:moveTo>
                  <a:pt x="308714" y="141532"/>
                </a:moveTo>
                <a:cubicBezTo>
                  <a:pt x="294512" y="141532"/>
                  <a:pt x="282994" y="153049"/>
                  <a:pt x="282994" y="167252"/>
                </a:cubicBezTo>
                <a:cubicBezTo>
                  <a:pt x="282994" y="181455"/>
                  <a:pt x="294512" y="192972"/>
                  <a:pt x="308714" y="192972"/>
                </a:cubicBezTo>
                <a:cubicBezTo>
                  <a:pt x="322917" y="192972"/>
                  <a:pt x="334435" y="181455"/>
                  <a:pt x="334435" y="167252"/>
                </a:cubicBezTo>
                <a:cubicBezTo>
                  <a:pt x="334435" y="153049"/>
                  <a:pt x="322917" y="141532"/>
                  <a:pt x="308714" y="141532"/>
                </a:cubicBezTo>
                <a:close/>
                <a:moveTo>
                  <a:pt x="167252" y="141532"/>
                </a:moveTo>
                <a:cubicBezTo>
                  <a:pt x="153050" y="141532"/>
                  <a:pt x="141532" y="153049"/>
                  <a:pt x="141532" y="167252"/>
                </a:cubicBezTo>
                <a:cubicBezTo>
                  <a:pt x="141532" y="181455"/>
                  <a:pt x="153050" y="192972"/>
                  <a:pt x="167252" y="192972"/>
                </a:cubicBezTo>
                <a:cubicBezTo>
                  <a:pt x="181455" y="192972"/>
                  <a:pt x="192973" y="181455"/>
                  <a:pt x="192973" y="167252"/>
                </a:cubicBezTo>
                <a:cubicBezTo>
                  <a:pt x="192973" y="153049"/>
                  <a:pt x="181455" y="141532"/>
                  <a:pt x="167252" y="141532"/>
                </a:cubicBezTo>
                <a:close/>
                <a:moveTo>
                  <a:pt x="308714" y="115741"/>
                </a:moveTo>
                <a:cubicBezTo>
                  <a:pt x="337120" y="115741"/>
                  <a:pt x="360155" y="138776"/>
                  <a:pt x="360155" y="167181"/>
                </a:cubicBezTo>
                <a:cubicBezTo>
                  <a:pt x="360155" y="195587"/>
                  <a:pt x="337120" y="218622"/>
                  <a:pt x="308714" y="218622"/>
                </a:cubicBezTo>
                <a:cubicBezTo>
                  <a:pt x="280309" y="218622"/>
                  <a:pt x="257274" y="195587"/>
                  <a:pt x="257274" y="167181"/>
                </a:cubicBezTo>
                <a:cubicBezTo>
                  <a:pt x="257274" y="138776"/>
                  <a:pt x="280309" y="115741"/>
                  <a:pt x="308714" y="115741"/>
                </a:cubicBezTo>
                <a:close/>
                <a:moveTo>
                  <a:pt x="167252" y="115741"/>
                </a:moveTo>
                <a:cubicBezTo>
                  <a:pt x="195658" y="115741"/>
                  <a:pt x="218693" y="138776"/>
                  <a:pt x="218693" y="167181"/>
                </a:cubicBezTo>
                <a:cubicBezTo>
                  <a:pt x="218693" y="195587"/>
                  <a:pt x="195658" y="218622"/>
                  <a:pt x="167252" y="218622"/>
                </a:cubicBezTo>
                <a:cubicBezTo>
                  <a:pt x="138847" y="218622"/>
                  <a:pt x="115812" y="195587"/>
                  <a:pt x="115812" y="167181"/>
                </a:cubicBezTo>
                <a:cubicBezTo>
                  <a:pt x="115812" y="138776"/>
                  <a:pt x="138847" y="115741"/>
                  <a:pt x="167252" y="115741"/>
                </a:cubicBezTo>
                <a:close/>
                <a:moveTo>
                  <a:pt x="237983" y="25720"/>
                </a:moveTo>
                <a:cubicBezTo>
                  <a:pt x="120758" y="25720"/>
                  <a:pt x="25720" y="120758"/>
                  <a:pt x="25720" y="237983"/>
                </a:cubicBezTo>
                <a:cubicBezTo>
                  <a:pt x="25720" y="350474"/>
                  <a:pt x="113339" y="442332"/>
                  <a:pt x="224063" y="449540"/>
                </a:cubicBezTo>
                <a:cubicBezTo>
                  <a:pt x="226395" y="449257"/>
                  <a:pt x="229434" y="449611"/>
                  <a:pt x="232825" y="449964"/>
                </a:cubicBezTo>
                <a:cubicBezTo>
                  <a:pt x="234521" y="449964"/>
                  <a:pt x="236217" y="450246"/>
                  <a:pt x="237983" y="450246"/>
                </a:cubicBezTo>
                <a:cubicBezTo>
                  <a:pt x="355209" y="450246"/>
                  <a:pt x="450247" y="355209"/>
                  <a:pt x="450247" y="237983"/>
                </a:cubicBezTo>
                <a:cubicBezTo>
                  <a:pt x="450247" y="120758"/>
                  <a:pt x="355209" y="25720"/>
                  <a:pt x="237983" y="25720"/>
                </a:cubicBezTo>
                <a:close/>
                <a:moveTo>
                  <a:pt x="237983" y="0"/>
                </a:moveTo>
                <a:cubicBezTo>
                  <a:pt x="369411" y="0"/>
                  <a:pt x="475967" y="106555"/>
                  <a:pt x="475967" y="237983"/>
                </a:cubicBezTo>
                <a:cubicBezTo>
                  <a:pt x="475967" y="330831"/>
                  <a:pt x="422689" y="411030"/>
                  <a:pt x="345175" y="450246"/>
                </a:cubicBezTo>
                <a:lnTo>
                  <a:pt x="430886" y="450246"/>
                </a:lnTo>
                <a:cubicBezTo>
                  <a:pt x="431381" y="450246"/>
                  <a:pt x="431804" y="450176"/>
                  <a:pt x="432299" y="450176"/>
                </a:cubicBezTo>
                <a:lnTo>
                  <a:pt x="432370" y="450176"/>
                </a:lnTo>
                <a:lnTo>
                  <a:pt x="432370" y="450276"/>
                </a:lnTo>
                <a:lnTo>
                  <a:pt x="441406" y="454001"/>
                </a:lnTo>
                <a:cubicBezTo>
                  <a:pt x="443729" y="456324"/>
                  <a:pt x="445160" y="459539"/>
                  <a:pt x="445160" y="463108"/>
                </a:cubicBezTo>
                <a:cubicBezTo>
                  <a:pt x="445160" y="470244"/>
                  <a:pt x="439365" y="475968"/>
                  <a:pt x="432299" y="475968"/>
                </a:cubicBezTo>
                <a:lnTo>
                  <a:pt x="432037" y="475859"/>
                </a:lnTo>
                <a:lnTo>
                  <a:pt x="430957" y="475967"/>
                </a:lnTo>
                <a:lnTo>
                  <a:pt x="237913" y="475967"/>
                </a:lnTo>
                <a:cubicBezTo>
                  <a:pt x="106485" y="475897"/>
                  <a:pt x="0" y="369411"/>
                  <a:pt x="0" y="237983"/>
                </a:cubicBezTo>
                <a:cubicBezTo>
                  <a:pt x="0" y="106555"/>
                  <a:pt x="106555" y="0"/>
                  <a:pt x="237983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6A5B329-A5DC-4BAE-B667-1056809BBE93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视频播放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AB1AD7D-BCEC-4310-BD39-BA7F4AA395D1}"/>
              </a:ext>
            </a:extLst>
          </p:cNvPr>
          <p:cNvSpPr txBox="1"/>
          <p:nvPr/>
        </p:nvSpPr>
        <p:spPr>
          <a:xfrm>
            <a:off x="1528762" y="4716155"/>
            <a:ext cx="2014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+mj-ea"/>
                <a:ea typeface="+mj-ea"/>
              </a:rPr>
              <a:t>影片名称</a:t>
            </a:r>
          </a:p>
        </p:txBody>
      </p:sp>
      <p:sp>
        <p:nvSpPr>
          <p:cNvPr id="31" name="图形 29">
            <a:extLst>
              <a:ext uri="{FF2B5EF4-FFF2-40B4-BE49-F238E27FC236}">
                <a16:creationId xmlns:a16="http://schemas.microsoft.com/office/drawing/2014/main" id="{6E3E7766-AC1E-438A-B55F-EDD870FA1815}"/>
              </a:ext>
            </a:extLst>
          </p:cNvPr>
          <p:cNvSpPr/>
          <p:nvPr/>
        </p:nvSpPr>
        <p:spPr>
          <a:xfrm>
            <a:off x="1167911" y="5182694"/>
            <a:ext cx="254571" cy="291192"/>
          </a:xfrm>
          <a:custGeom>
            <a:avLst/>
            <a:gdLst>
              <a:gd name="connsiteX0" fmla="*/ 5302180 w 5995516"/>
              <a:gd name="connsiteY0" fmla="*/ 6859675 h 6858000"/>
              <a:gd name="connsiteX1" fmla="*/ 700035 w 5995516"/>
              <a:gd name="connsiteY1" fmla="*/ 6859675 h 6858000"/>
              <a:gd name="connsiteX2" fmla="*/ 0 w 5995516"/>
              <a:gd name="connsiteY2" fmla="*/ 6147917 h 6858000"/>
              <a:gd name="connsiteX3" fmla="*/ 0 w 5995516"/>
              <a:gd name="connsiteY3" fmla="*/ 711758 h 6858000"/>
              <a:gd name="connsiteX4" fmla="*/ 700035 w 5995516"/>
              <a:gd name="connsiteY4" fmla="*/ 0 h 6858000"/>
              <a:gd name="connsiteX5" fmla="*/ 5302180 w 5995516"/>
              <a:gd name="connsiteY5" fmla="*/ 0 h 6858000"/>
              <a:gd name="connsiteX6" fmla="*/ 6002215 w 5995516"/>
              <a:gd name="connsiteY6" fmla="*/ 711758 h 6858000"/>
              <a:gd name="connsiteX7" fmla="*/ 6002215 w 5995516"/>
              <a:gd name="connsiteY7" fmla="*/ 6147917 h 6858000"/>
              <a:gd name="connsiteX8" fmla="*/ 5302180 w 5995516"/>
              <a:gd name="connsiteY8" fmla="*/ 6859675 h 6858000"/>
              <a:gd name="connsiteX9" fmla="*/ 5302180 w 5995516"/>
              <a:gd name="connsiteY9" fmla="*/ 6859675 h 6858000"/>
              <a:gd name="connsiteX10" fmla="*/ 5573486 w 5995516"/>
              <a:gd name="connsiteY10" fmla="*/ 857459 h 6858000"/>
              <a:gd name="connsiteX11" fmla="*/ 5144756 w 5995516"/>
              <a:gd name="connsiteY11" fmla="*/ 428730 h 6858000"/>
              <a:gd name="connsiteX12" fmla="*/ 857459 w 5995516"/>
              <a:gd name="connsiteY12" fmla="*/ 428730 h 6858000"/>
              <a:gd name="connsiteX13" fmla="*/ 428730 w 5995516"/>
              <a:gd name="connsiteY13" fmla="*/ 857459 h 6858000"/>
              <a:gd name="connsiteX14" fmla="*/ 428730 w 5995516"/>
              <a:gd name="connsiteY14" fmla="*/ 6002216 h 6858000"/>
              <a:gd name="connsiteX15" fmla="*/ 857459 w 5995516"/>
              <a:gd name="connsiteY15" fmla="*/ 6430945 h 6858000"/>
              <a:gd name="connsiteX16" fmla="*/ 5144756 w 5995516"/>
              <a:gd name="connsiteY16" fmla="*/ 6430945 h 6858000"/>
              <a:gd name="connsiteX17" fmla="*/ 5573486 w 5995516"/>
              <a:gd name="connsiteY17" fmla="*/ 6002216 h 6858000"/>
              <a:gd name="connsiteX18" fmla="*/ 5601956 w 5995516"/>
              <a:gd name="connsiteY18" fmla="*/ 6147917 h 6858000"/>
              <a:gd name="connsiteX19" fmla="*/ 5573486 w 5995516"/>
              <a:gd name="connsiteY19" fmla="*/ 857459 h 6858000"/>
              <a:gd name="connsiteX20" fmla="*/ 2143648 w 5995516"/>
              <a:gd name="connsiteY20" fmla="*/ 4287297 h 6858000"/>
              <a:gd name="connsiteX21" fmla="*/ 4716027 w 5995516"/>
              <a:gd name="connsiteY21" fmla="*/ 4287297 h 6858000"/>
              <a:gd name="connsiteX22" fmla="*/ 4716027 w 5995516"/>
              <a:gd name="connsiteY22" fmla="*/ 4716027 h 6858000"/>
              <a:gd name="connsiteX23" fmla="*/ 2143648 w 5995516"/>
              <a:gd name="connsiteY23" fmla="*/ 4716027 h 6858000"/>
              <a:gd name="connsiteX24" fmla="*/ 2143648 w 5995516"/>
              <a:gd name="connsiteY24" fmla="*/ 4287297 h 6858000"/>
              <a:gd name="connsiteX25" fmla="*/ 2143648 w 5995516"/>
              <a:gd name="connsiteY25" fmla="*/ 3001108 h 6858000"/>
              <a:gd name="connsiteX26" fmla="*/ 4716027 w 5995516"/>
              <a:gd name="connsiteY26" fmla="*/ 3001108 h 6858000"/>
              <a:gd name="connsiteX27" fmla="*/ 4716027 w 5995516"/>
              <a:gd name="connsiteY27" fmla="*/ 3429838 h 6858000"/>
              <a:gd name="connsiteX28" fmla="*/ 2143648 w 5995516"/>
              <a:gd name="connsiteY28" fmla="*/ 3429838 h 6858000"/>
              <a:gd name="connsiteX29" fmla="*/ 2143648 w 5995516"/>
              <a:gd name="connsiteY29" fmla="*/ 3001108 h 6858000"/>
              <a:gd name="connsiteX30" fmla="*/ 2143648 w 5995516"/>
              <a:gd name="connsiteY30" fmla="*/ 1714919 h 6858000"/>
              <a:gd name="connsiteX31" fmla="*/ 4716027 w 5995516"/>
              <a:gd name="connsiteY31" fmla="*/ 1714919 h 6858000"/>
              <a:gd name="connsiteX32" fmla="*/ 4716027 w 5995516"/>
              <a:gd name="connsiteY32" fmla="*/ 2143648 h 6858000"/>
              <a:gd name="connsiteX33" fmla="*/ 2143648 w 5995516"/>
              <a:gd name="connsiteY33" fmla="*/ 2143648 h 6858000"/>
              <a:gd name="connsiteX34" fmla="*/ 2143648 w 5995516"/>
              <a:gd name="connsiteY34" fmla="*/ 1714919 h 6858000"/>
              <a:gd name="connsiteX35" fmla="*/ 1286189 w 5995516"/>
              <a:gd name="connsiteY35" fmla="*/ 4287297 h 6858000"/>
              <a:gd name="connsiteX36" fmla="*/ 1714919 w 5995516"/>
              <a:gd name="connsiteY36" fmla="*/ 4287297 h 6858000"/>
              <a:gd name="connsiteX37" fmla="*/ 1714919 w 5995516"/>
              <a:gd name="connsiteY37" fmla="*/ 4716027 h 6858000"/>
              <a:gd name="connsiteX38" fmla="*/ 1286189 w 5995516"/>
              <a:gd name="connsiteY38" fmla="*/ 4716027 h 6858000"/>
              <a:gd name="connsiteX39" fmla="*/ 1286189 w 5995516"/>
              <a:gd name="connsiteY39" fmla="*/ 4287297 h 6858000"/>
              <a:gd name="connsiteX40" fmla="*/ 1286189 w 5995516"/>
              <a:gd name="connsiteY40" fmla="*/ 3001108 h 6858000"/>
              <a:gd name="connsiteX41" fmla="*/ 1714919 w 5995516"/>
              <a:gd name="connsiteY41" fmla="*/ 3001108 h 6858000"/>
              <a:gd name="connsiteX42" fmla="*/ 1714919 w 5995516"/>
              <a:gd name="connsiteY42" fmla="*/ 3429838 h 6858000"/>
              <a:gd name="connsiteX43" fmla="*/ 1286189 w 5995516"/>
              <a:gd name="connsiteY43" fmla="*/ 3429838 h 6858000"/>
              <a:gd name="connsiteX44" fmla="*/ 1286189 w 5995516"/>
              <a:gd name="connsiteY44" fmla="*/ 3001108 h 6858000"/>
              <a:gd name="connsiteX45" fmla="*/ 1286189 w 5995516"/>
              <a:gd name="connsiteY45" fmla="*/ 1714919 h 6858000"/>
              <a:gd name="connsiteX46" fmla="*/ 1714919 w 5995516"/>
              <a:gd name="connsiteY46" fmla="*/ 1714919 h 6858000"/>
              <a:gd name="connsiteX47" fmla="*/ 1714919 w 5995516"/>
              <a:gd name="connsiteY47" fmla="*/ 2143648 h 6858000"/>
              <a:gd name="connsiteX48" fmla="*/ 1286189 w 5995516"/>
              <a:gd name="connsiteY48" fmla="*/ 2143648 h 6858000"/>
              <a:gd name="connsiteX49" fmla="*/ 1286189 w 5995516"/>
              <a:gd name="connsiteY49" fmla="*/ 17149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995516" h="6858000">
                <a:moveTo>
                  <a:pt x="5302180" y="6859675"/>
                </a:moveTo>
                <a:lnTo>
                  <a:pt x="700035" y="6859675"/>
                </a:lnTo>
                <a:cubicBezTo>
                  <a:pt x="314011" y="6859675"/>
                  <a:pt x="0" y="6540640"/>
                  <a:pt x="0" y="6147917"/>
                </a:cubicBezTo>
                <a:lnTo>
                  <a:pt x="0" y="711758"/>
                </a:lnTo>
                <a:cubicBezTo>
                  <a:pt x="0" y="319035"/>
                  <a:pt x="314011" y="0"/>
                  <a:pt x="700035" y="0"/>
                </a:cubicBezTo>
                <a:lnTo>
                  <a:pt x="5302180" y="0"/>
                </a:lnTo>
                <a:cubicBezTo>
                  <a:pt x="5688204" y="0"/>
                  <a:pt x="6002215" y="319035"/>
                  <a:pt x="6002215" y="711758"/>
                </a:cubicBezTo>
                <a:lnTo>
                  <a:pt x="6002215" y="6147917"/>
                </a:lnTo>
                <a:cubicBezTo>
                  <a:pt x="6002215" y="6540640"/>
                  <a:pt x="5688204" y="6859675"/>
                  <a:pt x="5302180" y="6859675"/>
                </a:cubicBezTo>
                <a:lnTo>
                  <a:pt x="5302180" y="6859675"/>
                </a:lnTo>
                <a:close/>
                <a:moveTo>
                  <a:pt x="5573486" y="857459"/>
                </a:moveTo>
                <a:cubicBezTo>
                  <a:pt x="5573486" y="689150"/>
                  <a:pt x="5310554" y="428730"/>
                  <a:pt x="5144756" y="428730"/>
                </a:cubicBezTo>
                <a:lnTo>
                  <a:pt x="857459" y="428730"/>
                </a:lnTo>
                <a:cubicBezTo>
                  <a:pt x="691662" y="428730"/>
                  <a:pt x="428730" y="689150"/>
                  <a:pt x="428730" y="857459"/>
                </a:cubicBezTo>
                <a:lnTo>
                  <a:pt x="428730" y="6002216"/>
                </a:lnTo>
                <a:cubicBezTo>
                  <a:pt x="428730" y="6170526"/>
                  <a:pt x="691662" y="6430945"/>
                  <a:pt x="857459" y="6430945"/>
                </a:cubicBezTo>
                <a:lnTo>
                  <a:pt x="5144756" y="6430945"/>
                </a:lnTo>
                <a:cubicBezTo>
                  <a:pt x="5310554" y="6430945"/>
                  <a:pt x="5573486" y="6170526"/>
                  <a:pt x="5573486" y="6002216"/>
                </a:cubicBezTo>
                <a:lnTo>
                  <a:pt x="5601956" y="6147917"/>
                </a:lnTo>
                <a:lnTo>
                  <a:pt x="5573486" y="857459"/>
                </a:lnTo>
                <a:close/>
                <a:moveTo>
                  <a:pt x="2143648" y="4287297"/>
                </a:moveTo>
                <a:lnTo>
                  <a:pt x="4716027" y="4287297"/>
                </a:lnTo>
                <a:lnTo>
                  <a:pt x="4716027" y="4716027"/>
                </a:lnTo>
                <a:lnTo>
                  <a:pt x="2143648" y="4716027"/>
                </a:lnTo>
                <a:lnTo>
                  <a:pt x="2143648" y="4287297"/>
                </a:lnTo>
                <a:close/>
                <a:moveTo>
                  <a:pt x="2143648" y="3001108"/>
                </a:moveTo>
                <a:lnTo>
                  <a:pt x="4716027" y="3001108"/>
                </a:lnTo>
                <a:lnTo>
                  <a:pt x="4716027" y="3429838"/>
                </a:lnTo>
                <a:lnTo>
                  <a:pt x="2143648" y="3429838"/>
                </a:lnTo>
                <a:lnTo>
                  <a:pt x="2143648" y="3001108"/>
                </a:lnTo>
                <a:close/>
                <a:moveTo>
                  <a:pt x="2143648" y="1714919"/>
                </a:moveTo>
                <a:lnTo>
                  <a:pt x="4716027" y="1714919"/>
                </a:lnTo>
                <a:lnTo>
                  <a:pt x="4716027" y="2143648"/>
                </a:lnTo>
                <a:lnTo>
                  <a:pt x="2143648" y="2143648"/>
                </a:lnTo>
                <a:lnTo>
                  <a:pt x="2143648" y="1714919"/>
                </a:lnTo>
                <a:close/>
                <a:moveTo>
                  <a:pt x="1286189" y="4287297"/>
                </a:moveTo>
                <a:lnTo>
                  <a:pt x="1714919" y="4287297"/>
                </a:lnTo>
                <a:lnTo>
                  <a:pt x="1714919" y="4716027"/>
                </a:lnTo>
                <a:lnTo>
                  <a:pt x="1286189" y="4716027"/>
                </a:lnTo>
                <a:lnTo>
                  <a:pt x="1286189" y="4287297"/>
                </a:lnTo>
                <a:close/>
                <a:moveTo>
                  <a:pt x="1286189" y="3001108"/>
                </a:moveTo>
                <a:lnTo>
                  <a:pt x="1714919" y="3001108"/>
                </a:lnTo>
                <a:lnTo>
                  <a:pt x="1714919" y="3429838"/>
                </a:lnTo>
                <a:lnTo>
                  <a:pt x="1286189" y="3429838"/>
                </a:lnTo>
                <a:lnTo>
                  <a:pt x="1286189" y="3001108"/>
                </a:lnTo>
                <a:close/>
                <a:moveTo>
                  <a:pt x="1286189" y="1714919"/>
                </a:moveTo>
                <a:lnTo>
                  <a:pt x="1714919" y="1714919"/>
                </a:lnTo>
                <a:lnTo>
                  <a:pt x="1714919" y="2143648"/>
                </a:lnTo>
                <a:lnTo>
                  <a:pt x="1286189" y="2143648"/>
                </a:lnTo>
                <a:lnTo>
                  <a:pt x="1286189" y="1714919"/>
                </a:lnTo>
                <a:close/>
              </a:path>
            </a:pathLst>
          </a:custGeom>
          <a:solidFill>
            <a:schemeClr val="accent1"/>
          </a:solidFill>
          <a:ln w="83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080F2D0-1925-48C6-8328-98513E927C5A}"/>
              </a:ext>
            </a:extLst>
          </p:cNvPr>
          <p:cNvSpPr txBox="1"/>
          <p:nvPr/>
        </p:nvSpPr>
        <p:spPr>
          <a:xfrm>
            <a:off x="1528762" y="51436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latin typeface="+mj-ea"/>
                <a:ea typeface="+mj-ea"/>
              </a:rPr>
              <a:t>影片简介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154CDE2-400B-4B5C-8B8C-B4BCF922268B}"/>
              </a:ext>
            </a:extLst>
          </p:cNvPr>
          <p:cNvSpPr txBox="1"/>
          <p:nvPr/>
        </p:nvSpPr>
        <p:spPr>
          <a:xfrm>
            <a:off x="1523999" y="5473886"/>
            <a:ext cx="6878806" cy="729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请输入影片简介对应的文本内容，请输入影片简介对应的文本内容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请输入影片简介对应的文本内容，请输入影片简介对应的文本内容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93B1200-EFB4-4D72-A753-68893305A57B}"/>
              </a:ext>
            </a:extLst>
          </p:cNvPr>
          <p:cNvSpPr txBox="1"/>
          <p:nvPr/>
        </p:nvSpPr>
        <p:spPr>
          <a:xfrm>
            <a:off x="5840723" y="4716940"/>
            <a:ext cx="2014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+mj-ea"/>
                <a:ea typeface="+mj-ea"/>
              </a:rPr>
              <a:t>主要角色</a:t>
            </a:r>
          </a:p>
        </p:txBody>
      </p:sp>
      <p:sp>
        <p:nvSpPr>
          <p:cNvPr id="42" name="图形 37">
            <a:extLst>
              <a:ext uri="{FF2B5EF4-FFF2-40B4-BE49-F238E27FC236}">
                <a16:creationId xmlns:a16="http://schemas.microsoft.com/office/drawing/2014/main" id="{952FF7D6-B8C6-4E59-9D59-F1357A9CB3E8}"/>
              </a:ext>
            </a:extLst>
          </p:cNvPr>
          <p:cNvSpPr/>
          <p:nvPr/>
        </p:nvSpPr>
        <p:spPr>
          <a:xfrm>
            <a:off x="5457040" y="4753763"/>
            <a:ext cx="296491" cy="295684"/>
          </a:xfrm>
          <a:custGeom>
            <a:avLst/>
            <a:gdLst>
              <a:gd name="connsiteX0" fmla="*/ 6860800 w 6858000"/>
              <a:gd name="connsiteY0" fmla="*/ 5867089 h 6839338"/>
              <a:gd name="connsiteX1" fmla="*/ 5414555 w 6858000"/>
              <a:gd name="connsiteY1" fmla="*/ 3568026 h 6839338"/>
              <a:gd name="connsiteX2" fmla="*/ 6095689 w 6858000"/>
              <a:gd name="connsiteY2" fmla="*/ 2196426 h 6839338"/>
              <a:gd name="connsiteX3" fmla="*/ 4915367 w 6858000"/>
              <a:gd name="connsiteY3" fmla="*/ 591561 h 6839338"/>
              <a:gd name="connsiteX4" fmla="*/ 4897639 w 6858000"/>
              <a:gd name="connsiteY4" fmla="*/ 593427 h 6839338"/>
              <a:gd name="connsiteX5" fmla="*/ 4874313 w 6858000"/>
              <a:gd name="connsiteY5" fmla="*/ 590628 h 6839338"/>
              <a:gd name="connsiteX6" fmla="*/ 4613055 w 6858000"/>
              <a:gd name="connsiteY6" fmla="*/ 872412 h 6839338"/>
              <a:gd name="connsiteX7" fmla="*/ 4834190 w 6858000"/>
              <a:gd name="connsiteY7" fmla="*/ 1150465 h 6839338"/>
              <a:gd name="connsiteX8" fmla="*/ 4886442 w 6858000"/>
              <a:gd name="connsiteY8" fmla="*/ 1168193 h 6839338"/>
              <a:gd name="connsiteX9" fmla="*/ 5560113 w 6858000"/>
              <a:gd name="connsiteY9" fmla="*/ 2181497 h 6839338"/>
              <a:gd name="connsiteX10" fmla="*/ 4747416 w 6858000"/>
              <a:gd name="connsiteY10" fmla="*/ 3233990 h 6839338"/>
              <a:gd name="connsiteX11" fmla="*/ 4745550 w 6858000"/>
              <a:gd name="connsiteY11" fmla="*/ 3235856 h 6839338"/>
              <a:gd name="connsiteX12" fmla="*/ 4469364 w 6858000"/>
              <a:gd name="connsiteY12" fmla="*/ 3551231 h 6839338"/>
              <a:gd name="connsiteX13" fmla="*/ 4752081 w 6858000"/>
              <a:gd name="connsiteY13" fmla="*/ 3867539 h 6839338"/>
              <a:gd name="connsiteX14" fmla="*/ 4754881 w 6858000"/>
              <a:gd name="connsiteY14" fmla="*/ 3870338 h 6839338"/>
              <a:gd name="connsiteX15" fmla="*/ 6343884 w 6858000"/>
              <a:gd name="connsiteY15" fmla="*/ 5867089 h 6839338"/>
              <a:gd name="connsiteX16" fmla="*/ 6602342 w 6858000"/>
              <a:gd name="connsiteY16" fmla="*/ 6146075 h 6839338"/>
              <a:gd name="connsiteX17" fmla="*/ 6859867 w 6858000"/>
              <a:gd name="connsiteY17" fmla="*/ 5878286 h 6839338"/>
              <a:gd name="connsiteX18" fmla="*/ 6860800 w 6858000"/>
              <a:gd name="connsiteY18" fmla="*/ 5874553 h 6839338"/>
              <a:gd name="connsiteX19" fmla="*/ 6860800 w 6858000"/>
              <a:gd name="connsiteY19" fmla="*/ 5872688 h 6839338"/>
              <a:gd name="connsiteX20" fmla="*/ 6860800 w 6858000"/>
              <a:gd name="connsiteY20" fmla="*/ 5867089 h 6839338"/>
              <a:gd name="connsiteX21" fmla="*/ 6860800 w 6858000"/>
              <a:gd name="connsiteY21" fmla="*/ 5867089 h 6839338"/>
              <a:gd name="connsiteX22" fmla="*/ 3763036 w 6858000"/>
              <a:gd name="connsiteY22" fmla="*/ 3613746 h 6839338"/>
              <a:gd name="connsiteX23" fmla="*/ 4575733 w 6858000"/>
              <a:gd name="connsiteY23" fmla="*/ 1973425 h 6839338"/>
              <a:gd name="connsiteX24" fmla="*/ 2745999 w 6858000"/>
              <a:gd name="connsiteY24" fmla="*/ 0 h 6839338"/>
              <a:gd name="connsiteX25" fmla="*/ 916266 w 6858000"/>
              <a:gd name="connsiteY25" fmla="*/ 1973425 h 6839338"/>
              <a:gd name="connsiteX26" fmla="*/ 1728963 w 6858000"/>
              <a:gd name="connsiteY26" fmla="*/ 3613746 h 6839338"/>
              <a:gd name="connsiteX27" fmla="*/ 0 w 6858000"/>
              <a:gd name="connsiteY27" fmla="*/ 6364411 h 6839338"/>
              <a:gd name="connsiteX28" fmla="*/ 8398 w 6858000"/>
              <a:gd name="connsiteY28" fmla="*/ 6572484 h 6839338"/>
              <a:gd name="connsiteX29" fmla="*/ 9331 w 6858000"/>
              <a:gd name="connsiteY29" fmla="*/ 6572484 h 6839338"/>
              <a:gd name="connsiteX30" fmla="*/ 264056 w 6858000"/>
              <a:gd name="connsiteY30" fmla="*/ 6847737 h 6839338"/>
              <a:gd name="connsiteX31" fmla="*/ 518782 w 6858000"/>
              <a:gd name="connsiteY31" fmla="*/ 6572484 h 6839338"/>
              <a:gd name="connsiteX32" fmla="*/ 515983 w 6858000"/>
              <a:gd name="connsiteY32" fmla="*/ 6547291 h 6839338"/>
              <a:gd name="connsiteX33" fmla="*/ 506652 w 6858000"/>
              <a:gd name="connsiteY33" fmla="*/ 6364411 h 6839338"/>
              <a:gd name="connsiteX34" fmla="*/ 2745067 w 6858000"/>
              <a:gd name="connsiteY34" fmla="*/ 3950581 h 6839338"/>
              <a:gd name="connsiteX35" fmla="*/ 4983480 w 6858000"/>
              <a:gd name="connsiteY35" fmla="*/ 6364411 h 6839338"/>
              <a:gd name="connsiteX36" fmla="*/ 4974150 w 6858000"/>
              <a:gd name="connsiteY36" fmla="*/ 6554755 h 6839338"/>
              <a:gd name="connsiteX37" fmla="*/ 4973217 w 6858000"/>
              <a:gd name="connsiteY37" fmla="*/ 6564086 h 6839338"/>
              <a:gd name="connsiteX38" fmla="*/ 4973217 w 6858000"/>
              <a:gd name="connsiteY38" fmla="*/ 6566885 h 6839338"/>
              <a:gd name="connsiteX39" fmla="*/ 4973217 w 6858000"/>
              <a:gd name="connsiteY39" fmla="*/ 6572484 h 6839338"/>
              <a:gd name="connsiteX40" fmla="*/ 4974150 w 6858000"/>
              <a:gd name="connsiteY40" fmla="*/ 6572484 h 6839338"/>
              <a:gd name="connsiteX41" fmla="*/ 5227942 w 6858000"/>
              <a:gd name="connsiteY41" fmla="*/ 6839339 h 6839338"/>
              <a:gd name="connsiteX42" fmla="*/ 5481735 w 6858000"/>
              <a:gd name="connsiteY42" fmla="*/ 6572484 h 6839338"/>
              <a:gd name="connsiteX43" fmla="*/ 5482668 w 6858000"/>
              <a:gd name="connsiteY43" fmla="*/ 6572484 h 6839338"/>
              <a:gd name="connsiteX44" fmla="*/ 5491066 w 6858000"/>
              <a:gd name="connsiteY44" fmla="*/ 6364411 h 6839338"/>
              <a:gd name="connsiteX45" fmla="*/ 3763036 w 6858000"/>
              <a:gd name="connsiteY45" fmla="*/ 3613746 h 6839338"/>
              <a:gd name="connsiteX46" fmla="*/ 2745999 w 6858000"/>
              <a:gd name="connsiteY46" fmla="*/ 3391678 h 6839338"/>
              <a:gd name="connsiteX47" fmla="*/ 1431316 w 6858000"/>
              <a:gd name="connsiteY47" fmla="*/ 1974358 h 6839338"/>
              <a:gd name="connsiteX48" fmla="*/ 2745999 w 6858000"/>
              <a:gd name="connsiteY48" fmla="*/ 557038 h 6839338"/>
              <a:gd name="connsiteX49" fmla="*/ 4060683 w 6858000"/>
              <a:gd name="connsiteY49" fmla="*/ 1974358 h 6839338"/>
              <a:gd name="connsiteX50" fmla="*/ 2745999 w 6858000"/>
              <a:gd name="connsiteY50" fmla="*/ 3391678 h 683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6858000" h="6839338">
                <a:moveTo>
                  <a:pt x="6860800" y="5867089"/>
                </a:moveTo>
                <a:cubicBezTo>
                  <a:pt x="6860800" y="4823927"/>
                  <a:pt x="6261774" y="3931920"/>
                  <a:pt x="5414555" y="3568026"/>
                </a:cubicBezTo>
                <a:cubicBezTo>
                  <a:pt x="5825102" y="3272246"/>
                  <a:pt x="6095689" y="2768393"/>
                  <a:pt x="6095689" y="2196426"/>
                </a:cubicBezTo>
                <a:cubicBezTo>
                  <a:pt x="6095689" y="1415454"/>
                  <a:pt x="5591836" y="761378"/>
                  <a:pt x="4915367" y="591561"/>
                </a:cubicBezTo>
                <a:cubicBezTo>
                  <a:pt x="4908835" y="589695"/>
                  <a:pt x="4903237" y="590628"/>
                  <a:pt x="4897639" y="593427"/>
                </a:cubicBezTo>
                <a:cubicBezTo>
                  <a:pt x="4890174" y="592494"/>
                  <a:pt x="4882710" y="590628"/>
                  <a:pt x="4874313" y="590628"/>
                </a:cubicBezTo>
                <a:cubicBezTo>
                  <a:pt x="4729688" y="590628"/>
                  <a:pt x="4613055" y="716591"/>
                  <a:pt x="4613055" y="872412"/>
                </a:cubicBezTo>
                <a:cubicBezTo>
                  <a:pt x="4613055" y="1013305"/>
                  <a:pt x="4709161" y="1129004"/>
                  <a:pt x="4834190" y="1150465"/>
                </a:cubicBezTo>
                <a:cubicBezTo>
                  <a:pt x="4856584" y="1159795"/>
                  <a:pt x="4885509" y="1167260"/>
                  <a:pt x="4886442" y="1168193"/>
                </a:cubicBezTo>
                <a:cubicBezTo>
                  <a:pt x="5278328" y="1311884"/>
                  <a:pt x="5560113" y="1711234"/>
                  <a:pt x="5560113" y="2181497"/>
                </a:cubicBezTo>
                <a:cubicBezTo>
                  <a:pt x="5560113" y="2706811"/>
                  <a:pt x="5209281" y="3142550"/>
                  <a:pt x="4747416" y="3233990"/>
                </a:cubicBezTo>
                <a:cubicBezTo>
                  <a:pt x="4746483" y="3233990"/>
                  <a:pt x="4746483" y="3234924"/>
                  <a:pt x="4745550" y="3235856"/>
                </a:cubicBezTo>
                <a:cubicBezTo>
                  <a:pt x="4591595" y="3246120"/>
                  <a:pt x="4469364" y="3383280"/>
                  <a:pt x="4469364" y="3551231"/>
                </a:cubicBezTo>
                <a:cubicBezTo>
                  <a:pt x="4469364" y="3721981"/>
                  <a:pt x="4595327" y="3861007"/>
                  <a:pt x="4752081" y="3867539"/>
                </a:cubicBezTo>
                <a:cubicBezTo>
                  <a:pt x="4753014" y="3868472"/>
                  <a:pt x="4753947" y="3870338"/>
                  <a:pt x="4754881" y="3870338"/>
                </a:cubicBezTo>
                <a:cubicBezTo>
                  <a:pt x="5685142" y="3972042"/>
                  <a:pt x="6343884" y="4826726"/>
                  <a:pt x="6343884" y="5867089"/>
                </a:cubicBezTo>
                <a:cubicBezTo>
                  <a:pt x="6343884" y="6021044"/>
                  <a:pt x="6459583" y="6146075"/>
                  <a:pt x="6602342" y="6146075"/>
                </a:cubicBezTo>
                <a:cubicBezTo>
                  <a:pt x="6741368" y="6146075"/>
                  <a:pt x="6854268" y="6026643"/>
                  <a:pt x="6859867" y="5878286"/>
                </a:cubicBezTo>
                <a:cubicBezTo>
                  <a:pt x="6859867" y="5876420"/>
                  <a:pt x="6860800" y="5875487"/>
                  <a:pt x="6860800" y="5874553"/>
                </a:cubicBezTo>
                <a:cubicBezTo>
                  <a:pt x="6860800" y="5873621"/>
                  <a:pt x="6860800" y="5873621"/>
                  <a:pt x="6860800" y="5872688"/>
                </a:cubicBezTo>
                <a:cubicBezTo>
                  <a:pt x="6860800" y="5869888"/>
                  <a:pt x="6860800" y="5868955"/>
                  <a:pt x="6860800" y="5867089"/>
                </a:cubicBezTo>
                <a:lnTo>
                  <a:pt x="6860800" y="5867089"/>
                </a:lnTo>
                <a:moveTo>
                  <a:pt x="3763036" y="3613746"/>
                </a:moveTo>
                <a:cubicBezTo>
                  <a:pt x="4252893" y="3260116"/>
                  <a:pt x="4575733" y="2657358"/>
                  <a:pt x="4575733" y="1973425"/>
                </a:cubicBezTo>
                <a:cubicBezTo>
                  <a:pt x="4575733" y="883609"/>
                  <a:pt x="3756505" y="0"/>
                  <a:pt x="2745999" y="0"/>
                </a:cubicBezTo>
                <a:cubicBezTo>
                  <a:pt x="1735494" y="933"/>
                  <a:pt x="916266" y="884542"/>
                  <a:pt x="916266" y="1973425"/>
                </a:cubicBezTo>
                <a:cubicBezTo>
                  <a:pt x="916266" y="2657358"/>
                  <a:pt x="1239105" y="3259183"/>
                  <a:pt x="1728963" y="3613746"/>
                </a:cubicBezTo>
                <a:cubicBezTo>
                  <a:pt x="716591" y="4049486"/>
                  <a:pt x="0" y="5116908"/>
                  <a:pt x="0" y="6364411"/>
                </a:cubicBezTo>
                <a:cubicBezTo>
                  <a:pt x="0" y="6434390"/>
                  <a:pt x="3732" y="6503437"/>
                  <a:pt x="8398" y="6572484"/>
                </a:cubicBezTo>
                <a:lnTo>
                  <a:pt x="9331" y="6572484"/>
                </a:lnTo>
                <a:cubicBezTo>
                  <a:pt x="9331" y="6724573"/>
                  <a:pt x="123164" y="6847737"/>
                  <a:pt x="264056" y="6847737"/>
                </a:cubicBezTo>
                <a:cubicBezTo>
                  <a:pt x="404949" y="6847737"/>
                  <a:pt x="518782" y="6724573"/>
                  <a:pt x="518782" y="6572484"/>
                </a:cubicBezTo>
                <a:cubicBezTo>
                  <a:pt x="518782" y="6564086"/>
                  <a:pt x="516916" y="6555688"/>
                  <a:pt x="515983" y="6547291"/>
                </a:cubicBezTo>
                <a:cubicBezTo>
                  <a:pt x="511318" y="6486642"/>
                  <a:pt x="506652" y="6425993"/>
                  <a:pt x="506652" y="6364411"/>
                </a:cubicBezTo>
                <a:cubicBezTo>
                  <a:pt x="506652" y="5031066"/>
                  <a:pt x="1508760" y="3950581"/>
                  <a:pt x="2745067" y="3950581"/>
                </a:cubicBezTo>
                <a:cubicBezTo>
                  <a:pt x="3981373" y="3950581"/>
                  <a:pt x="4983480" y="5031066"/>
                  <a:pt x="4983480" y="6364411"/>
                </a:cubicBezTo>
                <a:cubicBezTo>
                  <a:pt x="4983480" y="6428792"/>
                  <a:pt x="4979748" y="6492240"/>
                  <a:pt x="4974150" y="6554755"/>
                </a:cubicBezTo>
                <a:cubicBezTo>
                  <a:pt x="4974150" y="6558488"/>
                  <a:pt x="4973217" y="6561287"/>
                  <a:pt x="4973217" y="6564086"/>
                </a:cubicBezTo>
                <a:cubicBezTo>
                  <a:pt x="4973217" y="6565019"/>
                  <a:pt x="4973217" y="6565952"/>
                  <a:pt x="4973217" y="6566885"/>
                </a:cubicBezTo>
                <a:cubicBezTo>
                  <a:pt x="4973217" y="6568751"/>
                  <a:pt x="4973217" y="6570618"/>
                  <a:pt x="4973217" y="6572484"/>
                </a:cubicBezTo>
                <a:lnTo>
                  <a:pt x="4974150" y="6572484"/>
                </a:lnTo>
                <a:cubicBezTo>
                  <a:pt x="4978815" y="6719907"/>
                  <a:pt x="5089850" y="6839339"/>
                  <a:pt x="5227942" y="6839339"/>
                </a:cubicBezTo>
                <a:cubicBezTo>
                  <a:pt x="5366035" y="6839339"/>
                  <a:pt x="5478003" y="6720840"/>
                  <a:pt x="5481735" y="6572484"/>
                </a:cubicBezTo>
                <a:lnTo>
                  <a:pt x="5482668" y="6572484"/>
                </a:lnTo>
                <a:cubicBezTo>
                  <a:pt x="5487333" y="6503437"/>
                  <a:pt x="5491066" y="6434390"/>
                  <a:pt x="5491066" y="6364411"/>
                </a:cubicBezTo>
                <a:cubicBezTo>
                  <a:pt x="5491999" y="5116908"/>
                  <a:pt x="4776341" y="4049486"/>
                  <a:pt x="3763036" y="3613746"/>
                </a:cubicBezTo>
                <a:moveTo>
                  <a:pt x="2745999" y="3391678"/>
                </a:moveTo>
                <a:cubicBezTo>
                  <a:pt x="2020078" y="3391678"/>
                  <a:pt x="1431316" y="2757196"/>
                  <a:pt x="1431316" y="1974358"/>
                </a:cubicBezTo>
                <a:cubicBezTo>
                  <a:pt x="1431316" y="1191519"/>
                  <a:pt x="2020078" y="557038"/>
                  <a:pt x="2745999" y="557038"/>
                </a:cubicBezTo>
                <a:cubicBezTo>
                  <a:pt x="3471921" y="557038"/>
                  <a:pt x="4060683" y="1191519"/>
                  <a:pt x="4060683" y="1974358"/>
                </a:cubicBezTo>
                <a:cubicBezTo>
                  <a:pt x="4060683" y="2756263"/>
                  <a:pt x="3471921" y="3391678"/>
                  <a:pt x="2745999" y="3391678"/>
                </a:cubicBezTo>
              </a:path>
            </a:pathLst>
          </a:custGeom>
          <a:solidFill>
            <a:schemeClr val="accent1"/>
          </a:solidFill>
          <a:ln w="93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CA8F902-90A1-48EB-8ABC-5B5E137A7658}"/>
              </a:ext>
            </a:extLst>
          </p:cNvPr>
          <p:cNvSpPr txBox="1"/>
          <p:nvPr/>
        </p:nvSpPr>
        <p:spPr>
          <a:xfrm>
            <a:off x="2674379" y="471615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请输入影片名称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EB2E052-983A-4128-9B8F-E45002A166D3}"/>
              </a:ext>
            </a:extLst>
          </p:cNvPr>
          <p:cNvSpPr txBox="1"/>
          <p:nvPr/>
        </p:nvSpPr>
        <p:spPr>
          <a:xfrm>
            <a:off x="6986340" y="471615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请输入主要角色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E2A451F-8419-4C1D-9B6D-5B314188E032}"/>
              </a:ext>
            </a:extLst>
          </p:cNvPr>
          <p:cNvSpPr/>
          <p:nvPr/>
        </p:nvSpPr>
        <p:spPr>
          <a:xfrm>
            <a:off x="10733194" y="4682325"/>
            <a:ext cx="785706" cy="495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直角三角形 25">
            <a:extLst>
              <a:ext uri="{FF2B5EF4-FFF2-40B4-BE49-F238E27FC236}">
                <a16:creationId xmlns:a16="http://schemas.microsoft.com/office/drawing/2014/main" id="{38900013-534E-49EB-9BC4-D3A21E34766B}"/>
              </a:ext>
            </a:extLst>
          </p:cNvPr>
          <p:cNvSpPr/>
          <p:nvPr/>
        </p:nvSpPr>
        <p:spPr>
          <a:xfrm flipV="1">
            <a:off x="11318240" y="5177625"/>
            <a:ext cx="198279" cy="69533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形 2">
            <a:extLst>
              <a:ext uri="{FF2B5EF4-FFF2-40B4-BE49-F238E27FC236}">
                <a16:creationId xmlns:a16="http://schemas.microsoft.com/office/drawing/2014/main" id="{7EE039DF-370D-4F21-A7D3-9941F2C6B779}"/>
              </a:ext>
            </a:extLst>
          </p:cNvPr>
          <p:cNvSpPr/>
          <p:nvPr/>
        </p:nvSpPr>
        <p:spPr>
          <a:xfrm>
            <a:off x="10926501" y="4730708"/>
            <a:ext cx="399093" cy="398535"/>
          </a:xfrm>
          <a:custGeom>
            <a:avLst/>
            <a:gdLst>
              <a:gd name="connsiteX0" fmla="*/ 4867275 w 6819900"/>
              <a:gd name="connsiteY0" fmla="*/ 3422333 h 6810375"/>
              <a:gd name="connsiteX1" fmla="*/ 4800600 w 6819900"/>
              <a:gd name="connsiteY1" fmla="*/ 3554730 h 6810375"/>
              <a:gd name="connsiteX2" fmla="*/ 4802505 w 6819900"/>
              <a:gd name="connsiteY2" fmla="*/ 3556635 h 6810375"/>
              <a:gd name="connsiteX3" fmla="*/ 2901315 w 6819900"/>
              <a:gd name="connsiteY3" fmla="*/ 4761548 h 6810375"/>
              <a:gd name="connsiteX4" fmla="*/ 2899410 w 6819900"/>
              <a:gd name="connsiteY4" fmla="*/ 4759643 h 6810375"/>
              <a:gd name="connsiteX5" fmla="*/ 2793683 w 6819900"/>
              <a:gd name="connsiteY5" fmla="*/ 4799648 h 6810375"/>
              <a:gd name="connsiteX6" fmla="*/ 2620328 w 6819900"/>
              <a:gd name="connsiteY6" fmla="*/ 4627245 h 6810375"/>
              <a:gd name="connsiteX7" fmla="*/ 2620328 w 6819900"/>
              <a:gd name="connsiteY7" fmla="*/ 2217420 h 6810375"/>
              <a:gd name="connsiteX8" fmla="*/ 2793683 w 6819900"/>
              <a:gd name="connsiteY8" fmla="*/ 2045018 h 6810375"/>
              <a:gd name="connsiteX9" fmla="*/ 2899410 w 6819900"/>
              <a:gd name="connsiteY9" fmla="*/ 2085023 h 6810375"/>
              <a:gd name="connsiteX10" fmla="*/ 2901315 w 6819900"/>
              <a:gd name="connsiteY10" fmla="*/ 2083118 h 6810375"/>
              <a:gd name="connsiteX11" fmla="*/ 4801553 w 6819900"/>
              <a:gd name="connsiteY11" fmla="*/ 3288983 h 6810375"/>
              <a:gd name="connsiteX12" fmla="*/ 4799648 w 6819900"/>
              <a:gd name="connsiteY12" fmla="*/ 3290888 h 6810375"/>
              <a:gd name="connsiteX13" fmla="*/ 4867275 w 6819900"/>
              <a:gd name="connsiteY13" fmla="*/ 3422333 h 6810375"/>
              <a:gd name="connsiteX14" fmla="*/ 6821805 w 6819900"/>
              <a:gd name="connsiteY14" fmla="*/ 3406140 h 6810375"/>
              <a:gd name="connsiteX15" fmla="*/ 3410903 w 6819900"/>
              <a:gd name="connsiteY15" fmla="*/ 0 h 6810375"/>
              <a:gd name="connsiteX16" fmla="*/ 0 w 6819900"/>
              <a:gd name="connsiteY16" fmla="*/ 3406140 h 6810375"/>
              <a:gd name="connsiteX17" fmla="*/ 3410903 w 6819900"/>
              <a:gd name="connsiteY17" fmla="*/ 6812280 h 6810375"/>
              <a:gd name="connsiteX18" fmla="*/ 6821805 w 6819900"/>
              <a:gd name="connsiteY18" fmla="*/ 3406140 h 6810375"/>
              <a:gd name="connsiteX19" fmla="*/ 6821805 w 6819900"/>
              <a:gd name="connsiteY19" fmla="*/ 3406140 h 6810375"/>
              <a:gd name="connsiteX20" fmla="*/ 6405563 w 6819900"/>
              <a:gd name="connsiteY20" fmla="*/ 3406140 h 6810375"/>
              <a:gd name="connsiteX21" fmla="*/ 3410903 w 6819900"/>
              <a:gd name="connsiteY21" fmla="*/ 6395085 h 6810375"/>
              <a:gd name="connsiteX22" fmla="*/ 416243 w 6819900"/>
              <a:gd name="connsiteY22" fmla="*/ 3406140 h 6810375"/>
              <a:gd name="connsiteX23" fmla="*/ 3410903 w 6819900"/>
              <a:gd name="connsiteY23" fmla="*/ 417195 h 6810375"/>
              <a:gd name="connsiteX24" fmla="*/ 6405563 w 6819900"/>
              <a:gd name="connsiteY24" fmla="*/ 3406140 h 6810375"/>
              <a:gd name="connsiteX25" fmla="*/ 6405563 w 6819900"/>
              <a:gd name="connsiteY25" fmla="*/ 3406140 h 68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819900" h="6810375">
                <a:moveTo>
                  <a:pt x="4867275" y="3422333"/>
                </a:moveTo>
                <a:cubicBezTo>
                  <a:pt x="4867275" y="3476625"/>
                  <a:pt x="4840605" y="3523298"/>
                  <a:pt x="4800600" y="3554730"/>
                </a:cubicBezTo>
                <a:lnTo>
                  <a:pt x="4802505" y="3556635"/>
                </a:lnTo>
                <a:lnTo>
                  <a:pt x="2901315" y="4761548"/>
                </a:lnTo>
                <a:lnTo>
                  <a:pt x="2899410" y="4759643"/>
                </a:lnTo>
                <a:cubicBezTo>
                  <a:pt x="2869883" y="4783455"/>
                  <a:pt x="2833688" y="4799648"/>
                  <a:pt x="2793683" y="4799648"/>
                </a:cubicBezTo>
                <a:cubicBezTo>
                  <a:pt x="2698433" y="4799648"/>
                  <a:pt x="2620328" y="4722495"/>
                  <a:pt x="2620328" y="4627245"/>
                </a:cubicBezTo>
                <a:lnTo>
                  <a:pt x="2620328" y="2217420"/>
                </a:lnTo>
                <a:cubicBezTo>
                  <a:pt x="2620328" y="2122170"/>
                  <a:pt x="2697480" y="2045018"/>
                  <a:pt x="2793683" y="2045018"/>
                </a:cubicBezTo>
                <a:cubicBezTo>
                  <a:pt x="2833688" y="2045018"/>
                  <a:pt x="2870835" y="2061210"/>
                  <a:pt x="2899410" y="2085023"/>
                </a:cubicBezTo>
                <a:lnTo>
                  <a:pt x="2901315" y="2083118"/>
                </a:lnTo>
                <a:lnTo>
                  <a:pt x="4801553" y="3288983"/>
                </a:lnTo>
                <a:lnTo>
                  <a:pt x="4799648" y="3290888"/>
                </a:lnTo>
                <a:cubicBezTo>
                  <a:pt x="4839653" y="3321368"/>
                  <a:pt x="4867275" y="3368040"/>
                  <a:pt x="4867275" y="3422333"/>
                </a:cubicBezTo>
                <a:moveTo>
                  <a:pt x="6821805" y="3406140"/>
                </a:moveTo>
                <a:cubicBezTo>
                  <a:pt x="6821805" y="1527810"/>
                  <a:pt x="5291138" y="0"/>
                  <a:pt x="3410903" y="0"/>
                </a:cubicBezTo>
                <a:cubicBezTo>
                  <a:pt x="1529715" y="0"/>
                  <a:pt x="0" y="1527810"/>
                  <a:pt x="0" y="3406140"/>
                </a:cubicBezTo>
                <a:cubicBezTo>
                  <a:pt x="0" y="5284470"/>
                  <a:pt x="1529715" y="6812280"/>
                  <a:pt x="3410903" y="6812280"/>
                </a:cubicBezTo>
                <a:cubicBezTo>
                  <a:pt x="5291138" y="6812280"/>
                  <a:pt x="6821805" y="5284470"/>
                  <a:pt x="6821805" y="3406140"/>
                </a:cubicBezTo>
                <a:lnTo>
                  <a:pt x="6821805" y="3406140"/>
                </a:lnTo>
                <a:close/>
                <a:moveTo>
                  <a:pt x="6405563" y="3406140"/>
                </a:moveTo>
                <a:cubicBezTo>
                  <a:pt x="6405563" y="5053965"/>
                  <a:pt x="5062538" y="6395085"/>
                  <a:pt x="3410903" y="6395085"/>
                </a:cubicBezTo>
                <a:cubicBezTo>
                  <a:pt x="1759268" y="6395085"/>
                  <a:pt x="416243" y="5053965"/>
                  <a:pt x="416243" y="3406140"/>
                </a:cubicBezTo>
                <a:cubicBezTo>
                  <a:pt x="416243" y="1758315"/>
                  <a:pt x="1759268" y="417195"/>
                  <a:pt x="3410903" y="417195"/>
                </a:cubicBezTo>
                <a:cubicBezTo>
                  <a:pt x="5061585" y="417195"/>
                  <a:pt x="6405563" y="1758315"/>
                  <a:pt x="6405563" y="3406140"/>
                </a:cubicBezTo>
                <a:lnTo>
                  <a:pt x="6405563" y="340614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媒体占位符 4">
            <a:extLst>
              <a:ext uri="{FF2B5EF4-FFF2-40B4-BE49-F238E27FC236}">
                <a16:creationId xmlns:a16="http://schemas.microsoft.com/office/drawing/2014/main" id="{1BA22CCA-8A88-40BB-9069-E1C6812073C8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748693" y="911762"/>
            <a:ext cx="8694615" cy="3644035"/>
          </a:xfrm>
        </p:spPr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AA0E6BD-2C43-49CD-B085-DA8BB1A586A7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DC7C621-82E8-4D33-93A9-3E2EDAAA4C7C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8035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B1EA36F-A3D2-4D6F-843B-B89200020F1C}"/>
              </a:ext>
            </a:extLst>
          </p:cNvPr>
          <p:cNvSpPr/>
          <p:nvPr/>
        </p:nvSpPr>
        <p:spPr>
          <a:xfrm>
            <a:off x="1219111" y="1371237"/>
            <a:ext cx="3530689" cy="2603500"/>
          </a:xfrm>
          <a:prstGeom prst="rect">
            <a:avLst/>
          </a:prstGeom>
          <a:solidFill>
            <a:schemeClr val="accent1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59610054-1599-4ADB-AB6F-561F153D92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0310119"/>
              </p:ext>
            </p:extLst>
          </p:nvPr>
        </p:nvGraphicFramePr>
        <p:xfrm>
          <a:off x="660400" y="1481176"/>
          <a:ext cx="10858500" cy="3158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187464A-3F78-40F9-978F-6A5CB6E76FBC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折线图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C6FEF349-7B31-4B1E-8B56-400C0333ECE3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6A976B5-F9B2-44FD-8759-F046CE0460A8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CBA4F40-7D4C-4E89-B40D-7FDF0B8CE39E}"/>
              </a:ext>
            </a:extLst>
          </p:cNvPr>
          <p:cNvSpPr/>
          <p:nvPr/>
        </p:nvSpPr>
        <p:spPr>
          <a:xfrm>
            <a:off x="662781" y="4760636"/>
            <a:ext cx="166914" cy="2956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E3C1E08-6F43-462F-BD68-E1106EC6E574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FFD4DCD-34AA-433D-820F-9EF96773C930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8C3FF7B-37C4-4C6B-A7CA-4690E2A31E0B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486C0D6-EA17-4EFB-A835-A3CF47AEBF89}"/>
              </a:ext>
            </a:extLst>
          </p:cNvPr>
          <p:cNvGrpSpPr/>
          <p:nvPr/>
        </p:nvGrpSpPr>
        <p:grpSpPr>
          <a:xfrm>
            <a:off x="10275782" y="6500252"/>
            <a:ext cx="1243118" cy="245843"/>
            <a:chOff x="10275782" y="188913"/>
            <a:chExt cx="1243118" cy="245843"/>
          </a:xfrm>
        </p:grpSpPr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4ECCDD3D-94DF-4C76-9907-D6F6064B6A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ADA2AC12-CA7A-4FDF-9E2A-AAC30CB9B8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802F197A-5FCC-4741-B2D3-6AB3DB653C02}"/>
              </a:ext>
            </a:extLst>
          </p:cNvPr>
          <p:cNvSpPr txBox="1"/>
          <p:nvPr/>
        </p:nvSpPr>
        <p:spPr>
          <a:xfrm>
            <a:off x="829695" y="467761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66AAEE6-9F70-49D5-9B94-B5791A413F48}"/>
              </a:ext>
            </a:extLst>
          </p:cNvPr>
          <p:cNvSpPr/>
          <p:nvPr/>
        </p:nvSpPr>
        <p:spPr>
          <a:xfrm>
            <a:off x="6932524" y="1371237"/>
            <a:ext cx="3530689" cy="2603500"/>
          </a:xfrm>
          <a:prstGeom prst="rect">
            <a:avLst/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A1CC332-09EE-4C46-82CA-E74D39413FBF}"/>
              </a:ext>
            </a:extLst>
          </p:cNvPr>
          <p:cNvSpPr txBox="1"/>
          <p:nvPr/>
        </p:nvSpPr>
        <p:spPr>
          <a:xfrm>
            <a:off x="4330656" y="760846"/>
            <a:ext cx="35306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请输入图表标题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BD62B8D-2721-47F9-B8B8-AB680C0F282A}"/>
              </a:ext>
            </a:extLst>
          </p:cNvPr>
          <p:cNvSpPr txBox="1"/>
          <p:nvPr/>
        </p:nvSpPr>
        <p:spPr>
          <a:xfrm>
            <a:off x="829695" y="5139275"/>
            <a:ext cx="8956298" cy="1062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请输入图表对应的分析内容，请输入图表对应的分析内容，请输入图表对应的分析内容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请输入图表对应的分析内容，请输入图表对应的分析内容，请输入图表对应的分析内容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请输入图表对应的分析内容，请输入图表对应的分析内容，请输入图表对应的分析内容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1CCAD11-8B5F-4928-A46D-9F23BE55A39D}"/>
              </a:ext>
            </a:extLst>
          </p:cNvPr>
          <p:cNvSpPr txBox="1"/>
          <p:nvPr/>
        </p:nvSpPr>
        <p:spPr>
          <a:xfrm>
            <a:off x="708404" y="4313312"/>
            <a:ext cx="13003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latin typeface="+mn-ea"/>
              </a:rPr>
              <a:t>*数据来源：</a:t>
            </a:r>
            <a:r>
              <a:rPr lang="en-US" altLang="zh-CN" sz="1200">
                <a:latin typeface="+mn-ea"/>
              </a:rPr>
              <a:t>XXX</a:t>
            </a:r>
            <a:endParaRPr lang="zh-CN" altLang="en-US" sz="12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67344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1123E173-0471-4A0A-A874-9938515296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8474164"/>
              </p:ext>
            </p:extLst>
          </p:nvPr>
        </p:nvGraphicFramePr>
        <p:xfrm>
          <a:off x="647700" y="1742905"/>
          <a:ext cx="5609769" cy="3987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:a16="http://schemas.microsoft.com/office/drawing/2014/main" id="{B98D3B15-749A-4042-8AAE-485EA8D67486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柱形图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DED02B-967E-49A6-940E-30FDF01ADA68}"/>
              </a:ext>
            </a:extLst>
          </p:cNvPr>
          <p:cNvSpPr txBox="1"/>
          <p:nvPr/>
        </p:nvSpPr>
        <p:spPr>
          <a:xfrm>
            <a:off x="8011319" y="2199420"/>
            <a:ext cx="2954655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请输入对应的图表分析内容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请输入对应的图表分析内容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请输入对应的图表分析内容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请输入对应的图表分析内容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BC27DE7-B3CD-47B1-B5CF-BAB02B8698AB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FB27917-548A-47EB-9D83-460C53853C9D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8CE1EA7-D747-4426-AD5D-6716306BD1A0}"/>
              </a:ext>
            </a:extLst>
          </p:cNvPr>
          <p:cNvSpPr/>
          <p:nvPr/>
        </p:nvSpPr>
        <p:spPr>
          <a:xfrm>
            <a:off x="1658256" y="1130300"/>
            <a:ext cx="3588657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zh-CN" altLang="en-US" sz="2000" b="1">
                <a:latin typeface="+mj-ea"/>
                <a:ea typeface="+mj-ea"/>
              </a:rPr>
              <a:t>请输入图表标题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B6068A2A-B0B1-4A17-A3DE-E7DDCBE5723E}"/>
              </a:ext>
            </a:extLst>
          </p:cNvPr>
          <p:cNvSpPr/>
          <p:nvPr/>
        </p:nvSpPr>
        <p:spPr>
          <a:xfrm flipV="1">
            <a:off x="3363400" y="1482527"/>
            <a:ext cx="178369" cy="15376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B8D0FD0-1D2E-422F-84BC-595E2E529183}"/>
              </a:ext>
            </a:extLst>
          </p:cNvPr>
          <p:cNvSpPr/>
          <p:nvPr/>
        </p:nvSpPr>
        <p:spPr>
          <a:xfrm>
            <a:off x="2168976" y="2670174"/>
            <a:ext cx="2567216" cy="2385317"/>
          </a:xfrm>
          <a:prstGeom prst="rect">
            <a:avLst/>
          </a:prstGeom>
          <a:solidFill>
            <a:schemeClr val="accent1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3712069-860D-486F-939D-7D3A17E24F3F}"/>
              </a:ext>
            </a:extLst>
          </p:cNvPr>
          <p:cNvSpPr txBox="1"/>
          <p:nvPr/>
        </p:nvSpPr>
        <p:spPr>
          <a:xfrm>
            <a:off x="708404" y="5666388"/>
            <a:ext cx="13003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latin typeface="+mn-ea"/>
              </a:rPr>
              <a:t>*数据来源：</a:t>
            </a:r>
            <a:r>
              <a:rPr lang="en-US" altLang="zh-CN" sz="1200">
                <a:latin typeface="+mn-ea"/>
              </a:rPr>
              <a:t>XXX</a:t>
            </a:r>
            <a:endParaRPr lang="zh-CN" altLang="en-US" sz="1200"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EB433EC-5E4F-4FD6-9C91-A20BECD95EDF}"/>
              </a:ext>
            </a:extLst>
          </p:cNvPr>
          <p:cNvSpPr txBox="1"/>
          <p:nvPr/>
        </p:nvSpPr>
        <p:spPr>
          <a:xfrm>
            <a:off x="8088018" y="1330355"/>
            <a:ext cx="2801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43B3F8B7-0D64-4E2A-BFE8-A0E80B89D167}"/>
              </a:ext>
            </a:extLst>
          </p:cNvPr>
          <p:cNvSpPr/>
          <p:nvPr/>
        </p:nvSpPr>
        <p:spPr>
          <a:xfrm flipV="1">
            <a:off x="9387046" y="1908134"/>
            <a:ext cx="203200" cy="17517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F183A8C-3262-4C10-B177-9295DC85734A}"/>
              </a:ext>
            </a:extLst>
          </p:cNvPr>
          <p:cNvSpPr txBox="1"/>
          <p:nvPr/>
        </p:nvSpPr>
        <p:spPr>
          <a:xfrm>
            <a:off x="8011319" y="3862832"/>
            <a:ext cx="2954655" cy="139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请输入对应的图表分析内容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请输入对应的图表分析内容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请输入对应的图表分析内容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请输入对应的图表分析内容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BD90124-3993-4551-868A-8E31C9D89632}"/>
              </a:ext>
            </a:extLst>
          </p:cNvPr>
          <p:cNvSpPr txBox="1"/>
          <p:nvPr/>
        </p:nvSpPr>
        <p:spPr>
          <a:xfrm>
            <a:off x="7076309" y="2512070"/>
            <a:ext cx="7024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  <a:endParaRPr lang="zh-CN" altLang="en-US" sz="44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99344F1-D0F3-46BC-A90E-5F5FE7D60947}"/>
              </a:ext>
            </a:extLst>
          </p:cNvPr>
          <p:cNvSpPr txBox="1"/>
          <p:nvPr/>
        </p:nvSpPr>
        <p:spPr>
          <a:xfrm>
            <a:off x="7076309" y="4175481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4400">
              <a:solidFill>
                <a:schemeClr val="accent1">
                  <a:lumMod val="40000"/>
                  <a:lumOff val="60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5117DD8-D5C3-4676-84B7-1B561AB51084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535AACE-0D87-4E8A-B14A-293FF8818961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8E6E49B-4026-4B71-91C7-1412C84E2A48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F0624F-C204-4014-8C49-96925F65BBA2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29" name="图形 28">
              <a:extLst>
                <a:ext uri="{FF2B5EF4-FFF2-40B4-BE49-F238E27FC236}">
                  <a16:creationId xmlns:a16="http://schemas.microsoft.com/office/drawing/2014/main" id="{78C0AA19-5D93-415A-9C72-13DE3E7181C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3A42A17B-AD84-450E-BE5B-11710649A6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5508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1CAE6A8-EC5C-4983-BD24-F5D4946D4269}"/>
              </a:ext>
            </a:extLst>
          </p:cNvPr>
          <p:cNvSpPr/>
          <p:nvPr/>
        </p:nvSpPr>
        <p:spPr>
          <a:xfrm>
            <a:off x="0" y="681"/>
            <a:ext cx="4934857" cy="6858000"/>
          </a:xfrm>
          <a:prstGeom prst="rect">
            <a:avLst/>
          </a:prstGeom>
          <a:gradFill flip="none" rotWithShape="1">
            <a:gsLst>
              <a:gs pos="39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143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形 29">
            <a:extLst>
              <a:ext uri="{FF2B5EF4-FFF2-40B4-BE49-F238E27FC236}">
                <a16:creationId xmlns:a16="http://schemas.microsoft.com/office/drawing/2014/main" id="{D850A502-EF0F-42B6-889A-8FADD14E36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542" y="246743"/>
            <a:ext cx="4853356" cy="6365877"/>
          </a:xfrm>
          <a:prstGeom prst="rect">
            <a:avLst/>
          </a:prstGeom>
          <a:effectLst/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18D9423-1F84-436A-A2FC-8E297B24EE8F}"/>
              </a:ext>
            </a:extLst>
          </p:cNvPr>
          <p:cNvSpPr/>
          <p:nvPr/>
        </p:nvSpPr>
        <p:spPr>
          <a:xfrm>
            <a:off x="2053772" y="1033236"/>
            <a:ext cx="8084457" cy="47915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2DF8BC3-E23F-4D72-AED7-1E3B58305AB8}"/>
              </a:ext>
            </a:extLst>
          </p:cNvPr>
          <p:cNvSpPr txBox="1"/>
          <p:nvPr userDrawn="1"/>
        </p:nvSpPr>
        <p:spPr>
          <a:xfrm>
            <a:off x="2580285" y="2880501"/>
            <a:ext cx="1349087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4000" b="1" spc="13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4C3C203-CC66-4279-9464-BF6682800E1A}"/>
              </a:ext>
            </a:extLst>
          </p:cNvPr>
          <p:cNvSpPr txBox="1"/>
          <p:nvPr userDrawn="1"/>
        </p:nvSpPr>
        <p:spPr>
          <a:xfrm>
            <a:off x="2616418" y="3608167"/>
            <a:ext cx="1276821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en-US" altLang="zh-CN">
                <a:solidFill>
                  <a:schemeClr val="accent1"/>
                </a:solidFill>
              </a:rPr>
              <a:t>CONTENTS</a:t>
            </a:r>
            <a:endParaRPr lang="zh-CN" altLang="en-US">
              <a:solidFill>
                <a:schemeClr val="accent1"/>
              </a:solidFill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5E98704-01D6-4720-842E-0C0CE462FF1D}"/>
              </a:ext>
            </a:extLst>
          </p:cNvPr>
          <p:cNvCxnSpPr>
            <a:cxnSpLocks/>
          </p:cNvCxnSpPr>
          <p:nvPr/>
        </p:nvCxnSpPr>
        <p:spPr>
          <a:xfrm>
            <a:off x="4667572" y="2717107"/>
            <a:ext cx="0" cy="14237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F9077CED-BE47-435E-ADC9-0C9A691A0075}"/>
              </a:ext>
            </a:extLst>
          </p:cNvPr>
          <p:cNvSpPr txBox="1"/>
          <p:nvPr/>
        </p:nvSpPr>
        <p:spPr>
          <a:xfrm>
            <a:off x="6233670" y="1525345"/>
            <a:ext cx="3061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C242B31-C3AB-4255-B8C3-2131653DB4A0}"/>
              </a:ext>
            </a:extLst>
          </p:cNvPr>
          <p:cNvSpPr txBox="1"/>
          <p:nvPr/>
        </p:nvSpPr>
        <p:spPr>
          <a:xfrm>
            <a:off x="5405771" y="1433012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accent2"/>
                </a:solidFill>
              </a:rPr>
              <a:t>01</a:t>
            </a:r>
            <a:endParaRPr lang="zh-CN" altLang="en-US" sz="3600">
              <a:solidFill>
                <a:schemeClr val="accent2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7BB6D4A-E09D-4DD5-9A3F-514E8310157F}"/>
              </a:ext>
            </a:extLst>
          </p:cNvPr>
          <p:cNvSpPr txBox="1"/>
          <p:nvPr/>
        </p:nvSpPr>
        <p:spPr>
          <a:xfrm>
            <a:off x="6233670" y="2361756"/>
            <a:ext cx="3061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81E37DF-6A6D-4727-9625-15AF95ECC18D}"/>
              </a:ext>
            </a:extLst>
          </p:cNvPr>
          <p:cNvSpPr txBox="1"/>
          <p:nvPr/>
        </p:nvSpPr>
        <p:spPr>
          <a:xfrm>
            <a:off x="5405771" y="2269423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accent2"/>
                </a:solidFill>
              </a:rPr>
              <a:t>02</a:t>
            </a:r>
            <a:endParaRPr lang="zh-CN" altLang="en-US" sz="3600">
              <a:solidFill>
                <a:schemeClr val="accent2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1BB3D42-5E7D-4247-A06E-B71E7CED49B2}"/>
              </a:ext>
            </a:extLst>
          </p:cNvPr>
          <p:cNvSpPr txBox="1"/>
          <p:nvPr/>
        </p:nvSpPr>
        <p:spPr>
          <a:xfrm>
            <a:off x="6233670" y="3198167"/>
            <a:ext cx="3061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AB8AA7B-4CE4-44BC-BD58-EDFEF790FDA4}"/>
              </a:ext>
            </a:extLst>
          </p:cNvPr>
          <p:cNvSpPr txBox="1"/>
          <p:nvPr/>
        </p:nvSpPr>
        <p:spPr>
          <a:xfrm>
            <a:off x="5405771" y="310583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accent2"/>
                </a:solidFill>
              </a:rPr>
              <a:t>03</a:t>
            </a:r>
            <a:endParaRPr lang="zh-CN" altLang="en-US" sz="3600">
              <a:solidFill>
                <a:schemeClr val="accent2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0A98065-31EF-49CE-A9E7-CC4CE79EEA26}"/>
              </a:ext>
            </a:extLst>
          </p:cNvPr>
          <p:cNvSpPr txBox="1"/>
          <p:nvPr/>
        </p:nvSpPr>
        <p:spPr>
          <a:xfrm>
            <a:off x="6233670" y="4034578"/>
            <a:ext cx="3061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4F02B63-1DFB-4C56-A822-49F6E71DBCA6}"/>
              </a:ext>
            </a:extLst>
          </p:cNvPr>
          <p:cNvSpPr txBox="1"/>
          <p:nvPr/>
        </p:nvSpPr>
        <p:spPr>
          <a:xfrm>
            <a:off x="5405771" y="3942245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accent2"/>
                </a:solidFill>
              </a:rPr>
              <a:t>04</a:t>
            </a:r>
            <a:endParaRPr lang="zh-CN" altLang="en-US" sz="3600">
              <a:solidFill>
                <a:schemeClr val="accent2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3702CD8-356B-43EA-AF7A-A24521A31D9D}"/>
              </a:ext>
            </a:extLst>
          </p:cNvPr>
          <p:cNvSpPr txBox="1"/>
          <p:nvPr/>
        </p:nvSpPr>
        <p:spPr>
          <a:xfrm>
            <a:off x="6233670" y="4870989"/>
            <a:ext cx="3061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05FD31F-8A07-4F1F-A79E-07D758E851D5}"/>
              </a:ext>
            </a:extLst>
          </p:cNvPr>
          <p:cNvSpPr txBox="1"/>
          <p:nvPr/>
        </p:nvSpPr>
        <p:spPr>
          <a:xfrm>
            <a:off x="5405771" y="4778656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accent2"/>
                </a:solidFill>
              </a:rPr>
              <a:t>05</a:t>
            </a:r>
            <a:endParaRPr lang="zh-CN" altLang="en-US" sz="36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9727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9351FE59-C033-44EA-B5E5-A095E9BA26F8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条形图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951006C-5ADF-4F47-AC60-530255E6C1AF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F565E62-FB7B-4398-A360-360DF0186C2D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47E9745-3677-4049-8BD9-F2B9E17709CD}"/>
              </a:ext>
            </a:extLst>
          </p:cNvPr>
          <p:cNvSpPr txBox="1"/>
          <p:nvPr/>
        </p:nvSpPr>
        <p:spPr>
          <a:xfrm>
            <a:off x="5831108" y="4943056"/>
            <a:ext cx="13003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latin typeface="+mn-ea"/>
              </a:rPr>
              <a:t>*数据来源：</a:t>
            </a:r>
            <a:r>
              <a:rPr lang="en-US" altLang="zh-CN" sz="1200">
                <a:latin typeface="+mn-ea"/>
              </a:rPr>
              <a:t>XXX</a:t>
            </a:r>
            <a:endParaRPr lang="zh-CN" altLang="en-US" sz="1200">
              <a:latin typeface="+mn-ea"/>
            </a:endParaRPr>
          </a:p>
        </p:txBody>
      </p:sp>
      <p:graphicFrame>
        <p:nvGraphicFramePr>
          <p:cNvPr id="47" name="图表 46">
            <a:extLst>
              <a:ext uri="{FF2B5EF4-FFF2-40B4-BE49-F238E27FC236}">
                <a16:creationId xmlns:a16="http://schemas.microsoft.com/office/drawing/2014/main" id="{715B581E-B779-4465-82F5-B40942D49C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421222"/>
              </p:ext>
            </p:extLst>
          </p:nvPr>
        </p:nvGraphicFramePr>
        <p:xfrm>
          <a:off x="5504635" y="1786404"/>
          <a:ext cx="6050132" cy="3446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文本框 22">
            <a:extLst>
              <a:ext uri="{FF2B5EF4-FFF2-40B4-BE49-F238E27FC236}">
                <a16:creationId xmlns:a16="http://schemas.microsoft.com/office/drawing/2014/main" id="{868E06CA-4071-47B2-B2E9-3DEFE09018C0}"/>
              </a:ext>
            </a:extLst>
          </p:cNvPr>
          <p:cNvSpPr txBox="1"/>
          <p:nvPr/>
        </p:nvSpPr>
        <p:spPr>
          <a:xfrm>
            <a:off x="6764357" y="1281499"/>
            <a:ext cx="35306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请输入图表标题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C08382F-AE37-4AB7-89B2-8488826E4DA0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5AC9D2D-25AC-43A6-B3C8-B8357C415A86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3419942-F75F-42EA-B940-61FFA822C93E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52A537E-663A-4EF6-8457-B19B08AE472B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29" name="图形 28">
              <a:extLst>
                <a:ext uri="{FF2B5EF4-FFF2-40B4-BE49-F238E27FC236}">
                  <a16:creationId xmlns:a16="http://schemas.microsoft.com/office/drawing/2014/main" id="{4D5F3245-D0EE-4157-BC04-7FAD7D9FF8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B49E252C-749F-4761-A63E-99ECB448230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6CB9D20-78F8-4AC3-9E8A-DB922992C8F0}"/>
              </a:ext>
            </a:extLst>
          </p:cNvPr>
          <p:cNvSpPr txBox="1"/>
          <p:nvPr/>
        </p:nvSpPr>
        <p:spPr>
          <a:xfrm>
            <a:off x="1340148" y="145179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E09138F-3DBB-4EBE-AE29-81574C89CCA8}"/>
              </a:ext>
            </a:extLst>
          </p:cNvPr>
          <p:cNvSpPr txBox="1"/>
          <p:nvPr/>
        </p:nvSpPr>
        <p:spPr>
          <a:xfrm>
            <a:off x="1340148" y="1989167"/>
            <a:ext cx="3647152" cy="1062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请输入文本内容，请输入文本内容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请输入文本内容，请输入文本内容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请输入文本内容，请输入文本内容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DFC053A-9BEF-42A5-ACB8-FF47FF48774E}"/>
              </a:ext>
            </a:extLst>
          </p:cNvPr>
          <p:cNvSpPr txBox="1"/>
          <p:nvPr/>
        </p:nvSpPr>
        <p:spPr>
          <a:xfrm>
            <a:off x="1340148" y="348815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9F44BFC-C236-4E62-ADDB-85FBF10398AB}"/>
              </a:ext>
            </a:extLst>
          </p:cNvPr>
          <p:cNvSpPr txBox="1"/>
          <p:nvPr/>
        </p:nvSpPr>
        <p:spPr>
          <a:xfrm>
            <a:off x="1340148" y="4025529"/>
            <a:ext cx="3647152" cy="1062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请输入文本内容，请输入文本内容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请输入文本内容，请输入文本内容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请输入文本内容，请输入文本内容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1495675-4602-419C-949E-546A30F83568}"/>
              </a:ext>
            </a:extLst>
          </p:cNvPr>
          <p:cNvGrpSpPr/>
          <p:nvPr/>
        </p:nvGrpSpPr>
        <p:grpSpPr>
          <a:xfrm>
            <a:off x="694383" y="1426462"/>
            <a:ext cx="506904" cy="506904"/>
            <a:chOff x="656283" y="1420147"/>
            <a:chExt cx="506904" cy="506904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7D384D2-99E4-456B-8928-104F3C397C99}"/>
                </a:ext>
              </a:extLst>
            </p:cNvPr>
            <p:cNvSpPr/>
            <p:nvPr/>
          </p:nvSpPr>
          <p:spPr>
            <a:xfrm>
              <a:off x="656283" y="1420147"/>
              <a:ext cx="506904" cy="50690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D5991E6-E3F3-4BD9-9640-239AACAF115B}"/>
                </a:ext>
              </a:extLst>
            </p:cNvPr>
            <p:cNvSpPr/>
            <p:nvPr/>
          </p:nvSpPr>
          <p:spPr>
            <a:xfrm>
              <a:off x="796925" y="1560794"/>
              <a:ext cx="225620" cy="225610"/>
            </a:xfrm>
            <a:custGeom>
              <a:avLst/>
              <a:gdLst>
                <a:gd name="connsiteX0" fmla="*/ 4795185 w 6840926"/>
                <a:gd name="connsiteY0" fmla="*/ 1625857 h 6840644"/>
                <a:gd name="connsiteX1" fmla="*/ 4494697 w 6840926"/>
                <a:gd name="connsiteY1" fmla="*/ 1799111 h 6840644"/>
                <a:gd name="connsiteX2" fmla="*/ 4494697 w 6840926"/>
                <a:gd name="connsiteY2" fmla="*/ 2145621 h 6840644"/>
                <a:gd name="connsiteX3" fmla="*/ 4795185 w 6840926"/>
                <a:gd name="connsiteY3" fmla="*/ 2318876 h 6840644"/>
                <a:gd name="connsiteX4" fmla="*/ 5141695 w 6840926"/>
                <a:gd name="connsiteY4" fmla="*/ 1972366 h 6840644"/>
                <a:gd name="connsiteX5" fmla="*/ 4795185 w 6840926"/>
                <a:gd name="connsiteY5" fmla="*/ 1625857 h 6840644"/>
                <a:gd name="connsiteX6" fmla="*/ 4795185 w 6840926"/>
                <a:gd name="connsiteY6" fmla="*/ 1163844 h 6840644"/>
                <a:gd name="connsiteX7" fmla="*/ 5603707 w 6840926"/>
                <a:gd name="connsiteY7" fmla="*/ 1972366 h 6840644"/>
                <a:gd name="connsiteX8" fmla="*/ 4795185 w 6840926"/>
                <a:gd name="connsiteY8" fmla="*/ 2780888 h 6840644"/>
                <a:gd name="connsiteX9" fmla="*/ 3986663 w 6840926"/>
                <a:gd name="connsiteY9" fmla="*/ 1972366 h 6840644"/>
                <a:gd name="connsiteX10" fmla="*/ 4795185 w 6840926"/>
                <a:gd name="connsiteY10" fmla="*/ 1163844 h 6840644"/>
                <a:gd name="connsiteX11" fmla="*/ 3602255 w 6840926"/>
                <a:gd name="connsiteY11" fmla="*/ 462704 h 6840644"/>
                <a:gd name="connsiteX12" fmla="*/ 462013 w 6840926"/>
                <a:gd name="connsiteY12" fmla="*/ 3602947 h 6840644"/>
                <a:gd name="connsiteX13" fmla="*/ 3238600 w 6840926"/>
                <a:gd name="connsiteY13" fmla="*/ 6379535 h 6840644"/>
                <a:gd name="connsiteX14" fmla="*/ 6379745 w 6840926"/>
                <a:gd name="connsiteY14" fmla="*/ 3239292 h 6840644"/>
                <a:gd name="connsiteX15" fmla="*/ 6106327 w 6840926"/>
                <a:gd name="connsiteY15" fmla="*/ 733414 h 6840644"/>
                <a:gd name="connsiteX16" fmla="*/ 3651885 w 6840926"/>
                <a:gd name="connsiteY16" fmla="*/ 2496 h 6840644"/>
                <a:gd name="connsiteX17" fmla="*/ 6155957 w 6840926"/>
                <a:gd name="connsiteY17" fmla="*/ 273206 h 6840644"/>
                <a:gd name="connsiteX18" fmla="*/ 6565632 w 6840926"/>
                <a:gd name="connsiteY18" fmla="*/ 682881 h 6840644"/>
                <a:gd name="connsiteX19" fmla="*/ 6838148 w 6840926"/>
                <a:gd name="connsiteY19" fmla="*/ 3187857 h 6840644"/>
                <a:gd name="connsiteX20" fmla="*/ 6705499 w 6840926"/>
                <a:gd name="connsiteY20" fmla="*/ 3565047 h 6840644"/>
                <a:gd name="connsiteX21" fmla="*/ 3565258 w 6840926"/>
                <a:gd name="connsiteY21" fmla="*/ 6705289 h 6840644"/>
                <a:gd name="connsiteX22" fmla="*/ 2911943 w 6840926"/>
                <a:gd name="connsiteY22" fmla="*/ 6705289 h 6840644"/>
                <a:gd name="connsiteX23" fmla="*/ 135355 w 6840926"/>
                <a:gd name="connsiteY23" fmla="*/ 3928702 h 6840644"/>
                <a:gd name="connsiteX24" fmla="*/ 135355 w 6840926"/>
                <a:gd name="connsiteY24" fmla="*/ 3275387 h 6840644"/>
                <a:gd name="connsiteX25" fmla="*/ 3275597 w 6840926"/>
                <a:gd name="connsiteY25" fmla="*/ 135144 h 6840644"/>
                <a:gd name="connsiteX26" fmla="*/ 3651885 w 6840926"/>
                <a:gd name="connsiteY26" fmla="*/ 2496 h 684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840926" h="6840644">
                  <a:moveTo>
                    <a:pt x="4795185" y="1625857"/>
                  </a:moveTo>
                  <a:cubicBezTo>
                    <a:pt x="4670658" y="1625857"/>
                    <a:pt x="4556960" y="1691730"/>
                    <a:pt x="4494697" y="1799111"/>
                  </a:cubicBezTo>
                  <a:cubicBezTo>
                    <a:pt x="4432433" y="1906493"/>
                    <a:pt x="4432433" y="2038239"/>
                    <a:pt x="4494697" y="2145621"/>
                  </a:cubicBezTo>
                  <a:cubicBezTo>
                    <a:pt x="4556960" y="2253003"/>
                    <a:pt x="4671561" y="2318876"/>
                    <a:pt x="4795185" y="2318876"/>
                  </a:cubicBezTo>
                  <a:cubicBezTo>
                    <a:pt x="4987390" y="2319778"/>
                    <a:pt x="5142597" y="2164571"/>
                    <a:pt x="5141695" y="1972366"/>
                  </a:cubicBezTo>
                  <a:cubicBezTo>
                    <a:pt x="5141695" y="1781064"/>
                    <a:pt x="4986487" y="1625857"/>
                    <a:pt x="4795185" y="1625857"/>
                  </a:cubicBezTo>
                  <a:close/>
                  <a:moveTo>
                    <a:pt x="4795185" y="1163844"/>
                  </a:moveTo>
                  <a:cubicBezTo>
                    <a:pt x="5241858" y="1163844"/>
                    <a:pt x="5603707" y="1526596"/>
                    <a:pt x="5603707" y="1972366"/>
                  </a:cubicBezTo>
                  <a:cubicBezTo>
                    <a:pt x="5603707" y="2419038"/>
                    <a:pt x="5241858" y="2780888"/>
                    <a:pt x="4795185" y="2780888"/>
                  </a:cubicBezTo>
                  <a:cubicBezTo>
                    <a:pt x="4348513" y="2780888"/>
                    <a:pt x="3986663" y="2419038"/>
                    <a:pt x="3986663" y="1972366"/>
                  </a:cubicBezTo>
                  <a:cubicBezTo>
                    <a:pt x="3986663" y="1525694"/>
                    <a:pt x="4348513" y="1163844"/>
                    <a:pt x="4795185" y="1163844"/>
                  </a:cubicBezTo>
                  <a:close/>
                  <a:moveTo>
                    <a:pt x="3602255" y="462704"/>
                  </a:moveTo>
                  <a:lnTo>
                    <a:pt x="462013" y="3602947"/>
                  </a:lnTo>
                  <a:lnTo>
                    <a:pt x="3238600" y="6379535"/>
                  </a:lnTo>
                  <a:lnTo>
                    <a:pt x="6379745" y="3239292"/>
                  </a:lnTo>
                  <a:lnTo>
                    <a:pt x="6106327" y="733414"/>
                  </a:lnTo>
                  <a:close/>
                  <a:moveTo>
                    <a:pt x="3651885" y="2496"/>
                  </a:moveTo>
                  <a:lnTo>
                    <a:pt x="6155957" y="273206"/>
                  </a:lnTo>
                  <a:cubicBezTo>
                    <a:pt x="6371623" y="296668"/>
                    <a:pt x="6542171" y="467215"/>
                    <a:pt x="6565632" y="682881"/>
                  </a:cubicBezTo>
                  <a:lnTo>
                    <a:pt x="6838148" y="3187857"/>
                  </a:lnTo>
                  <a:cubicBezTo>
                    <a:pt x="6853488" y="3327724"/>
                    <a:pt x="6804760" y="3465787"/>
                    <a:pt x="6705499" y="3565047"/>
                  </a:cubicBezTo>
                  <a:lnTo>
                    <a:pt x="3565258" y="6705289"/>
                  </a:lnTo>
                  <a:cubicBezTo>
                    <a:pt x="3384784" y="6885763"/>
                    <a:pt x="3092417" y="6885763"/>
                    <a:pt x="2911943" y="6705289"/>
                  </a:cubicBezTo>
                  <a:lnTo>
                    <a:pt x="135355" y="3928702"/>
                  </a:lnTo>
                  <a:cubicBezTo>
                    <a:pt x="-45118" y="3748228"/>
                    <a:pt x="-45118" y="3455861"/>
                    <a:pt x="135355" y="3275387"/>
                  </a:cubicBezTo>
                  <a:lnTo>
                    <a:pt x="3275597" y="135144"/>
                  </a:lnTo>
                  <a:cubicBezTo>
                    <a:pt x="3374858" y="36786"/>
                    <a:pt x="3512920" y="-11942"/>
                    <a:pt x="3651885" y="2496"/>
                  </a:cubicBezTo>
                  <a:close/>
                </a:path>
              </a:pathLst>
            </a:custGeom>
            <a:solidFill>
              <a:schemeClr val="bg1"/>
            </a:solidFill>
            <a:ln w="90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BE8CBD6-5E60-4623-9092-C839088D1CCE}"/>
              </a:ext>
            </a:extLst>
          </p:cNvPr>
          <p:cNvGrpSpPr/>
          <p:nvPr/>
        </p:nvGrpSpPr>
        <p:grpSpPr>
          <a:xfrm>
            <a:off x="694383" y="3434664"/>
            <a:ext cx="506904" cy="506904"/>
            <a:chOff x="656283" y="3428349"/>
            <a:chExt cx="506904" cy="506904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B89379C4-F17A-4A8D-A59F-4727B8430A52}"/>
                </a:ext>
              </a:extLst>
            </p:cNvPr>
            <p:cNvSpPr/>
            <p:nvPr/>
          </p:nvSpPr>
          <p:spPr>
            <a:xfrm>
              <a:off x="656283" y="3428349"/>
              <a:ext cx="506904" cy="50690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图形 35">
              <a:extLst>
                <a:ext uri="{FF2B5EF4-FFF2-40B4-BE49-F238E27FC236}">
                  <a16:creationId xmlns:a16="http://schemas.microsoft.com/office/drawing/2014/main" id="{2A90C83E-895E-4433-B560-E3267BA3A543}"/>
                </a:ext>
              </a:extLst>
            </p:cNvPr>
            <p:cNvSpPr/>
            <p:nvPr/>
          </p:nvSpPr>
          <p:spPr>
            <a:xfrm>
              <a:off x="795144" y="3549289"/>
              <a:ext cx="229182" cy="265024"/>
            </a:xfrm>
            <a:custGeom>
              <a:avLst/>
              <a:gdLst>
                <a:gd name="connsiteX0" fmla="*/ 5840419 w 5915136"/>
                <a:gd name="connsiteY0" fmla="*/ 5185529 h 6840210"/>
                <a:gd name="connsiteX1" fmla="*/ 5465052 w 5915136"/>
                <a:gd name="connsiteY1" fmla="*/ 4866200 h 6840210"/>
                <a:gd name="connsiteX2" fmla="*/ 5465052 w 5915136"/>
                <a:gd name="connsiteY2" fmla="*/ 3186835 h 6840210"/>
                <a:gd name="connsiteX3" fmla="*/ 3637142 w 5915136"/>
                <a:gd name="connsiteY3" fmla="*/ 774527 h 6840210"/>
                <a:gd name="connsiteX4" fmla="*/ 3327598 w 5915136"/>
                <a:gd name="connsiteY4" fmla="*/ 107406 h 6840210"/>
                <a:gd name="connsiteX5" fmla="*/ 2591986 w 5915136"/>
                <a:gd name="connsiteY5" fmla="*/ 107406 h 6840210"/>
                <a:gd name="connsiteX6" fmla="*/ 2282442 w 5915136"/>
                <a:gd name="connsiteY6" fmla="*/ 774527 h 6840210"/>
                <a:gd name="connsiteX7" fmla="*/ 455421 w 5915136"/>
                <a:gd name="connsiteY7" fmla="*/ 3186835 h 6840210"/>
                <a:gd name="connsiteX8" fmla="*/ 455421 w 5915136"/>
                <a:gd name="connsiteY8" fmla="*/ 4878653 h 6840210"/>
                <a:gd name="connsiteX9" fmla="*/ 83612 w 5915136"/>
                <a:gd name="connsiteY9" fmla="*/ 5182860 h 6840210"/>
                <a:gd name="connsiteX10" fmla="*/ 0 w 5915136"/>
                <a:gd name="connsiteY10" fmla="*/ 5358980 h 6840210"/>
                <a:gd name="connsiteX11" fmla="*/ 0 w 5915136"/>
                <a:gd name="connsiteY11" fmla="*/ 5811733 h 6840210"/>
                <a:gd name="connsiteX12" fmla="*/ 227711 w 5915136"/>
                <a:gd name="connsiteY12" fmla="*/ 6039443 h 6840210"/>
                <a:gd name="connsiteX13" fmla="*/ 1566399 w 5915136"/>
                <a:gd name="connsiteY13" fmla="*/ 6039443 h 6840210"/>
                <a:gd name="connsiteX14" fmla="*/ 1623327 w 5915136"/>
                <a:gd name="connsiteY14" fmla="*/ 6133729 h 6840210"/>
                <a:gd name="connsiteX15" fmla="*/ 2950452 w 5915136"/>
                <a:gd name="connsiteY15" fmla="*/ 6843546 h 6840210"/>
                <a:gd name="connsiteX16" fmla="*/ 4307820 w 5915136"/>
                <a:gd name="connsiteY16" fmla="*/ 6085697 h 6840210"/>
                <a:gd name="connsiteX17" fmla="*/ 4333616 w 5915136"/>
                <a:gd name="connsiteY17" fmla="*/ 6038554 h 6840210"/>
                <a:gd name="connsiteX18" fmla="*/ 5692763 w 5915136"/>
                <a:gd name="connsiteY18" fmla="*/ 6038554 h 6840210"/>
                <a:gd name="connsiteX19" fmla="*/ 5920473 w 5915136"/>
                <a:gd name="connsiteY19" fmla="*/ 5810843 h 6840210"/>
                <a:gd name="connsiteX20" fmla="*/ 5920473 w 5915136"/>
                <a:gd name="connsiteY20" fmla="*/ 5358980 h 6840210"/>
                <a:gd name="connsiteX21" fmla="*/ 5840419 w 5915136"/>
                <a:gd name="connsiteY21" fmla="*/ 5185529 h 6840210"/>
                <a:gd name="connsiteX22" fmla="*/ 5840419 w 5915136"/>
                <a:gd name="connsiteY22" fmla="*/ 5185529 h 6840210"/>
                <a:gd name="connsiteX23" fmla="*/ 2949563 w 5915136"/>
                <a:gd name="connsiteY23" fmla="*/ 6388125 h 6840210"/>
                <a:gd name="connsiteX24" fmla="*/ 2132118 w 5915136"/>
                <a:gd name="connsiteY24" fmla="*/ 6039443 h 6840210"/>
                <a:gd name="connsiteX25" fmla="*/ 3767897 w 5915136"/>
                <a:gd name="connsiteY25" fmla="*/ 6039443 h 6840210"/>
                <a:gd name="connsiteX26" fmla="*/ 2949563 w 5915136"/>
                <a:gd name="connsiteY26" fmla="*/ 6388125 h 6840210"/>
                <a:gd name="connsiteX27" fmla="*/ 2949563 w 5915136"/>
                <a:gd name="connsiteY27" fmla="*/ 6388125 h 6840210"/>
                <a:gd name="connsiteX28" fmla="*/ 5465052 w 5915136"/>
                <a:gd name="connsiteY28" fmla="*/ 5583133 h 6840210"/>
                <a:gd name="connsiteX29" fmla="*/ 455421 w 5915136"/>
                <a:gd name="connsiteY29" fmla="*/ 5583133 h 6840210"/>
                <a:gd name="connsiteX30" fmla="*/ 455421 w 5915136"/>
                <a:gd name="connsiteY30" fmla="*/ 5466609 h 6840210"/>
                <a:gd name="connsiteX31" fmla="*/ 910842 w 5915136"/>
                <a:gd name="connsiteY31" fmla="*/ 5094800 h 6840210"/>
                <a:gd name="connsiteX32" fmla="*/ 910842 w 5915136"/>
                <a:gd name="connsiteY32" fmla="*/ 3186835 h 6840210"/>
                <a:gd name="connsiteX33" fmla="*/ 2406082 w 5915136"/>
                <a:gd name="connsiteY33" fmla="*/ 1213048 h 6840210"/>
                <a:gd name="connsiteX34" fmla="*/ 2787675 w 5915136"/>
                <a:gd name="connsiteY34" fmla="*/ 1106308 h 6840210"/>
                <a:gd name="connsiteX35" fmla="*/ 2734305 w 5915136"/>
                <a:gd name="connsiteY35" fmla="*/ 713152 h 6840210"/>
                <a:gd name="connsiteX36" fmla="*/ 2837486 w 5915136"/>
                <a:gd name="connsiteY36" fmla="*/ 490778 h 6840210"/>
                <a:gd name="connsiteX37" fmla="*/ 3082987 w 5915136"/>
                <a:gd name="connsiteY37" fmla="*/ 490778 h 6840210"/>
                <a:gd name="connsiteX38" fmla="*/ 3186168 w 5915136"/>
                <a:gd name="connsiteY38" fmla="*/ 713152 h 6840210"/>
                <a:gd name="connsiteX39" fmla="*/ 3132799 w 5915136"/>
                <a:gd name="connsiteY39" fmla="*/ 1106308 h 6840210"/>
                <a:gd name="connsiteX40" fmla="*/ 3514392 w 5915136"/>
                <a:gd name="connsiteY40" fmla="*/ 1213048 h 6840210"/>
                <a:gd name="connsiteX41" fmla="*/ 5009631 w 5915136"/>
                <a:gd name="connsiteY41" fmla="*/ 3186835 h 6840210"/>
                <a:gd name="connsiteX42" fmla="*/ 5009631 w 5915136"/>
                <a:gd name="connsiteY42" fmla="*/ 5077010 h 6840210"/>
                <a:gd name="connsiteX43" fmla="*/ 5465052 w 5915136"/>
                <a:gd name="connsiteY43" fmla="*/ 5464830 h 6840210"/>
                <a:gd name="connsiteX44" fmla="*/ 5465052 w 5915136"/>
                <a:gd name="connsiteY44" fmla="*/ 5583133 h 684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15136" h="6840210">
                  <a:moveTo>
                    <a:pt x="5840419" y="5185529"/>
                  </a:moveTo>
                  <a:lnTo>
                    <a:pt x="5465052" y="4866200"/>
                  </a:lnTo>
                  <a:lnTo>
                    <a:pt x="5465052" y="3186835"/>
                  </a:lnTo>
                  <a:cubicBezTo>
                    <a:pt x="5465052" y="2038498"/>
                    <a:pt x="4692082" y="1069839"/>
                    <a:pt x="3637142" y="774527"/>
                  </a:cubicBezTo>
                  <a:cubicBezTo>
                    <a:pt x="3672721" y="511237"/>
                    <a:pt x="3551750" y="250615"/>
                    <a:pt x="3327598" y="107406"/>
                  </a:cubicBezTo>
                  <a:cubicBezTo>
                    <a:pt x="3103445" y="-35802"/>
                    <a:pt x="2816139" y="-35802"/>
                    <a:pt x="2591986" y="107406"/>
                  </a:cubicBezTo>
                  <a:cubicBezTo>
                    <a:pt x="2367834" y="250615"/>
                    <a:pt x="2246862" y="511237"/>
                    <a:pt x="2282442" y="774527"/>
                  </a:cubicBezTo>
                  <a:cubicBezTo>
                    <a:pt x="1228392" y="1069839"/>
                    <a:pt x="455421" y="2037609"/>
                    <a:pt x="455421" y="3186835"/>
                  </a:cubicBezTo>
                  <a:lnTo>
                    <a:pt x="455421" y="4878653"/>
                  </a:lnTo>
                  <a:lnTo>
                    <a:pt x="83612" y="5182860"/>
                  </a:lnTo>
                  <a:cubicBezTo>
                    <a:pt x="31132" y="5225556"/>
                    <a:pt x="0" y="5290489"/>
                    <a:pt x="0" y="5358980"/>
                  </a:cubicBezTo>
                  <a:lnTo>
                    <a:pt x="0" y="5811733"/>
                  </a:lnTo>
                  <a:cubicBezTo>
                    <a:pt x="0" y="5937151"/>
                    <a:pt x="102292" y="6039443"/>
                    <a:pt x="227711" y="6039443"/>
                  </a:cubicBezTo>
                  <a:lnTo>
                    <a:pt x="1566399" y="6039443"/>
                  </a:lnTo>
                  <a:cubicBezTo>
                    <a:pt x="1584189" y="6071465"/>
                    <a:pt x="1602868" y="6103487"/>
                    <a:pt x="1623327" y="6133729"/>
                  </a:cubicBezTo>
                  <a:cubicBezTo>
                    <a:pt x="1918639" y="6577587"/>
                    <a:pt x="2416756" y="6844435"/>
                    <a:pt x="2950452" y="6843546"/>
                  </a:cubicBezTo>
                  <a:cubicBezTo>
                    <a:pt x="3503718" y="6843546"/>
                    <a:pt x="4017845" y="6557129"/>
                    <a:pt x="4307820" y="6085697"/>
                  </a:cubicBezTo>
                  <a:cubicBezTo>
                    <a:pt x="4316715" y="6070576"/>
                    <a:pt x="4324721" y="6054565"/>
                    <a:pt x="4333616" y="6038554"/>
                  </a:cubicBezTo>
                  <a:lnTo>
                    <a:pt x="5692763" y="6038554"/>
                  </a:lnTo>
                  <a:cubicBezTo>
                    <a:pt x="5818181" y="6038554"/>
                    <a:pt x="5920473" y="5936262"/>
                    <a:pt x="5920473" y="5810843"/>
                  </a:cubicBezTo>
                  <a:lnTo>
                    <a:pt x="5920473" y="5358980"/>
                  </a:lnTo>
                  <a:cubicBezTo>
                    <a:pt x="5920473" y="5292268"/>
                    <a:pt x="5891120" y="5229114"/>
                    <a:pt x="5840419" y="5185529"/>
                  </a:cubicBezTo>
                  <a:lnTo>
                    <a:pt x="5840419" y="5185529"/>
                  </a:lnTo>
                  <a:close/>
                  <a:moveTo>
                    <a:pt x="2949563" y="6388125"/>
                  </a:moveTo>
                  <a:cubicBezTo>
                    <a:pt x="2640908" y="6388125"/>
                    <a:pt x="2345596" y="6261817"/>
                    <a:pt x="2132118" y="6039443"/>
                  </a:cubicBezTo>
                  <a:lnTo>
                    <a:pt x="3767897" y="6039443"/>
                  </a:lnTo>
                  <a:cubicBezTo>
                    <a:pt x="3553529" y="6261817"/>
                    <a:pt x="3258217" y="6388125"/>
                    <a:pt x="2949563" y="6388125"/>
                  </a:cubicBezTo>
                  <a:lnTo>
                    <a:pt x="2949563" y="6388125"/>
                  </a:lnTo>
                  <a:close/>
                  <a:moveTo>
                    <a:pt x="5465052" y="5583133"/>
                  </a:moveTo>
                  <a:lnTo>
                    <a:pt x="455421" y="5583133"/>
                  </a:lnTo>
                  <a:lnTo>
                    <a:pt x="455421" y="5466609"/>
                  </a:lnTo>
                  <a:lnTo>
                    <a:pt x="910842" y="5094800"/>
                  </a:lnTo>
                  <a:lnTo>
                    <a:pt x="910842" y="3186835"/>
                  </a:lnTo>
                  <a:cubicBezTo>
                    <a:pt x="910842" y="2267988"/>
                    <a:pt x="1521925" y="1462106"/>
                    <a:pt x="2406082" y="1213048"/>
                  </a:cubicBezTo>
                  <a:lnTo>
                    <a:pt x="2787675" y="1106308"/>
                  </a:lnTo>
                  <a:lnTo>
                    <a:pt x="2734305" y="713152"/>
                  </a:lnTo>
                  <a:cubicBezTo>
                    <a:pt x="2722742" y="625092"/>
                    <a:pt x="2762769" y="538811"/>
                    <a:pt x="2837486" y="490778"/>
                  </a:cubicBezTo>
                  <a:cubicBezTo>
                    <a:pt x="2912204" y="442746"/>
                    <a:pt x="3008269" y="442746"/>
                    <a:pt x="3082987" y="490778"/>
                  </a:cubicBezTo>
                  <a:cubicBezTo>
                    <a:pt x="3157704" y="538811"/>
                    <a:pt x="3197732" y="625092"/>
                    <a:pt x="3186168" y="713152"/>
                  </a:cubicBezTo>
                  <a:lnTo>
                    <a:pt x="3132799" y="1106308"/>
                  </a:lnTo>
                  <a:lnTo>
                    <a:pt x="3514392" y="1213048"/>
                  </a:lnTo>
                  <a:cubicBezTo>
                    <a:pt x="4398549" y="1462106"/>
                    <a:pt x="5009631" y="2267988"/>
                    <a:pt x="5009631" y="3186835"/>
                  </a:cubicBezTo>
                  <a:lnTo>
                    <a:pt x="5009631" y="5077010"/>
                  </a:lnTo>
                  <a:lnTo>
                    <a:pt x="5465052" y="5464830"/>
                  </a:lnTo>
                  <a:lnTo>
                    <a:pt x="5465052" y="5583133"/>
                  </a:lnTo>
                  <a:close/>
                </a:path>
              </a:pathLst>
            </a:custGeom>
            <a:solidFill>
              <a:schemeClr val="bg1"/>
            </a:solidFill>
            <a:ln w="88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27BCBAD0-A229-4C8A-B85D-84BF7BEE3EC4}"/>
              </a:ext>
            </a:extLst>
          </p:cNvPr>
          <p:cNvSpPr/>
          <p:nvPr/>
        </p:nvSpPr>
        <p:spPr>
          <a:xfrm>
            <a:off x="5915343" y="2774739"/>
            <a:ext cx="2567216" cy="1561729"/>
          </a:xfrm>
          <a:prstGeom prst="rect">
            <a:avLst/>
          </a:prstGeom>
          <a:solidFill>
            <a:schemeClr val="accent1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6886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椭圆 50">
            <a:extLst>
              <a:ext uri="{FF2B5EF4-FFF2-40B4-BE49-F238E27FC236}">
                <a16:creationId xmlns:a16="http://schemas.microsoft.com/office/drawing/2014/main" id="{06430DE0-55C7-48F3-9E6A-3101338DD23A}"/>
              </a:ext>
            </a:extLst>
          </p:cNvPr>
          <p:cNvSpPr/>
          <p:nvPr/>
        </p:nvSpPr>
        <p:spPr>
          <a:xfrm>
            <a:off x="2725704" y="1985882"/>
            <a:ext cx="1562716" cy="15627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3632AA95-EBB3-48E6-B78C-64E5775C0B12}"/>
              </a:ext>
            </a:extLst>
          </p:cNvPr>
          <p:cNvSpPr/>
          <p:nvPr/>
        </p:nvSpPr>
        <p:spPr>
          <a:xfrm>
            <a:off x="4580917" y="1985882"/>
            <a:ext cx="1562716" cy="15627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5852CF1-FD1D-4F13-B0C0-C10E6D7A4BCD}"/>
              </a:ext>
            </a:extLst>
          </p:cNvPr>
          <p:cNvSpPr/>
          <p:nvPr/>
        </p:nvSpPr>
        <p:spPr>
          <a:xfrm>
            <a:off x="870491" y="1985882"/>
            <a:ext cx="1562716" cy="15627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35BC8F1C-A05F-4E0C-A305-1468BDB054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6793622"/>
              </p:ext>
            </p:extLst>
          </p:nvPr>
        </p:nvGraphicFramePr>
        <p:xfrm>
          <a:off x="2296760" y="1960372"/>
          <a:ext cx="2420604" cy="1613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图表 20">
            <a:extLst>
              <a:ext uri="{FF2B5EF4-FFF2-40B4-BE49-F238E27FC236}">
                <a16:creationId xmlns:a16="http://schemas.microsoft.com/office/drawing/2014/main" id="{5767600C-6A00-4E4A-A8D0-E7ED677EE6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2574040"/>
              </p:ext>
            </p:extLst>
          </p:nvPr>
        </p:nvGraphicFramePr>
        <p:xfrm>
          <a:off x="4151974" y="1960372"/>
          <a:ext cx="2420604" cy="1613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A1B9E79E-2AF0-40F9-9E0C-DE59055297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3206655"/>
              </p:ext>
            </p:extLst>
          </p:nvPr>
        </p:nvGraphicFramePr>
        <p:xfrm>
          <a:off x="441547" y="1960372"/>
          <a:ext cx="2420604" cy="1613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7805906A-15C9-4686-8940-047DD094A751}"/>
              </a:ext>
            </a:extLst>
          </p:cNvPr>
          <p:cNvSpPr txBox="1"/>
          <p:nvPr/>
        </p:nvSpPr>
        <p:spPr>
          <a:xfrm>
            <a:off x="3051649" y="2474853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2"/>
                </a:solidFill>
                <a:latin typeface="Impact" panose="020B0806030902050204" pitchFamily="34" charset="0"/>
                <a:ea typeface="庞门正道标题体" panose="02010600030101010101" pitchFamily="2" charset="-122"/>
                <a:sym typeface="San Francisco Display" pitchFamily="2" charset="0"/>
              </a:rPr>
              <a:t>60%</a:t>
            </a:r>
            <a:endParaRPr lang="zh-CN" altLang="en-US" sz="3200">
              <a:solidFill>
                <a:schemeClr val="accent2"/>
              </a:solidFill>
              <a:latin typeface="Impact" panose="020B0806030902050204" pitchFamily="34" charset="0"/>
              <a:ea typeface="庞门正道标题体" panose="02010600030101010101" pitchFamily="2" charset="-122"/>
              <a:sym typeface="San Francisco Display" pitchFamily="2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E0292A4-B0A4-4034-8DEB-60D1328DA096}"/>
              </a:ext>
            </a:extLst>
          </p:cNvPr>
          <p:cNvSpPr txBox="1"/>
          <p:nvPr/>
        </p:nvSpPr>
        <p:spPr>
          <a:xfrm>
            <a:off x="4938122" y="2474853"/>
            <a:ext cx="848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庞门正道标题体" panose="02010600030101010101" pitchFamily="2" charset="-122"/>
                <a:sym typeface="San Francisco Display" pitchFamily="2" charset="0"/>
              </a:rPr>
              <a:t>70%</a:t>
            </a:r>
            <a:endParaRPr lang="zh-CN" altLang="en-US" sz="320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  <a:ea typeface="庞门正道标题体" panose="02010600030101010101" pitchFamily="2" charset="-122"/>
              <a:sym typeface="San Francisco Display" pitchFamily="2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F4C11ED-CFCB-4EB8-A004-BAEF8EB9AF20}"/>
              </a:ext>
            </a:extLst>
          </p:cNvPr>
          <p:cNvSpPr txBox="1"/>
          <p:nvPr/>
        </p:nvSpPr>
        <p:spPr>
          <a:xfrm>
            <a:off x="1196436" y="2474853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1"/>
                </a:solidFill>
                <a:latin typeface="Impact" panose="020B0806030902050204" pitchFamily="34" charset="0"/>
                <a:ea typeface="庞门正道标题体" panose="02010600030101010101" pitchFamily="2" charset="-122"/>
                <a:sym typeface="San Francisco Display" pitchFamily="2" charset="0"/>
              </a:rPr>
              <a:t>65%</a:t>
            </a:r>
            <a:endParaRPr lang="zh-CN" altLang="en-US" sz="3200">
              <a:solidFill>
                <a:schemeClr val="accent1"/>
              </a:solidFill>
              <a:latin typeface="Impact" panose="020B0806030902050204" pitchFamily="34" charset="0"/>
              <a:ea typeface="庞门正道标题体" panose="02010600030101010101" pitchFamily="2" charset="-122"/>
              <a:sym typeface="San Francisco Display" pitchFamily="2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973253-03F8-4C06-BF10-88A78897EF98}"/>
              </a:ext>
            </a:extLst>
          </p:cNvPr>
          <p:cNvSpPr txBox="1"/>
          <p:nvPr/>
        </p:nvSpPr>
        <p:spPr>
          <a:xfrm>
            <a:off x="825601" y="4528296"/>
            <a:ext cx="1661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12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985DA63-D8C6-4845-AC8F-57BA7CAA5861}"/>
              </a:ext>
            </a:extLst>
          </p:cNvPr>
          <p:cNvSpPr txBox="1"/>
          <p:nvPr/>
        </p:nvSpPr>
        <p:spPr>
          <a:xfrm>
            <a:off x="2676066" y="4528296"/>
            <a:ext cx="1661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120">
                <a:solidFill>
                  <a:schemeClr val="accent2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C212F58-3E13-4CF8-8811-595FCF7F6DA8}"/>
              </a:ext>
            </a:extLst>
          </p:cNvPr>
          <p:cNvSpPr txBox="1"/>
          <p:nvPr/>
        </p:nvSpPr>
        <p:spPr>
          <a:xfrm>
            <a:off x="4535821" y="4528296"/>
            <a:ext cx="1661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12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26" name="等腰三角形 25">
            <a:extLst>
              <a:ext uri="{FF2B5EF4-FFF2-40B4-BE49-F238E27FC236}">
                <a16:creationId xmlns:a16="http://schemas.microsoft.com/office/drawing/2014/main" id="{AFC23E99-A190-40EC-AFA4-8A9084DFDF41}"/>
              </a:ext>
            </a:extLst>
          </p:cNvPr>
          <p:cNvSpPr/>
          <p:nvPr/>
        </p:nvSpPr>
        <p:spPr>
          <a:xfrm flipV="1">
            <a:off x="1571191" y="3718560"/>
            <a:ext cx="161317" cy="13906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>
            <a:extLst>
              <a:ext uri="{FF2B5EF4-FFF2-40B4-BE49-F238E27FC236}">
                <a16:creationId xmlns:a16="http://schemas.microsoft.com/office/drawing/2014/main" id="{FDEE401E-692D-400F-8569-45FC1A64693F}"/>
              </a:ext>
            </a:extLst>
          </p:cNvPr>
          <p:cNvSpPr/>
          <p:nvPr/>
        </p:nvSpPr>
        <p:spPr>
          <a:xfrm flipV="1">
            <a:off x="3426404" y="3718560"/>
            <a:ext cx="161317" cy="13906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>
            <a:extLst>
              <a:ext uri="{FF2B5EF4-FFF2-40B4-BE49-F238E27FC236}">
                <a16:creationId xmlns:a16="http://schemas.microsoft.com/office/drawing/2014/main" id="{1678A948-39AD-4CA8-9B90-80F8F7F740BB}"/>
              </a:ext>
            </a:extLst>
          </p:cNvPr>
          <p:cNvSpPr/>
          <p:nvPr/>
        </p:nvSpPr>
        <p:spPr>
          <a:xfrm flipV="1">
            <a:off x="5281618" y="3718560"/>
            <a:ext cx="161317" cy="139066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4ED365F-227F-4B1F-9C5C-F05CA2F1BF4B}"/>
              </a:ext>
            </a:extLst>
          </p:cNvPr>
          <p:cNvSpPr txBox="1"/>
          <p:nvPr/>
        </p:nvSpPr>
        <p:spPr>
          <a:xfrm>
            <a:off x="1445703" y="389401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chemeClr val="accent1"/>
                </a:solidFill>
              </a:rPr>
              <a:t>1</a:t>
            </a:r>
            <a:endParaRPr lang="zh-CN" altLang="en-US" sz="3200" b="1">
              <a:solidFill>
                <a:schemeClr val="accent1"/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05699B6-2373-48E6-AF51-74EAB597D055}"/>
              </a:ext>
            </a:extLst>
          </p:cNvPr>
          <p:cNvSpPr txBox="1"/>
          <p:nvPr/>
        </p:nvSpPr>
        <p:spPr>
          <a:xfrm>
            <a:off x="3300916" y="389401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</a:rPr>
              <a:t>2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603A2B1-EA68-4AC3-AA66-A87C906EC18D}"/>
              </a:ext>
            </a:extLst>
          </p:cNvPr>
          <p:cNvSpPr txBox="1"/>
          <p:nvPr/>
        </p:nvSpPr>
        <p:spPr>
          <a:xfrm>
            <a:off x="5156130" y="389401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3</a:t>
            </a:r>
            <a:endParaRPr lang="zh-CN" altLang="en-US" sz="3200" b="1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1820F29-405A-41E7-91AB-7CB880BA6112}"/>
              </a:ext>
            </a:extLst>
          </p:cNvPr>
          <p:cNvSpPr txBox="1"/>
          <p:nvPr/>
        </p:nvSpPr>
        <p:spPr>
          <a:xfrm>
            <a:off x="1377632" y="207136"/>
            <a:ext cx="369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latin typeface="+mj-ea"/>
                <a:ea typeface="+mj-ea"/>
              </a:rPr>
              <a:t>圆环图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5A30FC28-1FAA-4910-A92F-A73365A46CA8}"/>
              </a:ext>
            </a:extLst>
          </p:cNvPr>
          <p:cNvSpPr/>
          <p:nvPr/>
        </p:nvSpPr>
        <p:spPr>
          <a:xfrm>
            <a:off x="663156" y="176646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B30485B-9B6B-41FE-9B4E-767B7B6F8201}"/>
              </a:ext>
            </a:extLst>
          </p:cNvPr>
          <p:cNvSpPr txBox="1"/>
          <p:nvPr/>
        </p:nvSpPr>
        <p:spPr>
          <a:xfrm>
            <a:off x="691402" y="237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312CFCA-DA1F-4F0A-A5C8-1EDE42B617F8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1CA7369-6AB0-4457-B6A7-149F80DDF806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B96C49F-3CD3-4103-AA41-DD349D2E40CB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1415327-A748-47EA-918C-94B0F7B56B69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37" name="图形 36">
              <a:extLst>
                <a:ext uri="{FF2B5EF4-FFF2-40B4-BE49-F238E27FC236}">
                  <a16:creationId xmlns:a16="http://schemas.microsoft.com/office/drawing/2014/main" id="{E3CFCCBB-9DD8-4C72-BB89-D50C852FCEB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38" name="图形 37">
              <a:extLst>
                <a:ext uri="{FF2B5EF4-FFF2-40B4-BE49-F238E27FC236}">
                  <a16:creationId xmlns:a16="http://schemas.microsoft.com/office/drawing/2014/main" id="{93602AAA-BC7B-438F-BC89-08DA3D77D0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4" name="图形 2">
            <a:extLst>
              <a:ext uri="{FF2B5EF4-FFF2-40B4-BE49-F238E27FC236}">
                <a16:creationId xmlns:a16="http://schemas.microsoft.com/office/drawing/2014/main" id="{811BF891-67AC-4AD1-9CFB-81F5BB6008B9}"/>
              </a:ext>
            </a:extLst>
          </p:cNvPr>
          <p:cNvSpPr/>
          <p:nvPr/>
        </p:nvSpPr>
        <p:spPr>
          <a:xfrm>
            <a:off x="6529501" y="791439"/>
            <a:ext cx="639122" cy="577303"/>
          </a:xfrm>
          <a:custGeom>
            <a:avLst/>
            <a:gdLst>
              <a:gd name="connsiteX0" fmla="*/ 1429 w 6400800"/>
              <a:gd name="connsiteY0" fmla="*/ 5789295 h 5781675"/>
              <a:gd name="connsiteX1" fmla="*/ 1429 w 6400800"/>
              <a:gd name="connsiteY1" fmla="*/ 3030855 h 5781675"/>
              <a:gd name="connsiteX2" fmla="*/ 172879 w 6400800"/>
              <a:gd name="connsiteY2" fmla="*/ 1912620 h 5781675"/>
              <a:gd name="connsiteX3" fmla="*/ 704374 w 6400800"/>
              <a:gd name="connsiteY3" fmla="*/ 991553 h 5781675"/>
              <a:gd name="connsiteX4" fmla="*/ 1524476 w 6400800"/>
              <a:gd name="connsiteY4" fmla="*/ 333375 h 5781675"/>
              <a:gd name="connsiteX5" fmla="*/ 2561749 w 6400800"/>
              <a:gd name="connsiteY5" fmla="*/ 0 h 5781675"/>
              <a:gd name="connsiteX6" fmla="*/ 2561749 w 6400800"/>
              <a:gd name="connsiteY6" fmla="*/ 1190625 h 5781675"/>
              <a:gd name="connsiteX7" fmla="*/ 1623536 w 6400800"/>
              <a:gd name="connsiteY7" fmla="*/ 1884998 h 5781675"/>
              <a:gd name="connsiteX8" fmla="*/ 1371124 w 6400800"/>
              <a:gd name="connsiteY8" fmla="*/ 3011805 h 5781675"/>
              <a:gd name="connsiteX9" fmla="*/ 2561749 w 6400800"/>
              <a:gd name="connsiteY9" fmla="*/ 3011805 h 5781675"/>
              <a:gd name="connsiteX10" fmla="*/ 2561749 w 6400800"/>
              <a:gd name="connsiteY10" fmla="*/ 5789295 h 5781675"/>
              <a:gd name="connsiteX11" fmla="*/ 1429 w 6400800"/>
              <a:gd name="connsiteY11" fmla="*/ 5789295 h 5781675"/>
              <a:gd name="connsiteX12" fmla="*/ 1429 w 6400800"/>
              <a:gd name="connsiteY12" fmla="*/ 5789295 h 5781675"/>
              <a:gd name="connsiteX13" fmla="*/ 3842861 w 6400800"/>
              <a:gd name="connsiteY13" fmla="*/ 5789295 h 5781675"/>
              <a:gd name="connsiteX14" fmla="*/ 3842861 w 6400800"/>
              <a:gd name="connsiteY14" fmla="*/ 3030855 h 5781675"/>
              <a:gd name="connsiteX15" fmla="*/ 4013359 w 6400800"/>
              <a:gd name="connsiteY15" fmla="*/ 1912620 h 5781675"/>
              <a:gd name="connsiteX16" fmla="*/ 4545806 w 6400800"/>
              <a:gd name="connsiteY16" fmla="*/ 992505 h 5781675"/>
              <a:gd name="connsiteX17" fmla="*/ 5365909 w 6400800"/>
              <a:gd name="connsiteY17" fmla="*/ 334328 h 5781675"/>
              <a:gd name="connsiteX18" fmla="*/ 6403181 w 6400800"/>
              <a:gd name="connsiteY18" fmla="*/ 953 h 5781675"/>
              <a:gd name="connsiteX19" fmla="*/ 6403181 w 6400800"/>
              <a:gd name="connsiteY19" fmla="*/ 1191578 h 5781675"/>
              <a:gd name="connsiteX20" fmla="*/ 5464969 w 6400800"/>
              <a:gd name="connsiteY20" fmla="*/ 1885950 h 5781675"/>
              <a:gd name="connsiteX21" fmla="*/ 5212556 w 6400800"/>
              <a:gd name="connsiteY21" fmla="*/ 3012758 h 5781675"/>
              <a:gd name="connsiteX22" fmla="*/ 6403181 w 6400800"/>
              <a:gd name="connsiteY22" fmla="*/ 3012758 h 5781675"/>
              <a:gd name="connsiteX23" fmla="*/ 6403181 w 6400800"/>
              <a:gd name="connsiteY23" fmla="*/ 5790248 h 5781675"/>
              <a:gd name="connsiteX24" fmla="*/ 3842861 w 6400800"/>
              <a:gd name="connsiteY24" fmla="*/ 5789295 h 5781675"/>
              <a:gd name="connsiteX25" fmla="*/ 3842861 w 6400800"/>
              <a:gd name="connsiteY25" fmla="*/ 5789295 h 578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400800" h="5781675">
                <a:moveTo>
                  <a:pt x="1429" y="5789295"/>
                </a:moveTo>
                <a:lnTo>
                  <a:pt x="1429" y="3030855"/>
                </a:lnTo>
                <a:cubicBezTo>
                  <a:pt x="-10001" y="2633663"/>
                  <a:pt x="47149" y="2261235"/>
                  <a:pt x="172879" y="1912620"/>
                </a:cubicBezTo>
                <a:cubicBezTo>
                  <a:pt x="298609" y="1563053"/>
                  <a:pt x="475774" y="1257300"/>
                  <a:pt x="704374" y="991553"/>
                </a:cubicBezTo>
                <a:cubicBezTo>
                  <a:pt x="932974" y="727710"/>
                  <a:pt x="1205389" y="507683"/>
                  <a:pt x="1524476" y="333375"/>
                </a:cubicBezTo>
                <a:cubicBezTo>
                  <a:pt x="1842611" y="159068"/>
                  <a:pt x="2188369" y="47625"/>
                  <a:pt x="2561749" y="0"/>
                </a:cubicBezTo>
                <a:lnTo>
                  <a:pt x="2561749" y="1190625"/>
                </a:lnTo>
                <a:cubicBezTo>
                  <a:pt x="2104549" y="1346835"/>
                  <a:pt x="1792129" y="1578293"/>
                  <a:pt x="1623536" y="1884998"/>
                </a:cubicBezTo>
                <a:cubicBezTo>
                  <a:pt x="1454944" y="2191703"/>
                  <a:pt x="1371124" y="2566988"/>
                  <a:pt x="1371124" y="3011805"/>
                </a:cubicBezTo>
                <a:lnTo>
                  <a:pt x="2561749" y="3011805"/>
                </a:lnTo>
                <a:lnTo>
                  <a:pt x="2561749" y="5789295"/>
                </a:lnTo>
                <a:lnTo>
                  <a:pt x="1429" y="5789295"/>
                </a:lnTo>
                <a:lnTo>
                  <a:pt x="1429" y="5789295"/>
                </a:lnTo>
                <a:close/>
                <a:moveTo>
                  <a:pt x="3842861" y="5789295"/>
                </a:moveTo>
                <a:lnTo>
                  <a:pt x="3842861" y="3030855"/>
                </a:lnTo>
                <a:cubicBezTo>
                  <a:pt x="3830479" y="2633663"/>
                  <a:pt x="3887629" y="2261235"/>
                  <a:pt x="4013359" y="1912620"/>
                </a:cubicBezTo>
                <a:cubicBezTo>
                  <a:pt x="4140041" y="1564005"/>
                  <a:pt x="4317206" y="1257300"/>
                  <a:pt x="4545806" y="992505"/>
                </a:cubicBezTo>
                <a:cubicBezTo>
                  <a:pt x="4774406" y="728663"/>
                  <a:pt x="5047774" y="508635"/>
                  <a:pt x="5365909" y="334328"/>
                </a:cubicBezTo>
                <a:cubicBezTo>
                  <a:pt x="5684044" y="160020"/>
                  <a:pt x="6030754" y="48578"/>
                  <a:pt x="6403181" y="953"/>
                </a:cubicBezTo>
                <a:lnTo>
                  <a:pt x="6403181" y="1191578"/>
                </a:lnTo>
                <a:cubicBezTo>
                  <a:pt x="5945981" y="1347788"/>
                  <a:pt x="5633561" y="1579245"/>
                  <a:pt x="5464969" y="1885950"/>
                </a:cubicBezTo>
                <a:cubicBezTo>
                  <a:pt x="5296376" y="2192655"/>
                  <a:pt x="5212556" y="2567940"/>
                  <a:pt x="5212556" y="3012758"/>
                </a:cubicBezTo>
                <a:lnTo>
                  <a:pt x="6403181" y="3012758"/>
                </a:lnTo>
                <a:lnTo>
                  <a:pt x="6403181" y="5790248"/>
                </a:lnTo>
                <a:lnTo>
                  <a:pt x="3842861" y="5789295"/>
                </a:lnTo>
                <a:lnTo>
                  <a:pt x="3842861" y="5789295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ECBFC18-8082-46DE-AFE8-C1C2B52F3A3B}"/>
              </a:ext>
            </a:extLst>
          </p:cNvPr>
          <p:cNvGrpSpPr/>
          <p:nvPr/>
        </p:nvGrpSpPr>
        <p:grpSpPr>
          <a:xfrm>
            <a:off x="7168623" y="1284989"/>
            <a:ext cx="3647152" cy="4288021"/>
            <a:chOff x="7465960" y="1485582"/>
            <a:chExt cx="3647152" cy="4288021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C84ADDA-3B0E-4733-98A4-86D3AEC58853}"/>
                </a:ext>
              </a:extLst>
            </p:cNvPr>
            <p:cNvSpPr txBox="1"/>
            <p:nvPr/>
          </p:nvSpPr>
          <p:spPr>
            <a:xfrm>
              <a:off x="7751573" y="1485582"/>
              <a:ext cx="3075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120">
                  <a:solidFill>
                    <a:schemeClr val="accent1"/>
                  </a:solidFill>
                  <a:latin typeface="+mj-ea"/>
                  <a:ea typeface="+mj-ea"/>
                </a:rPr>
                <a:t>分析三个图表的对比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F30E95-9F97-4DFD-A19F-F4B7D669895D}"/>
                </a:ext>
              </a:extLst>
            </p:cNvPr>
            <p:cNvSpPr txBox="1"/>
            <p:nvPr/>
          </p:nvSpPr>
          <p:spPr>
            <a:xfrm>
              <a:off x="7465960" y="2485236"/>
              <a:ext cx="3647152" cy="13947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/>
                <a:t>请输入文本内容，请输入文本内容</a:t>
              </a:r>
              <a:endParaRPr lang="en-US" altLang="zh-CN"/>
            </a:p>
            <a:p>
              <a:pPr>
                <a:lnSpc>
                  <a:spcPct val="120000"/>
                </a:lnSpc>
              </a:pPr>
              <a:r>
                <a:rPr lang="zh-CN" altLang="en-US"/>
                <a:t>请输入文本内容，请输入文本内容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/>
                <a:t>请输入文本内容，请输入文本内容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/>
                <a:t>请输入文本内容，请输入文本内容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D6F6A50-B52A-413E-866B-89A5D535748D}"/>
                </a:ext>
              </a:extLst>
            </p:cNvPr>
            <p:cNvSpPr txBox="1"/>
            <p:nvPr/>
          </p:nvSpPr>
          <p:spPr>
            <a:xfrm>
              <a:off x="7465960" y="4378862"/>
              <a:ext cx="3647152" cy="13947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/>
                <a:t>请输入文本内容，请输入文本内容</a:t>
              </a:r>
              <a:endParaRPr lang="en-US" altLang="zh-CN"/>
            </a:p>
            <a:p>
              <a:pPr>
                <a:lnSpc>
                  <a:spcPct val="120000"/>
                </a:lnSpc>
              </a:pPr>
              <a:r>
                <a:rPr lang="zh-CN" altLang="en-US"/>
                <a:t>请输入文本内容，请输入文本内容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/>
                <a:t>请输入文本内容，请输入文本内容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/>
                <a:t>请输入文本内容，请输入文本内容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7D7BE82-EF1C-4CEA-A814-8F8F6B0AFE31}"/>
                </a:ext>
              </a:extLst>
            </p:cNvPr>
            <p:cNvSpPr txBox="1"/>
            <p:nvPr/>
          </p:nvSpPr>
          <p:spPr>
            <a:xfrm>
              <a:off x="9008850" y="2034668"/>
              <a:ext cx="5613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4E7787F-CF2B-4E74-8DB0-D22363BC2A19}"/>
                </a:ext>
              </a:extLst>
            </p:cNvPr>
            <p:cNvSpPr txBox="1"/>
            <p:nvPr/>
          </p:nvSpPr>
          <p:spPr>
            <a:xfrm>
              <a:off x="8984004" y="3932471"/>
              <a:ext cx="6110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1" name="图形 2">
            <a:extLst>
              <a:ext uri="{FF2B5EF4-FFF2-40B4-BE49-F238E27FC236}">
                <a16:creationId xmlns:a16="http://schemas.microsoft.com/office/drawing/2014/main" id="{AED8BC74-447A-43D1-8F60-22D5DA7AB829}"/>
              </a:ext>
            </a:extLst>
          </p:cNvPr>
          <p:cNvSpPr/>
          <p:nvPr/>
        </p:nvSpPr>
        <p:spPr>
          <a:xfrm flipH="1" flipV="1">
            <a:off x="10879778" y="5489258"/>
            <a:ext cx="639122" cy="577303"/>
          </a:xfrm>
          <a:custGeom>
            <a:avLst/>
            <a:gdLst>
              <a:gd name="connsiteX0" fmla="*/ 1429 w 6400800"/>
              <a:gd name="connsiteY0" fmla="*/ 5789295 h 5781675"/>
              <a:gd name="connsiteX1" fmla="*/ 1429 w 6400800"/>
              <a:gd name="connsiteY1" fmla="*/ 3030855 h 5781675"/>
              <a:gd name="connsiteX2" fmla="*/ 172879 w 6400800"/>
              <a:gd name="connsiteY2" fmla="*/ 1912620 h 5781675"/>
              <a:gd name="connsiteX3" fmla="*/ 704374 w 6400800"/>
              <a:gd name="connsiteY3" fmla="*/ 991553 h 5781675"/>
              <a:gd name="connsiteX4" fmla="*/ 1524476 w 6400800"/>
              <a:gd name="connsiteY4" fmla="*/ 333375 h 5781675"/>
              <a:gd name="connsiteX5" fmla="*/ 2561749 w 6400800"/>
              <a:gd name="connsiteY5" fmla="*/ 0 h 5781675"/>
              <a:gd name="connsiteX6" fmla="*/ 2561749 w 6400800"/>
              <a:gd name="connsiteY6" fmla="*/ 1190625 h 5781675"/>
              <a:gd name="connsiteX7" fmla="*/ 1623536 w 6400800"/>
              <a:gd name="connsiteY7" fmla="*/ 1884998 h 5781675"/>
              <a:gd name="connsiteX8" fmla="*/ 1371124 w 6400800"/>
              <a:gd name="connsiteY8" fmla="*/ 3011805 h 5781675"/>
              <a:gd name="connsiteX9" fmla="*/ 2561749 w 6400800"/>
              <a:gd name="connsiteY9" fmla="*/ 3011805 h 5781675"/>
              <a:gd name="connsiteX10" fmla="*/ 2561749 w 6400800"/>
              <a:gd name="connsiteY10" fmla="*/ 5789295 h 5781675"/>
              <a:gd name="connsiteX11" fmla="*/ 1429 w 6400800"/>
              <a:gd name="connsiteY11" fmla="*/ 5789295 h 5781675"/>
              <a:gd name="connsiteX12" fmla="*/ 1429 w 6400800"/>
              <a:gd name="connsiteY12" fmla="*/ 5789295 h 5781675"/>
              <a:gd name="connsiteX13" fmla="*/ 3842861 w 6400800"/>
              <a:gd name="connsiteY13" fmla="*/ 5789295 h 5781675"/>
              <a:gd name="connsiteX14" fmla="*/ 3842861 w 6400800"/>
              <a:gd name="connsiteY14" fmla="*/ 3030855 h 5781675"/>
              <a:gd name="connsiteX15" fmla="*/ 4013359 w 6400800"/>
              <a:gd name="connsiteY15" fmla="*/ 1912620 h 5781675"/>
              <a:gd name="connsiteX16" fmla="*/ 4545806 w 6400800"/>
              <a:gd name="connsiteY16" fmla="*/ 992505 h 5781675"/>
              <a:gd name="connsiteX17" fmla="*/ 5365909 w 6400800"/>
              <a:gd name="connsiteY17" fmla="*/ 334328 h 5781675"/>
              <a:gd name="connsiteX18" fmla="*/ 6403181 w 6400800"/>
              <a:gd name="connsiteY18" fmla="*/ 953 h 5781675"/>
              <a:gd name="connsiteX19" fmla="*/ 6403181 w 6400800"/>
              <a:gd name="connsiteY19" fmla="*/ 1191578 h 5781675"/>
              <a:gd name="connsiteX20" fmla="*/ 5464969 w 6400800"/>
              <a:gd name="connsiteY20" fmla="*/ 1885950 h 5781675"/>
              <a:gd name="connsiteX21" fmla="*/ 5212556 w 6400800"/>
              <a:gd name="connsiteY21" fmla="*/ 3012758 h 5781675"/>
              <a:gd name="connsiteX22" fmla="*/ 6403181 w 6400800"/>
              <a:gd name="connsiteY22" fmla="*/ 3012758 h 5781675"/>
              <a:gd name="connsiteX23" fmla="*/ 6403181 w 6400800"/>
              <a:gd name="connsiteY23" fmla="*/ 5790248 h 5781675"/>
              <a:gd name="connsiteX24" fmla="*/ 3842861 w 6400800"/>
              <a:gd name="connsiteY24" fmla="*/ 5789295 h 5781675"/>
              <a:gd name="connsiteX25" fmla="*/ 3842861 w 6400800"/>
              <a:gd name="connsiteY25" fmla="*/ 5789295 h 578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400800" h="5781675">
                <a:moveTo>
                  <a:pt x="1429" y="5789295"/>
                </a:moveTo>
                <a:lnTo>
                  <a:pt x="1429" y="3030855"/>
                </a:lnTo>
                <a:cubicBezTo>
                  <a:pt x="-10001" y="2633663"/>
                  <a:pt x="47149" y="2261235"/>
                  <a:pt x="172879" y="1912620"/>
                </a:cubicBezTo>
                <a:cubicBezTo>
                  <a:pt x="298609" y="1563053"/>
                  <a:pt x="475774" y="1257300"/>
                  <a:pt x="704374" y="991553"/>
                </a:cubicBezTo>
                <a:cubicBezTo>
                  <a:pt x="932974" y="727710"/>
                  <a:pt x="1205389" y="507683"/>
                  <a:pt x="1524476" y="333375"/>
                </a:cubicBezTo>
                <a:cubicBezTo>
                  <a:pt x="1842611" y="159068"/>
                  <a:pt x="2188369" y="47625"/>
                  <a:pt x="2561749" y="0"/>
                </a:cubicBezTo>
                <a:lnTo>
                  <a:pt x="2561749" y="1190625"/>
                </a:lnTo>
                <a:cubicBezTo>
                  <a:pt x="2104549" y="1346835"/>
                  <a:pt x="1792129" y="1578293"/>
                  <a:pt x="1623536" y="1884998"/>
                </a:cubicBezTo>
                <a:cubicBezTo>
                  <a:pt x="1454944" y="2191703"/>
                  <a:pt x="1371124" y="2566988"/>
                  <a:pt x="1371124" y="3011805"/>
                </a:cubicBezTo>
                <a:lnTo>
                  <a:pt x="2561749" y="3011805"/>
                </a:lnTo>
                <a:lnTo>
                  <a:pt x="2561749" y="5789295"/>
                </a:lnTo>
                <a:lnTo>
                  <a:pt x="1429" y="5789295"/>
                </a:lnTo>
                <a:lnTo>
                  <a:pt x="1429" y="5789295"/>
                </a:lnTo>
                <a:close/>
                <a:moveTo>
                  <a:pt x="3842861" y="5789295"/>
                </a:moveTo>
                <a:lnTo>
                  <a:pt x="3842861" y="3030855"/>
                </a:lnTo>
                <a:cubicBezTo>
                  <a:pt x="3830479" y="2633663"/>
                  <a:pt x="3887629" y="2261235"/>
                  <a:pt x="4013359" y="1912620"/>
                </a:cubicBezTo>
                <a:cubicBezTo>
                  <a:pt x="4140041" y="1564005"/>
                  <a:pt x="4317206" y="1257300"/>
                  <a:pt x="4545806" y="992505"/>
                </a:cubicBezTo>
                <a:cubicBezTo>
                  <a:pt x="4774406" y="728663"/>
                  <a:pt x="5047774" y="508635"/>
                  <a:pt x="5365909" y="334328"/>
                </a:cubicBezTo>
                <a:cubicBezTo>
                  <a:pt x="5684044" y="160020"/>
                  <a:pt x="6030754" y="48578"/>
                  <a:pt x="6403181" y="953"/>
                </a:cubicBezTo>
                <a:lnTo>
                  <a:pt x="6403181" y="1191578"/>
                </a:lnTo>
                <a:cubicBezTo>
                  <a:pt x="5945981" y="1347788"/>
                  <a:pt x="5633561" y="1579245"/>
                  <a:pt x="5464969" y="1885950"/>
                </a:cubicBezTo>
                <a:cubicBezTo>
                  <a:pt x="5296376" y="2192655"/>
                  <a:pt x="5212556" y="2567940"/>
                  <a:pt x="5212556" y="3012758"/>
                </a:cubicBezTo>
                <a:lnTo>
                  <a:pt x="6403181" y="3012758"/>
                </a:lnTo>
                <a:lnTo>
                  <a:pt x="6403181" y="5790248"/>
                </a:lnTo>
                <a:lnTo>
                  <a:pt x="3842861" y="5789295"/>
                </a:lnTo>
                <a:lnTo>
                  <a:pt x="3842861" y="5789295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04070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B4CF6DC-58D4-4584-8232-F4F210BAF9E1}"/>
              </a:ext>
            </a:extLst>
          </p:cNvPr>
          <p:cNvSpPr/>
          <p:nvPr/>
        </p:nvSpPr>
        <p:spPr>
          <a:xfrm>
            <a:off x="662781" y="445619"/>
            <a:ext cx="2147094" cy="1571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3428AC-7833-4A0D-A3A2-41D5A5081609}"/>
              </a:ext>
            </a:extLst>
          </p:cNvPr>
          <p:cNvSpPr txBox="1"/>
          <p:nvPr/>
        </p:nvSpPr>
        <p:spPr>
          <a:xfrm>
            <a:off x="560327" y="16496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+mj-ea"/>
                <a:ea typeface="+mj-ea"/>
              </a:rPr>
              <a:t>年度活动概况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459F8D09-5C02-4F6F-BCDB-7DE9520DB5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471707"/>
              </p:ext>
            </p:extLst>
          </p:nvPr>
        </p:nvGraphicFramePr>
        <p:xfrm>
          <a:off x="393700" y="1308100"/>
          <a:ext cx="11395980" cy="4836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490">
                  <a:extLst>
                    <a:ext uri="{9D8B030D-6E8A-4147-A177-3AD203B41FA5}">
                      <a16:colId xmlns:a16="http://schemas.microsoft.com/office/drawing/2014/main" val="3915687619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2714792081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3411405047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716077281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4260430675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1673543383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706298756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4023433640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4177795262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3495104342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427268409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64060092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961094513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877670212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3648846724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2704660842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2435805409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3838299698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3957536700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1428455095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4196370238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930076852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1320105140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3637841333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267615890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1382558902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3464859676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59964695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2025737575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3154293924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3407352466"/>
                    </a:ext>
                  </a:extLst>
                </a:gridCol>
                <a:gridCol w="347790">
                  <a:extLst>
                    <a:ext uri="{9D8B030D-6E8A-4147-A177-3AD203B41FA5}">
                      <a16:colId xmlns:a16="http://schemas.microsoft.com/office/drawing/2014/main" val="1264148168"/>
                    </a:ext>
                  </a:extLst>
                </a:gridCol>
              </a:tblGrid>
              <a:tr h="3720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2019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1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2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3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4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5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6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7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8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9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10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11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12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13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14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15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16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17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18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19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20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21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22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23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24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25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26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27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28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29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30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>
                          <a:latin typeface="+mn-ea"/>
                          <a:ea typeface="+mn-ea"/>
                        </a:rPr>
                        <a:t>31</a:t>
                      </a:r>
                      <a:endParaRPr lang="zh-CN" altLang="en-US" sz="110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89258985"/>
                  </a:ext>
                </a:extLst>
              </a:tr>
              <a:tr h="3720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1</a:t>
                      </a:r>
                      <a:r>
                        <a:rPr lang="zh-CN" altLang="en-US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请输入标题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1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1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1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1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9606928"/>
                  </a:ext>
                </a:extLst>
              </a:tr>
              <a:tr h="3720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altLang="en-US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请输入标题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1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1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1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1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5077841"/>
                  </a:ext>
                </a:extLst>
              </a:tr>
              <a:tr h="3720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3</a:t>
                      </a:r>
                      <a:r>
                        <a:rPr lang="zh-CN" altLang="en-US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请输入标题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199724"/>
                  </a:ext>
                </a:extLst>
              </a:tr>
              <a:tr h="3720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4</a:t>
                      </a:r>
                      <a:r>
                        <a:rPr lang="zh-CN" altLang="en-US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请输入标题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0018835"/>
                  </a:ext>
                </a:extLst>
              </a:tr>
              <a:tr h="3720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5</a:t>
                      </a:r>
                      <a:r>
                        <a:rPr lang="zh-CN" altLang="en-US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6548884"/>
                  </a:ext>
                </a:extLst>
              </a:tr>
              <a:tr h="3720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6</a:t>
                      </a:r>
                      <a:r>
                        <a:rPr lang="zh-CN" altLang="en-US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请输入标题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204517"/>
                  </a:ext>
                </a:extLst>
              </a:tr>
              <a:tr h="3720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7</a:t>
                      </a:r>
                      <a:r>
                        <a:rPr lang="zh-CN" altLang="en-US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3557770"/>
                  </a:ext>
                </a:extLst>
              </a:tr>
              <a:tr h="3720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8</a:t>
                      </a:r>
                      <a:r>
                        <a:rPr lang="zh-CN" altLang="en-US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8758199"/>
                  </a:ext>
                </a:extLst>
              </a:tr>
              <a:tr h="3720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9</a:t>
                      </a:r>
                      <a:r>
                        <a:rPr lang="zh-CN" altLang="en-US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请输入标题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8969508"/>
                  </a:ext>
                </a:extLst>
              </a:tr>
              <a:tr h="3720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10</a:t>
                      </a:r>
                      <a:r>
                        <a:rPr lang="zh-CN" altLang="en-US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0408409"/>
                  </a:ext>
                </a:extLst>
              </a:tr>
              <a:tr h="3720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11</a:t>
                      </a:r>
                      <a:r>
                        <a:rPr lang="zh-CN" altLang="en-US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963690"/>
                  </a:ext>
                </a:extLst>
              </a:tr>
              <a:tr h="3720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12</a:t>
                      </a:r>
                      <a:r>
                        <a:rPr lang="zh-CN" altLang="en-US" sz="1100" b="1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3441545"/>
                  </a:ext>
                </a:extLst>
              </a:tr>
            </a:tbl>
          </a:graphicData>
        </a:graphic>
      </p:graphicFrame>
      <p:grpSp>
        <p:nvGrpSpPr>
          <p:cNvPr id="7" name="组合 6">
            <a:extLst>
              <a:ext uri="{FF2B5EF4-FFF2-40B4-BE49-F238E27FC236}">
                <a16:creationId xmlns:a16="http://schemas.microsoft.com/office/drawing/2014/main" id="{4641241F-F9C8-461B-BBFD-7195ADE4F834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0A7E39E-266A-4CE8-9A14-569C3AFAB0A0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BB77668-425F-4638-B865-FD3C92D23ED7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83ADE24-F715-4530-BC24-2253C2F71E1F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9ADDC03D-300E-4EA2-B588-4D36C59E120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7F010551-621E-49AB-AA94-780375792E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529793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97A731DE-DD77-4896-B70E-4B2F3A8236CB}"/>
              </a:ext>
            </a:extLst>
          </p:cNvPr>
          <p:cNvSpPr/>
          <p:nvPr/>
        </p:nvSpPr>
        <p:spPr>
          <a:xfrm>
            <a:off x="660400" y="391886"/>
            <a:ext cx="1400629" cy="508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+mj-ea"/>
                <a:ea typeface="+mj-ea"/>
              </a:rPr>
              <a:t>论文摘要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72BB87E-59D5-467B-90B5-58EA2B38E0DD}"/>
              </a:ext>
            </a:extLst>
          </p:cNvPr>
          <p:cNvCxnSpPr>
            <a:cxnSpLocks/>
          </p:cNvCxnSpPr>
          <p:nvPr/>
        </p:nvCxnSpPr>
        <p:spPr>
          <a:xfrm>
            <a:off x="934757" y="893536"/>
            <a:ext cx="103224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EC4D0860-F689-498D-8EB7-D99CD16A2F63}"/>
              </a:ext>
            </a:extLst>
          </p:cNvPr>
          <p:cNvSpPr/>
          <p:nvPr/>
        </p:nvSpPr>
        <p:spPr>
          <a:xfrm>
            <a:off x="2551974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论文背景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B94FFAEA-B8C9-4347-82A6-5E5EBBC5C51F}"/>
              </a:ext>
            </a:extLst>
          </p:cNvPr>
          <p:cNvSpPr/>
          <p:nvPr/>
        </p:nvSpPr>
        <p:spPr>
          <a:xfrm>
            <a:off x="4443548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研究方法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6352D039-0D8B-4A8B-9FB1-E7E4024411F0}"/>
              </a:ext>
            </a:extLst>
          </p:cNvPr>
          <p:cNvSpPr/>
          <p:nvPr/>
        </p:nvSpPr>
        <p:spPr>
          <a:xfrm>
            <a:off x="6335122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研究意义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C4D61F4C-627A-462B-A598-8D4BD51B60B4}"/>
              </a:ext>
            </a:extLst>
          </p:cNvPr>
          <p:cNvSpPr/>
          <p:nvPr/>
        </p:nvSpPr>
        <p:spPr>
          <a:xfrm>
            <a:off x="8226696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实证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5DE49C4-4876-48A8-B459-A0D190512ABD}"/>
              </a:ext>
            </a:extLst>
          </p:cNvPr>
          <p:cNvSpPr/>
          <p:nvPr/>
        </p:nvSpPr>
        <p:spPr>
          <a:xfrm>
            <a:off x="10118271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参考文献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F95459D-1F55-488A-BB6A-A825C0FE6FD6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BE5BBAA-0536-4605-BA59-BAA04625C5B3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EE422CC-33BB-4B9B-B999-7A97F8114DA5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41A67D1-1285-44B1-92B8-6CDB57736BCC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B4B2036E-E160-4B0F-94FB-0F649D8F26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27" name="图形 26">
              <a:extLst>
                <a:ext uri="{FF2B5EF4-FFF2-40B4-BE49-F238E27FC236}">
                  <a16:creationId xmlns:a16="http://schemas.microsoft.com/office/drawing/2014/main" id="{7DCB1B12-95ED-4F0C-A054-D95A2CF2AE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40834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97A731DE-DD77-4896-B70E-4B2F3A8236CB}"/>
              </a:ext>
            </a:extLst>
          </p:cNvPr>
          <p:cNvSpPr/>
          <p:nvPr/>
        </p:nvSpPr>
        <p:spPr>
          <a:xfrm>
            <a:off x="660400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论文摘要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72BB87E-59D5-467B-90B5-58EA2B38E0DD}"/>
              </a:ext>
            </a:extLst>
          </p:cNvPr>
          <p:cNvCxnSpPr>
            <a:cxnSpLocks/>
          </p:cNvCxnSpPr>
          <p:nvPr/>
        </p:nvCxnSpPr>
        <p:spPr>
          <a:xfrm>
            <a:off x="934757" y="893536"/>
            <a:ext cx="103224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EC4D0860-F689-498D-8EB7-D99CD16A2F63}"/>
              </a:ext>
            </a:extLst>
          </p:cNvPr>
          <p:cNvSpPr/>
          <p:nvPr/>
        </p:nvSpPr>
        <p:spPr>
          <a:xfrm>
            <a:off x="2551974" y="391886"/>
            <a:ext cx="1400629" cy="5080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+mj-ea"/>
                <a:ea typeface="+mj-ea"/>
              </a:rPr>
              <a:t>论文背景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B94FFAEA-B8C9-4347-82A6-5E5EBBC5C51F}"/>
              </a:ext>
            </a:extLst>
          </p:cNvPr>
          <p:cNvSpPr/>
          <p:nvPr/>
        </p:nvSpPr>
        <p:spPr>
          <a:xfrm>
            <a:off x="4443548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研究方法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6352D039-0D8B-4A8B-9FB1-E7E4024411F0}"/>
              </a:ext>
            </a:extLst>
          </p:cNvPr>
          <p:cNvSpPr/>
          <p:nvPr/>
        </p:nvSpPr>
        <p:spPr>
          <a:xfrm>
            <a:off x="6335122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研究意义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C4D61F4C-627A-462B-A598-8D4BD51B60B4}"/>
              </a:ext>
            </a:extLst>
          </p:cNvPr>
          <p:cNvSpPr/>
          <p:nvPr/>
        </p:nvSpPr>
        <p:spPr>
          <a:xfrm>
            <a:off x="8226696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实证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5DE49C4-4876-48A8-B459-A0D190512ABD}"/>
              </a:ext>
            </a:extLst>
          </p:cNvPr>
          <p:cNvSpPr/>
          <p:nvPr/>
        </p:nvSpPr>
        <p:spPr>
          <a:xfrm>
            <a:off x="10118271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参考文献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B0AF51D-1F57-4651-A740-39846D948C7B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403ED7E-4D3B-42E9-8A86-7E6334A2631D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C9D89B5-920D-415B-A8C8-B11F0365CAB0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478AF14-9508-406B-B0C4-C4A1E1F0B707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21A15477-E63A-45F7-8B1C-46AD24E95DC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429C6DB0-2B41-40B7-8BA1-A922D5B1AA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110528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97A731DE-DD77-4896-B70E-4B2F3A8236CB}"/>
              </a:ext>
            </a:extLst>
          </p:cNvPr>
          <p:cNvSpPr/>
          <p:nvPr/>
        </p:nvSpPr>
        <p:spPr>
          <a:xfrm>
            <a:off x="660400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论文摘要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72BB87E-59D5-467B-90B5-58EA2B38E0DD}"/>
              </a:ext>
            </a:extLst>
          </p:cNvPr>
          <p:cNvCxnSpPr>
            <a:cxnSpLocks/>
          </p:cNvCxnSpPr>
          <p:nvPr/>
        </p:nvCxnSpPr>
        <p:spPr>
          <a:xfrm>
            <a:off x="934757" y="893536"/>
            <a:ext cx="103224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EC4D0860-F689-498D-8EB7-D99CD16A2F63}"/>
              </a:ext>
            </a:extLst>
          </p:cNvPr>
          <p:cNvSpPr/>
          <p:nvPr/>
        </p:nvSpPr>
        <p:spPr>
          <a:xfrm>
            <a:off x="2551974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论文背景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B94FFAEA-B8C9-4347-82A6-5E5EBBC5C51F}"/>
              </a:ext>
            </a:extLst>
          </p:cNvPr>
          <p:cNvSpPr/>
          <p:nvPr/>
        </p:nvSpPr>
        <p:spPr>
          <a:xfrm>
            <a:off x="4443548" y="391886"/>
            <a:ext cx="1400629" cy="5080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+mj-ea"/>
                <a:ea typeface="+mj-ea"/>
              </a:rPr>
              <a:t>研究方法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6352D039-0D8B-4A8B-9FB1-E7E4024411F0}"/>
              </a:ext>
            </a:extLst>
          </p:cNvPr>
          <p:cNvSpPr/>
          <p:nvPr/>
        </p:nvSpPr>
        <p:spPr>
          <a:xfrm>
            <a:off x="6335122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研究意义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C4D61F4C-627A-462B-A598-8D4BD51B60B4}"/>
              </a:ext>
            </a:extLst>
          </p:cNvPr>
          <p:cNvSpPr/>
          <p:nvPr/>
        </p:nvSpPr>
        <p:spPr>
          <a:xfrm>
            <a:off x="8226696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实证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5DE49C4-4876-48A8-B459-A0D190512ABD}"/>
              </a:ext>
            </a:extLst>
          </p:cNvPr>
          <p:cNvSpPr/>
          <p:nvPr/>
        </p:nvSpPr>
        <p:spPr>
          <a:xfrm>
            <a:off x="10118271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参考文献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01C93AC-4B14-41E5-95EA-14F9D5C6100B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7CF2644-FD12-4ED2-9ACC-0A33E5B5A7B4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43ACCB3-D5F7-42C1-886F-FAE98602796F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869998E-B3D1-4F67-9916-206974BBC78E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2A240804-7DBD-4742-AA60-D56695DF7D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57C77E18-1B1B-4FED-BB8D-DA2C189FC6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17898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97A731DE-DD77-4896-B70E-4B2F3A8236CB}"/>
              </a:ext>
            </a:extLst>
          </p:cNvPr>
          <p:cNvSpPr/>
          <p:nvPr/>
        </p:nvSpPr>
        <p:spPr>
          <a:xfrm>
            <a:off x="660400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论文摘要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72BB87E-59D5-467B-90B5-58EA2B38E0DD}"/>
              </a:ext>
            </a:extLst>
          </p:cNvPr>
          <p:cNvCxnSpPr>
            <a:cxnSpLocks/>
          </p:cNvCxnSpPr>
          <p:nvPr/>
        </p:nvCxnSpPr>
        <p:spPr>
          <a:xfrm>
            <a:off x="934757" y="893536"/>
            <a:ext cx="103224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EC4D0860-F689-498D-8EB7-D99CD16A2F63}"/>
              </a:ext>
            </a:extLst>
          </p:cNvPr>
          <p:cNvSpPr/>
          <p:nvPr/>
        </p:nvSpPr>
        <p:spPr>
          <a:xfrm>
            <a:off x="2551974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论文背景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B94FFAEA-B8C9-4347-82A6-5E5EBBC5C51F}"/>
              </a:ext>
            </a:extLst>
          </p:cNvPr>
          <p:cNvSpPr/>
          <p:nvPr/>
        </p:nvSpPr>
        <p:spPr>
          <a:xfrm>
            <a:off x="4443548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研究方法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6352D039-0D8B-4A8B-9FB1-E7E4024411F0}"/>
              </a:ext>
            </a:extLst>
          </p:cNvPr>
          <p:cNvSpPr/>
          <p:nvPr/>
        </p:nvSpPr>
        <p:spPr>
          <a:xfrm>
            <a:off x="6335122" y="391886"/>
            <a:ext cx="1400629" cy="5080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+mj-ea"/>
                <a:ea typeface="+mj-ea"/>
              </a:rPr>
              <a:t>研究意义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C4D61F4C-627A-462B-A598-8D4BD51B60B4}"/>
              </a:ext>
            </a:extLst>
          </p:cNvPr>
          <p:cNvSpPr/>
          <p:nvPr/>
        </p:nvSpPr>
        <p:spPr>
          <a:xfrm>
            <a:off x="8226696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实证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5DE49C4-4876-48A8-B459-A0D190512ABD}"/>
              </a:ext>
            </a:extLst>
          </p:cNvPr>
          <p:cNvSpPr/>
          <p:nvPr/>
        </p:nvSpPr>
        <p:spPr>
          <a:xfrm>
            <a:off x="10118271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参考文献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AE520BD-C05C-4CC5-AD8E-CA021FE94D2B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11716C0-F4E9-4BC4-866C-61C2E28220A9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A7F4858-F2AB-4964-9BF2-D6E17737E3DF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951EDF3-FA9D-422E-A59A-14A7C29FC3CD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82CE223E-DB3F-4543-8B3B-7202008BE3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20237196-021A-40CD-85C7-CB85BFB930F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817104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97A731DE-DD77-4896-B70E-4B2F3A8236CB}"/>
              </a:ext>
            </a:extLst>
          </p:cNvPr>
          <p:cNvSpPr/>
          <p:nvPr/>
        </p:nvSpPr>
        <p:spPr>
          <a:xfrm>
            <a:off x="660400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论文摘要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72BB87E-59D5-467B-90B5-58EA2B38E0DD}"/>
              </a:ext>
            </a:extLst>
          </p:cNvPr>
          <p:cNvCxnSpPr>
            <a:cxnSpLocks/>
          </p:cNvCxnSpPr>
          <p:nvPr/>
        </p:nvCxnSpPr>
        <p:spPr>
          <a:xfrm>
            <a:off x="934757" y="893536"/>
            <a:ext cx="103224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EC4D0860-F689-498D-8EB7-D99CD16A2F63}"/>
              </a:ext>
            </a:extLst>
          </p:cNvPr>
          <p:cNvSpPr/>
          <p:nvPr/>
        </p:nvSpPr>
        <p:spPr>
          <a:xfrm>
            <a:off x="2551974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论文背景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B94FFAEA-B8C9-4347-82A6-5E5EBBC5C51F}"/>
              </a:ext>
            </a:extLst>
          </p:cNvPr>
          <p:cNvSpPr/>
          <p:nvPr/>
        </p:nvSpPr>
        <p:spPr>
          <a:xfrm>
            <a:off x="4443548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研究方法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6352D039-0D8B-4A8B-9FB1-E7E4024411F0}"/>
              </a:ext>
            </a:extLst>
          </p:cNvPr>
          <p:cNvSpPr/>
          <p:nvPr/>
        </p:nvSpPr>
        <p:spPr>
          <a:xfrm>
            <a:off x="6335122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研究意义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C4D61F4C-627A-462B-A598-8D4BD51B60B4}"/>
              </a:ext>
            </a:extLst>
          </p:cNvPr>
          <p:cNvSpPr/>
          <p:nvPr/>
        </p:nvSpPr>
        <p:spPr>
          <a:xfrm>
            <a:off x="8226696" y="391886"/>
            <a:ext cx="1400629" cy="5080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+mj-ea"/>
                <a:ea typeface="+mj-ea"/>
              </a:rPr>
              <a:t>实证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5DE49C4-4876-48A8-B459-A0D190512ABD}"/>
              </a:ext>
            </a:extLst>
          </p:cNvPr>
          <p:cNvSpPr/>
          <p:nvPr/>
        </p:nvSpPr>
        <p:spPr>
          <a:xfrm>
            <a:off x="10118271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参考文献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CE915C8-F838-4C56-BBF2-D45E13E36384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5AD2CB6-FE7F-4B0F-A900-3278B97891C1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8F951DD-39C3-42B6-8526-C589918D2685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3834D12-04AB-4101-8A89-96CE7BB8076C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19BE84D5-4EB0-4549-BA10-FFE2AD6BEB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B98467C7-3247-45A1-97FB-064A96BAABB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703697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97A731DE-DD77-4896-B70E-4B2F3A8236CB}"/>
              </a:ext>
            </a:extLst>
          </p:cNvPr>
          <p:cNvSpPr/>
          <p:nvPr/>
        </p:nvSpPr>
        <p:spPr>
          <a:xfrm>
            <a:off x="660400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论文摘要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72BB87E-59D5-467B-90B5-58EA2B38E0DD}"/>
              </a:ext>
            </a:extLst>
          </p:cNvPr>
          <p:cNvCxnSpPr>
            <a:cxnSpLocks/>
          </p:cNvCxnSpPr>
          <p:nvPr/>
        </p:nvCxnSpPr>
        <p:spPr>
          <a:xfrm>
            <a:off x="934757" y="893536"/>
            <a:ext cx="103224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EC4D0860-F689-498D-8EB7-D99CD16A2F63}"/>
              </a:ext>
            </a:extLst>
          </p:cNvPr>
          <p:cNvSpPr/>
          <p:nvPr/>
        </p:nvSpPr>
        <p:spPr>
          <a:xfrm>
            <a:off x="2551974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论文背景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B94FFAEA-B8C9-4347-82A6-5E5EBBC5C51F}"/>
              </a:ext>
            </a:extLst>
          </p:cNvPr>
          <p:cNvSpPr/>
          <p:nvPr/>
        </p:nvSpPr>
        <p:spPr>
          <a:xfrm>
            <a:off x="4443548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研究方法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6352D039-0D8B-4A8B-9FB1-E7E4024411F0}"/>
              </a:ext>
            </a:extLst>
          </p:cNvPr>
          <p:cNvSpPr/>
          <p:nvPr/>
        </p:nvSpPr>
        <p:spPr>
          <a:xfrm>
            <a:off x="6335122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研究意义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C4D61F4C-627A-462B-A598-8D4BD51B60B4}"/>
              </a:ext>
            </a:extLst>
          </p:cNvPr>
          <p:cNvSpPr/>
          <p:nvPr/>
        </p:nvSpPr>
        <p:spPr>
          <a:xfrm>
            <a:off x="8226696" y="391886"/>
            <a:ext cx="1400629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实证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5DE49C4-4876-48A8-B459-A0D190512ABD}"/>
              </a:ext>
            </a:extLst>
          </p:cNvPr>
          <p:cNvSpPr/>
          <p:nvPr/>
        </p:nvSpPr>
        <p:spPr>
          <a:xfrm>
            <a:off x="10118271" y="391886"/>
            <a:ext cx="1400629" cy="5080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+mj-ea"/>
                <a:ea typeface="+mj-ea"/>
              </a:rPr>
              <a:t>参考文献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1DE4373-1A01-44FD-BC9C-C4878AFA6A37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61EF29C-B854-463F-8B10-717DC5F113CC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5B058C7-7CBC-4DDF-9EE1-FF23B958EF24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448BFD2-82DD-4242-BC6D-E89425EC32BA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FAA0EDB0-638B-4B01-9E9A-15684DA5D37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02B5B4E8-2C52-42F8-9D0E-E5060413F0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4551829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7677AED-29E2-4B1F-BEAD-A07026227C73}"/>
              </a:ext>
            </a:extLst>
          </p:cNvPr>
          <p:cNvSpPr/>
          <p:nvPr/>
        </p:nvSpPr>
        <p:spPr>
          <a:xfrm>
            <a:off x="8665029" y="927100"/>
            <a:ext cx="2853871" cy="5308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8E012124-75E4-485C-B571-4AE489BBD6C3}"/>
              </a:ext>
            </a:extLst>
          </p:cNvPr>
          <p:cNvSpPr/>
          <p:nvPr/>
        </p:nvSpPr>
        <p:spPr>
          <a:xfrm>
            <a:off x="667644" y="1665975"/>
            <a:ext cx="2601711" cy="260171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7AB92CC6-08FC-4020-8C21-7F7E0246AEC8}"/>
              </a:ext>
            </a:extLst>
          </p:cNvPr>
          <p:cNvSpPr/>
          <p:nvPr/>
        </p:nvSpPr>
        <p:spPr>
          <a:xfrm>
            <a:off x="3688018" y="927100"/>
            <a:ext cx="4802839" cy="5308600"/>
          </a:xfrm>
          <a:custGeom>
            <a:avLst/>
            <a:gdLst>
              <a:gd name="connsiteX0" fmla="*/ 261682 w 5862382"/>
              <a:gd name="connsiteY0" fmla="*/ 0 h 5003800"/>
              <a:gd name="connsiteX1" fmla="*/ 5862382 w 5862382"/>
              <a:gd name="connsiteY1" fmla="*/ 0 h 5003800"/>
              <a:gd name="connsiteX2" fmla="*/ 5862382 w 5862382"/>
              <a:gd name="connsiteY2" fmla="*/ 5003800 h 5003800"/>
              <a:gd name="connsiteX3" fmla="*/ 261682 w 5862382"/>
              <a:gd name="connsiteY3" fmla="*/ 5003800 h 5003800"/>
              <a:gd name="connsiteX4" fmla="*/ 261682 w 5862382"/>
              <a:gd name="connsiteY4" fmla="*/ 2191506 h 5003800"/>
              <a:gd name="connsiteX5" fmla="*/ 0 w 5862382"/>
              <a:gd name="connsiteY5" fmla="*/ 2039731 h 5003800"/>
              <a:gd name="connsiteX6" fmla="*/ 261682 w 5862382"/>
              <a:gd name="connsiteY6" fmla="*/ 1887956 h 500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62382" h="5003800">
                <a:moveTo>
                  <a:pt x="261682" y="0"/>
                </a:moveTo>
                <a:lnTo>
                  <a:pt x="5862382" y="0"/>
                </a:lnTo>
                <a:lnTo>
                  <a:pt x="5862382" y="5003800"/>
                </a:lnTo>
                <a:lnTo>
                  <a:pt x="261682" y="5003800"/>
                </a:lnTo>
                <a:lnTo>
                  <a:pt x="261682" y="2191506"/>
                </a:lnTo>
                <a:lnTo>
                  <a:pt x="0" y="2039731"/>
                </a:lnTo>
                <a:lnTo>
                  <a:pt x="261682" y="18879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D7DB08B-4C29-42BE-9CB3-CB0BE1B19D8C}"/>
              </a:ext>
            </a:extLst>
          </p:cNvPr>
          <p:cNvSpPr txBox="1"/>
          <p:nvPr/>
        </p:nvSpPr>
        <p:spPr>
          <a:xfrm>
            <a:off x="1145526" y="4542932"/>
            <a:ext cx="1645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</a:rPr>
              <a:t>嘉宾姓名</a:t>
            </a:r>
          </a:p>
        </p:txBody>
      </p:sp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E4DCB6FF-8F58-48FE-8BFB-1E9A5F1C6DE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7" r="10493"/>
          <a:stretch/>
        </p:blipFill>
        <p:spPr>
          <a:xfrm>
            <a:off x="742949" y="1741488"/>
            <a:ext cx="2451100" cy="2450685"/>
          </a:xfr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0663A0D5-107B-42C5-A844-BD7C21575DBB}"/>
              </a:ext>
            </a:extLst>
          </p:cNvPr>
          <p:cNvSpPr/>
          <p:nvPr/>
        </p:nvSpPr>
        <p:spPr>
          <a:xfrm>
            <a:off x="662781" y="445619"/>
            <a:ext cx="1425575" cy="1571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EA97A9D-61D2-4AB2-A035-FBD5C116EE4D}"/>
              </a:ext>
            </a:extLst>
          </p:cNvPr>
          <p:cNvSpPr txBox="1"/>
          <p:nvPr/>
        </p:nvSpPr>
        <p:spPr>
          <a:xfrm>
            <a:off x="563502" y="16496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+mj-ea"/>
                <a:ea typeface="+mj-ea"/>
              </a:rPr>
              <a:t>主讲嘉宾</a:t>
            </a:r>
          </a:p>
        </p:txBody>
      </p:sp>
      <p:sp>
        <p:nvSpPr>
          <p:cNvPr id="17" name="图形 15">
            <a:extLst>
              <a:ext uri="{FF2B5EF4-FFF2-40B4-BE49-F238E27FC236}">
                <a16:creationId xmlns:a16="http://schemas.microsoft.com/office/drawing/2014/main" id="{33AA8AE7-BBA1-4FBE-AC1B-ABA1F74400CC}"/>
              </a:ext>
            </a:extLst>
          </p:cNvPr>
          <p:cNvSpPr/>
          <p:nvPr/>
        </p:nvSpPr>
        <p:spPr>
          <a:xfrm>
            <a:off x="4168369" y="1318401"/>
            <a:ext cx="465843" cy="372804"/>
          </a:xfrm>
          <a:custGeom>
            <a:avLst/>
            <a:gdLst>
              <a:gd name="connsiteX0" fmla="*/ 796290 w 6819900"/>
              <a:gd name="connsiteY0" fmla="*/ 0 h 5457825"/>
              <a:gd name="connsiteX1" fmla="*/ 0 w 6819900"/>
              <a:gd name="connsiteY1" fmla="*/ 796290 h 5457825"/>
              <a:gd name="connsiteX2" fmla="*/ 0 w 6819900"/>
              <a:gd name="connsiteY2" fmla="*/ 4662488 h 5457825"/>
              <a:gd name="connsiteX3" fmla="*/ 796290 w 6819900"/>
              <a:gd name="connsiteY3" fmla="*/ 5458778 h 5457825"/>
              <a:gd name="connsiteX4" fmla="*/ 6027420 w 6819900"/>
              <a:gd name="connsiteY4" fmla="*/ 5458778 h 5457825"/>
              <a:gd name="connsiteX5" fmla="*/ 6823710 w 6819900"/>
              <a:gd name="connsiteY5" fmla="*/ 4662488 h 5457825"/>
              <a:gd name="connsiteX6" fmla="*/ 6823710 w 6819900"/>
              <a:gd name="connsiteY6" fmla="*/ 796290 h 5457825"/>
              <a:gd name="connsiteX7" fmla="*/ 6027420 w 6819900"/>
              <a:gd name="connsiteY7" fmla="*/ 0 h 5457825"/>
              <a:gd name="connsiteX8" fmla="*/ 796290 w 6819900"/>
              <a:gd name="connsiteY8" fmla="*/ 0 h 5457825"/>
              <a:gd name="connsiteX9" fmla="*/ 6026468 w 6819900"/>
              <a:gd name="connsiteY9" fmla="*/ 5116830 h 5457825"/>
              <a:gd name="connsiteX10" fmla="*/ 796290 w 6819900"/>
              <a:gd name="connsiteY10" fmla="*/ 5116830 h 5457825"/>
              <a:gd name="connsiteX11" fmla="*/ 340995 w 6819900"/>
              <a:gd name="connsiteY11" fmla="*/ 4661535 h 5457825"/>
              <a:gd name="connsiteX12" fmla="*/ 340995 w 6819900"/>
              <a:gd name="connsiteY12" fmla="*/ 796290 h 5457825"/>
              <a:gd name="connsiteX13" fmla="*/ 796290 w 6819900"/>
              <a:gd name="connsiteY13" fmla="*/ 340995 h 5457825"/>
              <a:gd name="connsiteX14" fmla="*/ 6027420 w 6819900"/>
              <a:gd name="connsiteY14" fmla="*/ 340995 h 5457825"/>
              <a:gd name="connsiteX15" fmla="*/ 6482715 w 6819900"/>
              <a:gd name="connsiteY15" fmla="*/ 796290 h 5457825"/>
              <a:gd name="connsiteX16" fmla="*/ 6482715 w 6819900"/>
              <a:gd name="connsiteY16" fmla="*/ 4662488 h 5457825"/>
              <a:gd name="connsiteX17" fmla="*/ 6026468 w 6819900"/>
              <a:gd name="connsiteY17" fmla="*/ 5116830 h 5457825"/>
              <a:gd name="connsiteX18" fmla="*/ 6026468 w 6819900"/>
              <a:gd name="connsiteY18" fmla="*/ 5116830 h 5457825"/>
              <a:gd name="connsiteX19" fmla="*/ 4137660 w 6819900"/>
              <a:gd name="connsiteY19" fmla="*/ 2046923 h 5457825"/>
              <a:gd name="connsiteX20" fmla="*/ 5299710 w 6819900"/>
              <a:gd name="connsiteY20" fmla="*/ 2046923 h 5457825"/>
              <a:gd name="connsiteX21" fmla="*/ 5457825 w 6819900"/>
              <a:gd name="connsiteY21" fmla="*/ 1876425 h 5457825"/>
              <a:gd name="connsiteX22" fmla="*/ 5299710 w 6819900"/>
              <a:gd name="connsiteY22" fmla="*/ 1705928 h 5457825"/>
              <a:gd name="connsiteX23" fmla="*/ 4137660 w 6819900"/>
              <a:gd name="connsiteY23" fmla="*/ 1705928 h 5457825"/>
              <a:gd name="connsiteX24" fmla="*/ 3979545 w 6819900"/>
              <a:gd name="connsiteY24" fmla="*/ 1876425 h 5457825"/>
              <a:gd name="connsiteX25" fmla="*/ 4137660 w 6819900"/>
              <a:gd name="connsiteY25" fmla="*/ 2046923 h 5457825"/>
              <a:gd name="connsiteX26" fmla="*/ 4137660 w 6819900"/>
              <a:gd name="connsiteY26" fmla="*/ 2046923 h 5457825"/>
              <a:gd name="connsiteX27" fmla="*/ 4137660 w 6819900"/>
              <a:gd name="connsiteY27" fmla="*/ 2956560 h 5457825"/>
              <a:gd name="connsiteX28" fmla="*/ 5299710 w 6819900"/>
              <a:gd name="connsiteY28" fmla="*/ 2956560 h 5457825"/>
              <a:gd name="connsiteX29" fmla="*/ 5457825 w 6819900"/>
              <a:gd name="connsiteY29" fmla="*/ 2786063 h 5457825"/>
              <a:gd name="connsiteX30" fmla="*/ 5299710 w 6819900"/>
              <a:gd name="connsiteY30" fmla="*/ 2615565 h 5457825"/>
              <a:gd name="connsiteX31" fmla="*/ 4137660 w 6819900"/>
              <a:gd name="connsiteY31" fmla="*/ 2615565 h 5457825"/>
              <a:gd name="connsiteX32" fmla="*/ 3979545 w 6819900"/>
              <a:gd name="connsiteY32" fmla="*/ 2786063 h 5457825"/>
              <a:gd name="connsiteX33" fmla="*/ 4137660 w 6819900"/>
              <a:gd name="connsiteY33" fmla="*/ 2956560 h 5457825"/>
              <a:gd name="connsiteX34" fmla="*/ 4137660 w 6819900"/>
              <a:gd name="connsiteY34" fmla="*/ 2956560 h 5457825"/>
              <a:gd name="connsiteX35" fmla="*/ 5868353 w 6819900"/>
              <a:gd name="connsiteY35" fmla="*/ 3525203 h 5457825"/>
              <a:gd name="connsiteX36" fmla="*/ 4138613 w 6819900"/>
              <a:gd name="connsiteY36" fmla="*/ 3525203 h 5457825"/>
              <a:gd name="connsiteX37" fmla="*/ 3979545 w 6819900"/>
              <a:gd name="connsiteY37" fmla="*/ 3695700 h 5457825"/>
              <a:gd name="connsiteX38" fmla="*/ 4138613 w 6819900"/>
              <a:gd name="connsiteY38" fmla="*/ 3866198 h 5457825"/>
              <a:gd name="connsiteX39" fmla="*/ 5868353 w 6819900"/>
              <a:gd name="connsiteY39" fmla="*/ 3866198 h 5457825"/>
              <a:gd name="connsiteX40" fmla="*/ 6027420 w 6819900"/>
              <a:gd name="connsiteY40" fmla="*/ 3695700 h 5457825"/>
              <a:gd name="connsiteX41" fmla="*/ 5868353 w 6819900"/>
              <a:gd name="connsiteY41" fmla="*/ 3525203 h 5457825"/>
              <a:gd name="connsiteX42" fmla="*/ 5868353 w 6819900"/>
              <a:gd name="connsiteY42" fmla="*/ 3525203 h 5457825"/>
              <a:gd name="connsiteX43" fmla="*/ 3253740 w 6819900"/>
              <a:gd name="connsiteY43" fmla="*/ 3299460 h 5457825"/>
              <a:gd name="connsiteX44" fmla="*/ 2566035 w 6819900"/>
              <a:gd name="connsiteY44" fmla="*/ 2883218 h 5457825"/>
              <a:gd name="connsiteX45" fmla="*/ 2543175 w 6819900"/>
              <a:gd name="connsiteY45" fmla="*/ 2876550 h 5457825"/>
              <a:gd name="connsiteX46" fmla="*/ 2563178 w 6819900"/>
              <a:gd name="connsiteY46" fmla="*/ 2866073 h 5457825"/>
              <a:gd name="connsiteX47" fmla="*/ 3026093 w 6819900"/>
              <a:gd name="connsiteY47" fmla="*/ 2110740 h 5457825"/>
              <a:gd name="connsiteX48" fmla="*/ 2156460 w 6819900"/>
              <a:gd name="connsiteY48" fmla="*/ 1250633 h 5457825"/>
              <a:gd name="connsiteX49" fmla="*/ 1286828 w 6819900"/>
              <a:gd name="connsiteY49" fmla="*/ 2110740 h 5457825"/>
              <a:gd name="connsiteX50" fmla="*/ 1748790 w 6819900"/>
              <a:gd name="connsiteY50" fmla="*/ 2866073 h 5457825"/>
              <a:gd name="connsiteX51" fmla="*/ 1768793 w 6819900"/>
              <a:gd name="connsiteY51" fmla="*/ 2876550 h 5457825"/>
              <a:gd name="connsiteX52" fmla="*/ 1746885 w 6819900"/>
              <a:gd name="connsiteY52" fmla="*/ 2883218 h 5457825"/>
              <a:gd name="connsiteX53" fmla="*/ 1060133 w 6819900"/>
              <a:gd name="connsiteY53" fmla="*/ 3298508 h 5457825"/>
              <a:gd name="connsiteX54" fmla="*/ 689610 w 6819900"/>
              <a:gd name="connsiteY54" fmla="*/ 4017645 h 5457825"/>
              <a:gd name="connsiteX55" fmla="*/ 714375 w 6819900"/>
              <a:gd name="connsiteY55" fmla="*/ 4134803 h 5457825"/>
              <a:gd name="connsiteX56" fmla="*/ 816293 w 6819900"/>
              <a:gd name="connsiteY56" fmla="*/ 4200525 h 5457825"/>
              <a:gd name="connsiteX57" fmla="*/ 847725 w 6819900"/>
              <a:gd name="connsiteY57" fmla="*/ 4203383 h 5457825"/>
              <a:gd name="connsiteX58" fmla="*/ 1002030 w 6819900"/>
              <a:gd name="connsiteY58" fmla="*/ 4075748 h 5457825"/>
              <a:gd name="connsiteX59" fmla="*/ 2161223 w 6819900"/>
              <a:gd name="connsiteY59" fmla="*/ 3184208 h 5457825"/>
              <a:gd name="connsiteX60" fmla="*/ 3311843 w 6819900"/>
              <a:gd name="connsiteY60" fmla="*/ 4080510 h 5457825"/>
              <a:gd name="connsiteX61" fmla="*/ 3467100 w 6819900"/>
              <a:gd name="connsiteY61" fmla="*/ 4208145 h 5457825"/>
              <a:gd name="connsiteX62" fmla="*/ 3496628 w 6819900"/>
              <a:gd name="connsiteY62" fmla="*/ 4205288 h 5457825"/>
              <a:gd name="connsiteX63" fmla="*/ 3623310 w 6819900"/>
              <a:gd name="connsiteY63" fmla="*/ 4022408 h 5457825"/>
              <a:gd name="connsiteX64" fmla="*/ 3253740 w 6819900"/>
              <a:gd name="connsiteY64" fmla="*/ 3299460 h 5457825"/>
              <a:gd name="connsiteX65" fmla="*/ 3253740 w 6819900"/>
              <a:gd name="connsiteY65" fmla="*/ 3299460 h 5457825"/>
              <a:gd name="connsiteX66" fmla="*/ 2160270 w 6819900"/>
              <a:gd name="connsiteY66" fmla="*/ 1591628 h 5457825"/>
              <a:gd name="connsiteX67" fmla="*/ 2728913 w 6819900"/>
              <a:gd name="connsiteY67" fmla="*/ 2160270 h 5457825"/>
              <a:gd name="connsiteX68" fmla="*/ 2160270 w 6819900"/>
              <a:gd name="connsiteY68" fmla="*/ 2728913 h 5457825"/>
              <a:gd name="connsiteX69" fmla="*/ 1591628 w 6819900"/>
              <a:gd name="connsiteY69" fmla="*/ 2160270 h 5457825"/>
              <a:gd name="connsiteX70" fmla="*/ 2160270 w 6819900"/>
              <a:gd name="connsiteY70" fmla="*/ 1591628 h 5457825"/>
              <a:gd name="connsiteX71" fmla="*/ 2160270 w 6819900"/>
              <a:gd name="connsiteY71" fmla="*/ 1591628 h 545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819900" h="5457825">
                <a:moveTo>
                  <a:pt x="796290" y="0"/>
                </a:moveTo>
                <a:cubicBezTo>
                  <a:pt x="333375" y="0"/>
                  <a:pt x="0" y="332423"/>
                  <a:pt x="0" y="796290"/>
                </a:cubicBezTo>
                <a:lnTo>
                  <a:pt x="0" y="4662488"/>
                </a:lnTo>
                <a:cubicBezTo>
                  <a:pt x="0" y="5126355"/>
                  <a:pt x="333375" y="5458778"/>
                  <a:pt x="796290" y="5458778"/>
                </a:cubicBezTo>
                <a:lnTo>
                  <a:pt x="6027420" y="5458778"/>
                </a:lnTo>
                <a:cubicBezTo>
                  <a:pt x="6490335" y="5458778"/>
                  <a:pt x="6823710" y="5126355"/>
                  <a:pt x="6823710" y="4662488"/>
                </a:cubicBezTo>
                <a:lnTo>
                  <a:pt x="6823710" y="796290"/>
                </a:lnTo>
                <a:cubicBezTo>
                  <a:pt x="6823710" y="332423"/>
                  <a:pt x="6490335" y="0"/>
                  <a:pt x="6027420" y="0"/>
                </a:cubicBezTo>
                <a:lnTo>
                  <a:pt x="796290" y="0"/>
                </a:lnTo>
                <a:close/>
                <a:moveTo>
                  <a:pt x="6026468" y="5116830"/>
                </a:moveTo>
                <a:lnTo>
                  <a:pt x="796290" y="5116830"/>
                </a:lnTo>
                <a:cubicBezTo>
                  <a:pt x="508635" y="5116830"/>
                  <a:pt x="340995" y="4950143"/>
                  <a:pt x="340995" y="4661535"/>
                </a:cubicBezTo>
                <a:lnTo>
                  <a:pt x="340995" y="796290"/>
                </a:lnTo>
                <a:cubicBezTo>
                  <a:pt x="340995" y="507683"/>
                  <a:pt x="508635" y="340995"/>
                  <a:pt x="796290" y="340995"/>
                </a:cubicBezTo>
                <a:lnTo>
                  <a:pt x="6027420" y="340995"/>
                </a:lnTo>
                <a:cubicBezTo>
                  <a:pt x="6315075" y="340995"/>
                  <a:pt x="6482715" y="507683"/>
                  <a:pt x="6482715" y="796290"/>
                </a:cubicBezTo>
                <a:lnTo>
                  <a:pt x="6482715" y="4662488"/>
                </a:lnTo>
                <a:cubicBezTo>
                  <a:pt x="6481763" y="4662488"/>
                  <a:pt x="6375083" y="5116830"/>
                  <a:pt x="6026468" y="5116830"/>
                </a:cubicBezTo>
                <a:lnTo>
                  <a:pt x="6026468" y="5116830"/>
                </a:lnTo>
                <a:close/>
                <a:moveTo>
                  <a:pt x="4137660" y="2046923"/>
                </a:moveTo>
                <a:lnTo>
                  <a:pt x="5299710" y="2046923"/>
                </a:lnTo>
                <a:cubicBezTo>
                  <a:pt x="5387340" y="2046923"/>
                  <a:pt x="5457825" y="1970723"/>
                  <a:pt x="5457825" y="1876425"/>
                </a:cubicBezTo>
                <a:cubicBezTo>
                  <a:pt x="5457825" y="1782128"/>
                  <a:pt x="5387340" y="1705928"/>
                  <a:pt x="5299710" y="1705928"/>
                </a:cubicBezTo>
                <a:lnTo>
                  <a:pt x="4137660" y="1705928"/>
                </a:lnTo>
                <a:cubicBezTo>
                  <a:pt x="4050983" y="1705928"/>
                  <a:pt x="3979545" y="1782128"/>
                  <a:pt x="3979545" y="1876425"/>
                </a:cubicBezTo>
                <a:cubicBezTo>
                  <a:pt x="3980498" y="1970723"/>
                  <a:pt x="4050983" y="2046923"/>
                  <a:pt x="4137660" y="2046923"/>
                </a:cubicBezTo>
                <a:lnTo>
                  <a:pt x="4137660" y="2046923"/>
                </a:lnTo>
                <a:close/>
                <a:moveTo>
                  <a:pt x="4137660" y="2956560"/>
                </a:moveTo>
                <a:lnTo>
                  <a:pt x="5299710" y="2956560"/>
                </a:lnTo>
                <a:cubicBezTo>
                  <a:pt x="5387340" y="2956560"/>
                  <a:pt x="5457825" y="2880360"/>
                  <a:pt x="5457825" y="2786063"/>
                </a:cubicBezTo>
                <a:cubicBezTo>
                  <a:pt x="5457825" y="2691765"/>
                  <a:pt x="5387340" y="2615565"/>
                  <a:pt x="5299710" y="2615565"/>
                </a:cubicBezTo>
                <a:lnTo>
                  <a:pt x="4137660" y="2615565"/>
                </a:lnTo>
                <a:cubicBezTo>
                  <a:pt x="4050983" y="2615565"/>
                  <a:pt x="3979545" y="2691765"/>
                  <a:pt x="3979545" y="2786063"/>
                </a:cubicBezTo>
                <a:cubicBezTo>
                  <a:pt x="3980498" y="2880360"/>
                  <a:pt x="4050983" y="2956560"/>
                  <a:pt x="4137660" y="2956560"/>
                </a:cubicBezTo>
                <a:lnTo>
                  <a:pt x="4137660" y="2956560"/>
                </a:lnTo>
                <a:close/>
                <a:moveTo>
                  <a:pt x="5868353" y="3525203"/>
                </a:moveTo>
                <a:lnTo>
                  <a:pt x="4138613" y="3525203"/>
                </a:lnTo>
                <a:cubicBezTo>
                  <a:pt x="4050983" y="3525203"/>
                  <a:pt x="3979545" y="3601403"/>
                  <a:pt x="3979545" y="3695700"/>
                </a:cubicBezTo>
                <a:cubicBezTo>
                  <a:pt x="3979545" y="3789998"/>
                  <a:pt x="4050983" y="3866198"/>
                  <a:pt x="4138613" y="3866198"/>
                </a:cubicBezTo>
                <a:lnTo>
                  <a:pt x="5868353" y="3866198"/>
                </a:lnTo>
                <a:cubicBezTo>
                  <a:pt x="5955983" y="3866198"/>
                  <a:pt x="6027420" y="3789998"/>
                  <a:pt x="6027420" y="3695700"/>
                </a:cubicBezTo>
                <a:cubicBezTo>
                  <a:pt x="6027420" y="3601403"/>
                  <a:pt x="5955983" y="3525203"/>
                  <a:pt x="5868353" y="3525203"/>
                </a:cubicBezTo>
                <a:lnTo>
                  <a:pt x="5868353" y="3525203"/>
                </a:lnTo>
                <a:close/>
                <a:moveTo>
                  <a:pt x="3253740" y="3299460"/>
                </a:moveTo>
                <a:cubicBezTo>
                  <a:pt x="3068003" y="3101340"/>
                  <a:pt x="2829878" y="2957513"/>
                  <a:pt x="2566035" y="2883218"/>
                </a:cubicBezTo>
                <a:lnTo>
                  <a:pt x="2543175" y="2876550"/>
                </a:lnTo>
                <a:lnTo>
                  <a:pt x="2563178" y="2866073"/>
                </a:lnTo>
                <a:cubicBezTo>
                  <a:pt x="2847975" y="2714625"/>
                  <a:pt x="3026093" y="2426018"/>
                  <a:pt x="3026093" y="2110740"/>
                </a:cubicBezTo>
                <a:cubicBezTo>
                  <a:pt x="3026093" y="1636395"/>
                  <a:pt x="2635568" y="1250633"/>
                  <a:pt x="2156460" y="1250633"/>
                </a:cubicBezTo>
                <a:cubicBezTo>
                  <a:pt x="1676400" y="1250633"/>
                  <a:pt x="1286828" y="1636395"/>
                  <a:pt x="1286828" y="2110740"/>
                </a:cubicBezTo>
                <a:cubicBezTo>
                  <a:pt x="1286828" y="2425065"/>
                  <a:pt x="1463993" y="2714625"/>
                  <a:pt x="1748790" y="2866073"/>
                </a:cubicBezTo>
                <a:lnTo>
                  <a:pt x="1768793" y="2876550"/>
                </a:lnTo>
                <a:lnTo>
                  <a:pt x="1746885" y="2883218"/>
                </a:lnTo>
                <a:cubicBezTo>
                  <a:pt x="1483995" y="2957513"/>
                  <a:pt x="1245870" y="3101340"/>
                  <a:pt x="1060133" y="3298508"/>
                </a:cubicBezTo>
                <a:cubicBezTo>
                  <a:pt x="870585" y="3499485"/>
                  <a:pt x="741998" y="3748088"/>
                  <a:pt x="689610" y="4017645"/>
                </a:cubicBezTo>
                <a:cubicBezTo>
                  <a:pt x="681990" y="4058603"/>
                  <a:pt x="690563" y="4100513"/>
                  <a:pt x="714375" y="4134803"/>
                </a:cubicBezTo>
                <a:cubicBezTo>
                  <a:pt x="738188" y="4169093"/>
                  <a:pt x="774383" y="4192905"/>
                  <a:pt x="816293" y="4200525"/>
                </a:cubicBezTo>
                <a:cubicBezTo>
                  <a:pt x="826770" y="4202430"/>
                  <a:pt x="837248" y="4203383"/>
                  <a:pt x="847725" y="4203383"/>
                </a:cubicBezTo>
                <a:cubicBezTo>
                  <a:pt x="922020" y="4203383"/>
                  <a:pt x="986790" y="4150043"/>
                  <a:pt x="1002030" y="4075748"/>
                </a:cubicBezTo>
                <a:cubicBezTo>
                  <a:pt x="1107758" y="3529965"/>
                  <a:pt x="1597343" y="3184208"/>
                  <a:pt x="2161223" y="3184208"/>
                </a:cubicBezTo>
                <a:cubicBezTo>
                  <a:pt x="2726055" y="3184208"/>
                  <a:pt x="3207068" y="3531870"/>
                  <a:pt x="3311843" y="4080510"/>
                </a:cubicBezTo>
                <a:cubicBezTo>
                  <a:pt x="3326130" y="4154805"/>
                  <a:pt x="3390900" y="4208145"/>
                  <a:pt x="3467100" y="4208145"/>
                </a:cubicBezTo>
                <a:cubicBezTo>
                  <a:pt x="3477578" y="4208145"/>
                  <a:pt x="3487103" y="4207193"/>
                  <a:pt x="3496628" y="4205288"/>
                </a:cubicBezTo>
                <a:cubicBezTo>
                  <a:pt x="3582353" y="4189095"/>
                  <a:pt x="3639503" y="4107180"/>
                  <a:pt x="3623310" y="4022408"/>
                </a:cubicBezTo>
                <a:cubicBezTo>
                  <a:pt x="3570923" y="3750945"/>
                  <a:pt x="3443288" y="3501390"/>
                  <a:pt x="3253740" y="3299460"/>
                </a:cubicBezTo>
                <a:lnTo>
                  <a:pt x="3253740" y="3299460"/>
                </a:lnTo>
                <a:close/>
                <a:moveTo>
                  <a:pt x="2160270" y="1591628"/>
                </a:moveTo>
                <a:cubicBezTo>
                  <a:pt x="2473643" y="1591628"/>
                  <a:pt x="2728913" y="1846898"/>
                  <a:pt x="2728913" y="2160270"/>
                </a:cubicBezTo>
                <a:cubicBezTo>
                  <a:pt x="2728913" y="2473643"/>
                  <a:pt x="2473643" y="2728913"/>
                  <a:pt x="2160270" y="2728913"/>
                </a:cubicBezTo>
                <a:cubicBezTo>
                  <a:pt x="1846898" y="2728913"/>
                  <a:pt x="1591628" y="2473643"/>
                  <a:pt x="1591628" y="2160270"/>
                </a:cubicBezTo>
                <a:cubicBezTo>
                  <a:pt x="1591628" y="1846898"/>
                  <a:pt x="1846898" y="1591628"/>
                  <a:pt x="2160270" y="1591628"/>
                </a:cubicBezTo>
                <a:lnTo>
                  <a:pt x="2160270" y="159162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CFF1E7F0-6782-4A01-B212-111913577348}"/>
              </a:ext>
            </a:extLst>
          </p:cNvPr>
          <p:cNvSpPr/>
          <p:nvPr/>
        </p:nvSpPr>
        <p:spPr>
          <a:xfrm>
            <a:off x="4192094" y="2829443"/>
            <a:ext cx="412190" cy="414878"/>
          </a:xfrm>
          <a:custGeom>
            <a:avLst/>
            <a:gdLst>
              <a:gd name="connsiteX0" fmla="*/ 5531617 w 6804409"/>
              <a:gd name="connsiteY0" fmla="*/ 4695093 h 6848789"/>
              <a:gd name="connsiteX1" fmla="*/ 4902758 w 6804409"/>
              <a:gd name="connsiteY1" fmla="*/ 5008266 h 6848789"/>
              <a:gd name="connsiteX2" fmla="*/ 5463791 w 6804409"/>
              <a:gd name="connsiteY2" fmla="*/ 5987143 h 6848789"/>
              <a:gd name="connsiteX3" fmla="*/ 5655547 w 6804409"/>
              <a:gd name="connsiteY3" fmla="*/ 5616192 h 6848789"/>
              <a:gd name="connsiteX4" fmla="*/ 6072554 w 6804409"/>
              <a:gd name="connsiteY4" fmla="*/ 5637963 h 6848789"/>
              <a:gd name="connsiteX5" fmla="*/ 3760596 w 6804409"/>
              <a:gd name="connsiteY5" fmla="*/ 4670809 h 6848789"/>
              <a:gd name="connsiteX6" fmla="*/ 3258178 w 6804409"/>
              <a:gd name="connsiteY6" fmla="*/ 5675644 h 6848789"/>
              <a:gd name="connsiteX7" fmla="*/ 3673510 w 6804409"/>
              <a:gd name="connsiteY7" fmla="*/ 5630426 h 6848789"/>
              <a:gd name="connsiteX8" fmla="*/ 3884525 w 6804409"/>
              <a:gd name="connsiteY8" fmla="*/ 5989655 h 6848789"/>
              <a:gd name="connsiteX9" fmla="*/ 4380244 w 6804409"/>
              <a:gd name="connsiteY9" fmla="*/ 5000730 h 6848789"/>
              <a:gd name="connsiteX10" fmla="*/ 3760596 w 6804409"/>
              <a:gd name="connsiteY10" fmla="*/ 4670809 h 6848789"/>
              <a:gd name="connsiteX11" fmla="*/ 1124578 w 6804409"/>
              <a:gd name="connsiteY11" fmla="*/ 3580562 h 6848789"/>
              <a:gd name="connsiteX12" fmla="*/ 2697983 w 6804409"/>
              <a:gd name="connsiteY12" fmla="*/ 3580562 h 6848789"/>
              <a:gd name="connsiteX13" fmla="*/ 2899787 w 6804409"/>
              <a:gd name="connsiteY13" fmla="*/ 3782366 h 6848789"/>
              <a:gd name="connsiteX14" fmla="*/ 2697983 w 6804409"/>
              <a:gd name="connsiteY14" fmla="*/ 3984171 h 6848789"/>
              <a:gd name="connsiteX15" fmla="*/ 1124578 w 6804409"/>
              <a:gd name="connsiteY15" fmla="*/ 3984171 h 6848789"/>
              <a:gd name="connsiteX16" fmla="*/ 922774 w 6804409"/>
              <a:gd name="connsiteY16" fmla="*/ 3782366 h 6848789"/>
              <a:gd name="connsiteX17" fmla="*/ 1124578 w 6804409"/>
              <a:gd name="connsiteY17" fmla="*/ 3580562 h 6848789"/>
              <a:gd name="connsiteX18" fmla="*/ 4659086 w 6804409"/>
              <a:gd name="connsiteY18" fmla="*/ 2839498 h 6848789"/>
              <a:gd name="connsiteX19" fmla="*/ 4029389 w 6804409"/>
              <a:gd name="connsiteY19" fmla="*/ 3099917 h 6848789"/>
              <a:gd name="connsiteX20" fmla="*/ 3768969 w 6804409"/>
              <a:gd name="connsiteY20" fmla="*/ 3729613 h 6848789"/>
              <a:gd name="connsiteX21" fmla="*/ 4029389 w 6804409"/>
              <a:gd name="connsiteY21" fmla="*/ 4359310 h 6848789"/>
              <a:gd name="connsiteX22" fmla="*/ 4659086 w 6804409"/>
              <a:gd name="connsiteY22" fmla="*/ 4619730 h 6848789"/>
              <a:gd name="connsiteX23" fmla="*/ 5288782 w 6804409"/>
              <a:gd name="connsiteY23" fmla="*/ 4359310 h 6848789"/>
              <a:gd name="connsiteX24" fmla="*/ 5549202 w 6804409"/>
              <a:gd name="connsiteY24" fmla="*/ 3729613 h 6848789"/>
              <a:gd name="connsiteX25" fmla="*/ 5288782 w 6804409"/>
              <a:gd name="connsiteY25" fmla="*/ 3099917 h 6848789"/>
              <a:gd name="connsiteX26" fmla="*/ 4659086 w 6804409"/>
              <a:gd name="connsiteY26" fmla="*/ 2839498 h 6848789"/>
              <a:gd name="connsiteX27" fmla="*/ 1124578 w 6804409"/>
              <a:gd name="connsiteY27" fmla="*/ 2455147 h 6848789"/>
              <a:gd name="connsiteX28" fmla="*/ 2970963 w 6804409"/>
              <a:gd name="connsiteY28" fmla="*/ 2455147 h 6848789"/>
              <a:gd name="connsiteX29" fmla="*/ 3172767 w 6804409"/>
              <a:gd name="connsiteY29" fmla="*/ 2656951 h 6848789"/>
              <a:gd name="connsiteX30" fmla="*/ 2970963 w 6804409"/>
              <a:gd name="connsiteY30" fmla="*/ 2858755 h 6848789"/>
              <a:gd name="connsiteX31" fmla="*/ 1124578 w 6804409"/>
              <a:gd name="connsiteY31" fmla="*/ 2858755 h 6848789"/>
              <a:gd name="connsiteX32" fmla="*/ 922774 w 6804409"/>
              <a:gd name="connsiteY32" fmla="*/ 2656951 h 6848789"/>
              <a:gd name="connsiteX33" fmla="*/ 1124578 w 6804409"/>
              <a:gd name="connsiteY33" fmla="*/ 2455147 h 6848789"/>
              <a:gd name="connsiteX34" fmla="*/ 4659923 w 6804409"/>
              <a:gd name="connsiteY34" fmla="*/ 2429190 h 6848789"/>
              <a:gd name="connsiteX35" fmla="*/ 5961185 w 6804409"/>
              <a:gd name="connsiteY35" fmla="*/ 3730451 h 6848789"/>
              <a:gd name="connsiteX36" fmla="*/ 5806273 w 6804409"/>
              <a:gd name="connsiteY36" fmla="*/ 4346750 h 6848789"/>
              <a:gd name="connsiteX37" fmla="*/ 6804409 w 6804409"/>
              <a:gd name="connsiteY37" fmla="*/ 6087627 h 6848789"/>
              <a:gd name="connsiteX38" fmla="*/ 5900057 w 6804409"/>
              <a:gd name="connsiteY38" fmla="*/ 6040734 h 6848789"/>
              <a:gd name="connsiteX39" fmla="*/ 5483888 w 6804409"/>
              <a:gd name="connsiteY39" fmla="*/ 6845440 h 6848789"/>
              <a:gd name="connsiteX40" fmla="*/ 4647363 w 6804409"/>
              <a:gd name="connsiteY40" fmla="*/ 5387591 h 6848789"/>
              <a:gd name="connsiteX41" fmla="*/ 3915508 w 6804409"/>
              <a:gd name="connsiteY41" fmla="*/ 6848789 h 6848789"/>
              <a:gd name="connsiteX42" fmla="*/ 3454121 w 6804409"/>
              <a:gd name="connsiteY42" fmla="*/ 6067530 h 6848789"/>
              <a:gd name="connsiteX43" fmla="*/ 2553956 w 6804409"/>
              <a:gd name="connsiteY43" fmla="*/ 6165501 h 6848789"/>
              <a:gd name="connsiteX44" fmla="*/ 3489290 w 6804409"/>
              <a:gd name="connsiteY44" fmla="*/ 4299020 h 6848789"/>
              <a:gd name="connsiteX45" fmla="*/ 3358662 w 6804409"/>
              <a:gd name="connsiteY45" fmla="*/ 3730451 h 6848789"/>
              <a:gd name="connsiteX46" fmla="*/ 4659923 w 6804409"/>
              <a:gd name="connsiteY46" fmla="*/ 2429190 h 6848789"/>
              <a:gd name="connsiteX47" fmla="*/ 1124578 w 6804409"/>
              <a:gd name="connsiteY47" fmla="*/ 1343129 h 6848789"/>
              <a:gd name="connsiteX48" fmla="*/ 5351585 w 6804409"/>
              <a:gd name="connsiteY48" fmla="*/ 1343129 h 6848789"/>
              <a:gd name="connsiteX49" fmla="*/ 5553390 w 6804409"/>
              <a:gd name="connsiteY49" fmla="*/ 1544933 h 6848789"/>
              <a:gd name="connsiteX50" fmla="*/ 5351585 w 6804409"/>
              <a:gd name="connsiteY50" fmla="*/ 1746738 h 6848789"/>
              <a:gd name="connsiteX51" fmla="*/ 1124578 w 6804409"/>
              <a:gd name="connsiteY51" fmla="*/ 1746738 h 6848789"/>
              <a:gd name="connsiteX52" fmla="*/ 922774 w 6804409"/>
              <a:gd name="connsiteY52" fmla="*/ 1544933 h 6848789"/>
              <a:gd name="connsiteX53" fmla="*/ 1124578 w 6804409"/>
              <a:gd name="connsiteY53" fmla="*/ 1343129 h 6848789"/>
              <a:gd name="connsiteX54" fmla="*/ 624673 w 6804409"/>
              <a:gd name="connsiteY54" fmla="*/ 0 h 6848789"/>
              <a:gd name="connsiteX55" fmla="*/ 5926854 w 6804409"/>
              <a:gd name="connsiteY55" fmla="*/ 0 h 6848789"/>
              <a:gd name="connsiteX56" fmla="*/ 6551526 w 6804409"/>
              <a:gd name="connsiteY56" fmla="*/ 624673 h 6848789"/>
              <a:gd name="connsiteX57" fmla="*/ 6551526 w 6804409"/>
              <a:gd name="connsiteY57" fmla="*/ 4527621 h 6848789"/>
              <a:gd name="connsiteX58" fmla="*/ 6141219 w 6804409"/>
              <a:gd name="connsiteY58" fmla="*/ 4527621 h 6848789"/>
              <a:gd name="connsiteX59" fmla="*/ 6141219 w 6804409"/>
              <a:gd name="connsiteY59" fmla="*/ 624673 h 6848789"/>
              <a:gd name="connsiteX60" fmla="*/ 5926854 w 6804409"/>
              <a:gd name="connsiteY60" fmla="*/ 410308 h 6848789"/>
              <a:gd name="connsiteX61" fmla="*/ 624673 w 6804409"/>
              <a:gd name="connsiteY61" fmla="*/ 410308 h 6848789"/>
              <a:gd name="connsiteX62" fmla="*/ 410308 w 6804409"/>
              <a:gd name="connsiteY62" fmla="*/ 624673 h 6848789"/>
              <a:gd name="connsiteX63" fmla="*/ 410308 w 6804409"/>
              <a:gd name="connsiteY63" fmla="*/ 6129496 h 6848789"/>
              <a:gd name="connsiteX64" fmla="*/ 624673 w 6804409"/>
              <a:gd name="connsiteY64" fmla="*/ 6343860 h 6848789"/>
              <a:gd name="connsiteX65" fmla="*/ 2354664 w 6804409"/>
              <a:gd name="connsiteY65" fmla="*/ 6343860 h 6848789"/>
              <a:gd name="connsiteX66" fmla="*/ 2354664 w 6804409"/>
              <a:gd name="connsiteY66" fmla="*/ 6754168 h 6848789"/>
              <a:gd name="connsiteX67" fmla="*/ 624673 w 6804409"/>
              <a:gd name="connsiteY67" fmla="*/ 6754168 h 6848789"/>
              <a:gd name="connsiteX68" fmla="*/ 624673 w 6804409"/>
              <a:gd name="connsiteY68" fmla="*/ 6755006 h 6848789"/>
              <a:gd name="connsiteX69" fmla="*/ 0 w 6804409"/>
              <a:gd name="connsiteY69" fmla="*/ 6129496 h 6848789"/>
              <a:gd name="connsiteX70" fmla="*/ 0 w 6804409"/>
              <a:gd name="connsiteY70" fmla="*/ 624673 h 6848789"/>
              <a:gd name="connsiteX71" fmla="*/ 624673 w 6804409"/>
              <a:gd name="connsiteY71" fmla="*/ 0 h 684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804409" h="6848789">
                <a:moveTo>
                  <a:pt x="5531617" y="4695093"/>
                </a:moveTo>
                <a:cubicBezTo>
                  <a:pt x="5354934" y="4855029"/>
                  <a:pt x="5136383" y="4963886"/>
                  <a:pt x="4902758" y="5008266"/>
                </a:cubicBezTo>
                <a:lnTo>
                  <a:pt x="5463791" y="5987143"/>
                </a:lnTo>
                <a:lnTo>
                  <a:pt x="5655547" y="5616192"/>
                </a:lnTo>
                <a:lnTo>
                  <a:pt x="6072554" y="5637963"/>
                </a:lnTo>
                <a:close/>
                <a:moveTo>
                  <a:pt x="3760596" y="4670809"/>
                </a:moveTo>
                <a:lnTo>
                  <a:pt x="3258178" y="5675644"/>
                </a:lnTo>
                <a:lnTo>
                  <a:pt x="3673510" y="5630426"/>
                </a:lnTo>
                <a:lnTo>
                  <a:pt x="3884525" y="5989655"/>
                </a:lnTo>
                <a:lnTo>
                  <a:pt x="4380244" y="5000730"/>
                </a:lnTo>
                <a:cubicBezTo>
                  <a:pt x="4148294" y="4949651"/>
                  <a:pt x="3933092" y="4835770"/>
                  <a:pt x="3760596" y="4670809"/>
                </a:cubicBezTo>
                <a:close/>
                <a:moveTo>
                  <a:pt x="1124578" y="3580562"/>
                </a:moveTo>
                <a:lnTo>
                  <a:pt x="2697983" y="3580562"/>
                </a:lnTo>
                <a:cubicBezTo>
                  <a:pt x="2809352" y="3580562"/>
                  <a:pt x="2899787" y="3670997"/>
                  <a:pt x="2899787" y="3782366"/>
                </a:cubicBezTo>
                <a:cubicBezTo>
                  <a:pt x="2899787" y="3893736"/>
                  <a:pt x="2809352" y="3984171"/>
                  <a:pt x="2697983" y="3984171"/>
                </a:cubicBezTo>
                <a:lnTo>
                  <a:pt x="1124578" y="3984171"/>
                </a:lnTo>
                <a:cubicBezTo>
                  <a:pt x="1013209" y="3984171"/>
                  <a:pt x="922774" y="3893736"/>
                  <a:pt x="922774" y="3782366"/>
                </a:cubicBezTo>
                <a:cubicBezTo>
                  <a:pt x="922774" y="3670997"/>
                  <a:pt x="1013209" y="3580562"/>
                  <a:pt x="1124578" y="3580562"/>
                </a:cubicBezTo>
                <a:close/>
                <a:moveTo>
                  <a:pt x="4659086" y="2839498"/>
                </a:moveTo>
                <a:cubicBezTo>
                  <a:pt x="4421275" y="2839498"/>
                  <a:pt x="4197699" y="2932445"/>
                  <a:pt x="4029389" y="3099917"/>
                </a:cubicBezTo>
                <a:cubicBezTo>
                  <a:pt x="3861079" y="3268226"/>
                  <a:pt x="3768969" y="3491802"/>
                  <a:pt x="3768969" y="3729613"/>
                </a:cubicBezTo>
                <a:cubicBezTo>
                  <a:pt x="3768969" y="3967424"/>
                  <a:pt x="3861917" y="4191000"/>
                  <a:pt x="4029389" y="4359310"/>
                </a:cubicBezTo>
                <a:cubicBezTo>
                  <a:pt x="4197699" y="4527620"/>
                  <a:pt x="4421275" y="4619730"/>
                  <a:pt x="4659086" y="4619730"/>
                </a:cubicBezTo>
                <a:cubicBezTo>
                  <a:pt x="4896897" y="4619730"/>
                  <a:pt x="5120473" y="4526783"/>
                  <a:pt x="5288782" y="4359310"/>
                </a:cubicBezTo>
                <a:cubicBezTo>
                  <a:pt x="5457092" y="4191000"/>
                  <a:pt x="5549202" y="3967424"/>
                  <a:pt x="5549202" y="3729613"/>
                </a:cubicBezTo>
                <a:cubicBezTo>
                  <a:pt x="5549202" y="3491802"/>
                  <a:pt x="5456255" y="3268226"/>
                  <a:pt x="5288782" y="3099917"/>
                </a:cubicBezTo>
                <a:cubicBezTo>
                  <a:pt x="5120473" y="2932445"/>
                  <a:pt x="4896897" y="2839498"/>
                  <a:pt x="4659086" y="2839498"/>
                </a:cubicBezTo>
                <a:close/>
                <a:moveTo>
                  <a:pt x="1124578" y="2455147"/>
                </a:moveTo>
                <a:lnTo>
                  <a:pt x="2970963" y="2455147"/>
                </a:lnTo>
                <a:cubicBezTo>
                  <a:pt x="3082332" y="2455147"/>
                  <a:pt x="3172767" y="2545582"/>
                  <a:pt x="3172767" y="2656951"/>
                </a:cubicBezTo>
                <a:cubicBezTo>
                  <a:pt x="3172767" y="2768320"/>
                  <a:pt x="3082332" y="2858755"/>
                  <a:pt x="2970963" y="2858755"/>
                </a:cubicBezTo>
                <a:lnTo>
                  <a:pt x="1124578" y="2858755"/>
                </a:lnTo>
                <a:cubicBezTo>
                  <a:pt x="1013209" y="2858755"/>
                  <a:pt x="922774" y="2768320"/>
                  <a:pt x="922774" y="2656951"/>
                </a:cubicBezTo>
                <a:cubicBezTo>
                  <a:pt x="922774" y="2545582"/>
                  <a:pt x="1013209" y="2455147"/>
                  <a:pt x="1124578" y="2455147"/>
                </a:cubicBezTo>
                <a:close/>
                <a:moveTo>
                  <a:pt x="4659923" y="2429190"/>
                </a:moveTo>
                <a:cubicBezTo>
                  <a:pt x="5377543" y="2429190"/>
                  <a:pt x="5961185" y="3012831"/>
                  <a:pt x="5961185" y="3730451"/>
                </a:cubicBezTo>
                <a:cubicBezTo>
                  <a:pt x="5961185" y="3945653"/>
                  <a:pt x="5907593" y="4158343"/>
                  <a:pt x="5806273" y="4346750"/>
                </a:cubicBezTo>
                <a:lnTo>
                  <a:pt x="6804409" y="6087627"/>
                </a:lnTo>
                <a:lnTo>
                  <a:pt x="5900057" y="6040734"/>
                </a:lnTo>
                <a:lnTo>
                  <a:pt x="5483888" y="6845440"/>
                </a:lnTo>
                <a:lnTo>
                  <a:pt x="4647363" y="5387591"/>
                </a:lnTo>
                <a:lnTo>
                  <a:pt x="3915508" y="6848789"/>
                </a:lnTo>
                <a:lnTo>
                  <a:pt x="3454121" y="6067530"/>
                </a:lnTo>
                <a:lnTo>
                  <a:pt x="2553956" y="6165501"/>
                </a:lnTo>
                <a:lnTo>
                  <a:pt x="3489290" y="4299020"/>
                </a:lnTo>
                <a:cubicBezTo>
                  <a:pt x="3403879" y="4123174"/>
                  <a:pt x="3358662" y="3927231"/>
                  <a:pt x="3358662" y="3730451"/>
                </a:cubicBezTo>
                <a:cubicBezTo>
                  <a:pt x="3358662" y="3012831"/>
                  <a:pt x="3942303" y="2429190"/>
                  <a:pt x="4659923" y="2429190"/>
                </a:cubicBezTo>
                <a:close/>
                <a:moveTo>
                  <a:pt x="1124578" y="1343129"/>
                </a:moveTo>
                <a:lnTo>
                  <a:pt x="5351585" y="1343129"/>
                </a:lnTo>
                <a:cubicBezTo>
                  <a:pt x="5462955" y="1343129"/>
                  <a:pt x="5553390" y="1433564"/>
                  <a:pt x="5553390" y="1544933"/>
                </a:cubicBezTo>
                <a:cubicBezTo>
                  <a:pt x="5553390" y="1656303"/>
                  <a:pt x="5462955" y="1746738"/>
                  <a:pt x="5351585" y="1746738"/>
                </a:cubicBezTo>
                <a:lnTo>
                  <a:pt x="1124578" y="1746738"/>
                </a:lnTo>
                <a:cubicBezTo>
                  <a:pt x="1013209" y="1746738"/>
                  <a:pt x="922774" y="1656303"/>
                  <a:pt x="922774" y="1544933"/>
                </a:cubicBezTo>
                <a:cubicBezTo>
                  <a:pt x="922774" y="1433564"/>
                  <a:pt x="1013209" y="1343129"/>
                  <a:pt x="1124578" y="1343129"/>
                </a:cubicBezTo>
                <a:close/>
                <a:moveTo>
                  <a:pt x="624673" y="0"/>
                </a:moveTo>
                <a:lnTo>
                  <a:pt x="5926854" y="0"/>
                </a:lnTo>
                <a:cubicBezTo>
                  <a:pt x="6271010" y="0"/>
                  <a:pt x="6551526" y="280517"/>
                  <a:pt x="6551526" y="624673"/>
                </a:cubicBezTo>
                <a:lnTo>
                  <a:pt x="6551526" y="4527621"/>
                </a:lnTo>
                <a:lnTo>
                  <a:pt x="6141219" y="4527621"/>
                </a:lnTo>
                <a:lnTo>
                  <a:pt x="6141219" y="624673"/>
                </a:lnTo>
                <a:cubicBezTo>
                  <a:pt x="6141219" y="506604"/>
                  <a:pt x="6044922" y="410308"/>
                  <a:pt x="5926854" y="410308"/>
                </a:cubicBezTo>
                <a:lnTo>
                  <a:pt x="624673" y="410308"/>
                </a:lnTo>
                <a:cubicBezTo>
                  <a:pt x="506604" y="411145"/>
                  <a:pt x="410308" y="506604"/>
                  <a:pt x="410308" y="624673"/>
                </a:cubicBezTo>
                <a:lnTo>
                  <a:pt x="410308" y="6129496"/>
                </a:lnTo>
                <a:cubicBezTo>
                  <a:pt x="410308" y="6247564"/>
                  <a:pt x="506604" y="6343860"/>
                  <a:pt x="624673" y="6343860"/>
                </a:cubicBezTo>
                <a:lnTo>
                  <a:pt x="2354664" y="6343860"/>
                </a:lnTo>
                <a:lnTo>
                  <a:pt x="2354664" y="6754168"/>
                </a:lnTo>
                <a:lnTo>
                  <a:pt x="624673" y="6754168"/>
                </a:lnTo>
                <a:lnTo>
                  <a:pt x="624673" y="6755006"/>
                </a:lnTo>
                <a:cubicBezTo>
                  <a:pt x="280516" y="6755006"/>
                  <a:pt x="0" y="6474489"/>
                  <a:pt x="0" y="6129496"/>
                </a:cubicBezTo>
                <a:lnTo>
                  <a:pt x="0" y="624673"/>
                </a:lnTo>
                <a:cubicBezTo>
                  <a:pt x="0" y="280517"/>
                  <a:pt x="280516" y="0"/>
                  <a:pt x="624673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836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9195E41-4D20-427D-9154-5FD9A7844546}"/>
              </a:ext>
            </a:extLst>
          </p:cNvPr>
          <p:cNvSpPr txBox="1"/>
          <p:nvPr/>
        </p:nvSpPr>
        <p:spPr>
          <a:xfrm>
            <a:off x="4682007" y="130474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主要头衔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C5D9224-8FF4-4672-90EC-18951AB398CB}"/>
              </a:ext>
            </a:extLst>
          </p:cNvPr>
          <p:cNvSpPr txBox="1"/>
          <p:nvPr/>
        </p:nvSpPr>
        <p:spPr>
          <a:xfrm>
            <a:off x="4682007" y="1679165"/>
            <a:ext cx="2954655" cy="1062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请输入此处对应的文本内容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请输入此处对应的文本内容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请输入此处对应的文本内容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A4A8FEA-ADAD-47D9-A689-B3BF2874CD4B}"/>
              </a:ext>
            </a:extLst>
          </p:cNvPr>
          <p:cNvSpPr txBox="1"/>
          <p:nvPr/>
        </p:nvSpPr>
        <p:spPr>
          <a:xfrm>
            <a:off x="4682007" y="2844052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主要经历</a:t>
            </a:r>
            <a:r>
              <a:rPr lang="en-US" altLang="zh-CN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荣誉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1515DCE-9642-4EC7-AA8A-EAD4007FA7BA}"/>
              </a:ext>
            </a:extLst>
          </p:cNvPr>
          <p:cNvSpPr txBox="1"/>
          <p:nvPr/>
        </p:nvSpPr>
        <p:spPr>
          <a:xfrm>
            <a:off x="4682007" y="3218534"/>
            <a:ext cx="2954655" cy="1062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请输入此处对应的文本内容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请输入此处对应的文本内容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请输入此处对应的文本内容</a:t>
            </a:r>
          </a:p>
        </p:txBody>
      </p:sp>
      <p:sp>
        <p:nvSpPr>
          <p:cNvPr id="41" name="图形 39">
            <a:extLst>
              <a:ext uri="{FF2B5EF4-FFF2-40B4-BE49-F238E27FC236}">
                <a16:creationId xmlns:a16="http://schemas.microsoft.com/office/drawing/2014/main" id="{E9B72D62-B004-427A-ABDE-BBBC35ED7869}"/>
              </a:ext>
            </a:extLst>
          </p:cNvPr>
          <p:cNvSpPr/>
          <p:nvPr/>
        </p:nvSpPr>
        <p:spPr>
          <a:xfrm>
            <a:off x="4165901" y="4436733"/>
            <a:ext cx="468312" cy="368871"/>
          </a:xfrm>
          <a:custGeom>
            <a:avLst/>
            <a:gdLst>
              <a:gd name="connsiteX0" fmla="*/ 5621655 w 6638925"/>
              <a:gd name="connsiteY0" fmla="*/ 5073968 h 5229225"/>
              <a:gd name="connsiteX1" fmla="*/ 5463540 w 6638925"/>
              <a:gd name="connsiteY1" fmla="*/ 5232083 h 5229225"/>
              <a:gd name="connsiteX2" fmla="*/ 836295 w 6638925"/>
              <a:gd name="connsiteY2" fmla="*/ 5232083 h 5229225"/>
              <a:gd name="connsiteX3" fmla="*/ 294323 w 6638925"/>
              <a:gd name="connsiteY3" fmla="*/ 4690110 h 5229225"/>
              <a:gd name="connsiteX4" fmla="*/ 294323 w 6638925"/>
              <a:gd name="connsiteY4" fmla="*/ 4095750 h 5229225"/>
              <a:gd name="connsiteX5" fmla="*/ 836295 w 6638925"/>
              <a:gd name="connsiteY5" fmla="*/ 3553778 h 5229225"/>
              <a:gd name="connsiteX6" fmla="*/ 5462588 w 6638925"/>
              <a:gd name="connsiteY6" fmla="*/ 3553778 h 5229225"/>
              <a:gd name="connsiteX7" fmla="*/ 5620703 w 6638925"/>
              <a:gd name="connsiteY7" fmla="*/ 3711893 h 5229225"/>
              <a:gd name="connsiteX8" fmla="*/ 5462588 w 6638925"/>
              <a:gd name="connsiteY8" fmla="*/ 3870008 h 5229225"/>
              <a:gd name="connsiteX9" fmla="*/ 5366385 w 6638925"/>
              <a:gd name="connsiteY9" fmla="*/ 3870008 h 5229225"/>
              <a:gd name="connsiteX10" fmla="*/ 5366385 w 6638925"/>
              <a:gd name="connsiteY10" fmla="*/ 4914900 h 5229225"/>
              <a:gd name="connsiteX11" fmla="*/ 5462588 w 6638925"/>
              <a:gd name="connsiteY11" fmla="*/ 4914900 h 5229225"/>
              <a:gd name="connsiteX12" fmla="*/ 5621655 w 6638925"/>
              <a:gd name="connsiteY12" fmla="*/ 5073968 h 5229225"/>
              <a:gd name="connsiteX13" fmla="*/ 5621655 w 6638925"/>
              <a:gd name="connsiteY13" fmla="*/ 5073968 h 5229225"/>
              <a:gd name="connsiteX14" fmla="*/ 1042035 w 6638925"/>
              <a:gd name="connsiteY14" fmla="*/ 4940618 h 5229225"/>
              <a:gd name="connsiteX15" fmla="*/ 5051108 w 6638925"/>
              <a:gd name="connsiteY15" fmla="*/ 4940618 h 5229225"/>
              <a:gd name="connsiteX16" fmla="*/ 5051108 w 6638925"/>
              <a:gd name="connsiteY16" fmla="*/ 3846195 h 5229225"/>
              <a:gd name="connsiteX17" fmla="*/ 1042035 w 6638925"/>
              <a:gd name="connsiteY17" fmla="*/ 3846195 h 5229225"/>
              <a:gd name="connsiteX18" fmla="*/ 832485 w 6638925"/>
              <a:gd name="connsiteY18" fmla="*/ 4102418 h 5229225"/>
              <a:gd name="connsiteX19" fmla="*/ 832485 w 6638925"/>
              <a:gd name="connsiteY19" fmla="*/ 4683443 h 5229225"/>
              <a:gd name="connsiteX20" fmla="*/ 1042035 w 6638925"/>
              <a:gd name="connsiteY20" fmla="*/ 4940618 h 5229225"/>
              <a:gd name="connsiteX21" fmla="*/ 1042035 w 6638925"/>
              <a:gd name="connsiteY21" fmla="*/ 4940618 h 5229225"/>
              <a:gd name="connsiteX22" fmla="*/ 6300788 w 6638925"/>
              <a:gd name="connsiteY22" fmla="*/ 3189923 h 5229225"/>
              <a:gd name="connsiteX23" fmla="*/ 6142673 w 6638925"/>
              <a:gd name="connsiteY23" fmla="*/ 3348038 h 5229225"/>
              <a:gd name="connsiteX24" fmla="*/ 2170748 w 6638925"/>
              <a:gd name="connsiteY24" fmla="*/ 3348038 h 5229225"/>
              <a:gd name="connsiteX25" fmla="*/ 1666875 w 6638925"/>
              <a:gd name="connsiteY25" fmla="*/ 2844165 h 5229225"/>
              <a:gd name="connsiteX26" fmla="*/ 1666875 w 6638925"/>
              <a:gd name="connsiteY26" fmla="*/ 2421255 h 5229225"/>
              <a:gd name="connsiteX27" fmla="*/ 2170748 w 6638925"/>
              <a:gd name="connsiteY27" fmla="*/ 1917383 h 5229225"/>
              <a:gd name="connsiteX28" fmla="*/ 6142673 w 6638925"/>
              <a:gd name="connsiteY28" fmla="*/ 1917383 h 5229225"/>
              <a:gd name="connsiteX29" fmla="*/ 6300788 w 6638925"/>
              <a:gd name="connsiteY29" fmla="*/ 2075498 h 5229225"/>
              <a:gd name="connsiteX30" fmla="*/ 6142673 w 6638925"/>
              <a:gd name="connsiteY30" fmla="*/ 2233613 h 5229225"/>
              <a:gd name="connsiteX31" fmla="*/ 6062663 w 6638925"/>
              <a:gd name="connsiteY31" fmla="*/ 2233613 h 5229225"/>
              <a:gd name="connsiteX32" fmla="*/ 6062663 w 6638925"/>
              <a:gd name="connsiteY32" fmla="*/ 3029903 h 5229225"/>
              <a:gd name="connsiteX33" fmla="*/ 6142673 w 6638925"/>
              <a:gd name="connsiteY33" fmla="*/ 3029903 h 5229225"/>
              <a:gd name="connsiteX34" fmla="*/ 6300788 w 6638925"/>
              <a:gd name="connsiteY34" fmla="*/ 3189923 h 5229225"/>
              <a:gd name="connsiteX35" fmla="*/ 6300788 w 6638925"/>
              <a:gd name="connsiteY35" fmla="*/ 3189923 h 5229225"/>
              <a:gd name="connsiteX36" fmla="*/ 2169795 w 6638925"/>
              <a:gd name="connsiteY36" fmla="*/ 3031808 h 5229225"/>
              <a:gd name="connsiteX37" fmla="*/ 5744528 w 6638925"/>
              <a:gd name="connsiteY37" fmla="*/ 3031808 h 5229225"/>
              <a:gd name="connsiteX38" fmla="*/ 5744528 w 6638925"/>
              <a:gd name="connsiteY38" fmla="*/ 2235518 h 5229225"/>
              <a:gd name="connsiteX39" fmla="*/ 2169795 w 6638925"/>
              <a:gd name="connsiteY39" fmla="*/ 2235518 h 5229225"/>
              <a:gd name="connsiteX40" fmla="*/ 1983105 w 6638925"/>
              <a:gd name="connsiteY40" fmla="*/ 2422208 h 5229225"/>
              <a:gd name="connsiteX41" fmla="*/ 1983105 w 6638925"/>
              <a:gd name="connsiteY41" fmla="*/ 2845118 h 5229225"/>
              <a:gd name="connsiteX42" fmla="*/ 2169795 w 6638925"/>
              <a:gd name="connsiteY42" fmla="*/ 3031808 h 5229225"/>
              <a:gd name="connsiteX43" fmla="*/ 2169795 w 6638925"/>
              <a:gd name="connsiteY43" fmla="*/ 3031808 h 5229225"/>
              <a:gd name="connsiteX44" fmla="*/ 6488430 w 6638925"/>
              <a:gd name="connsiteY44" fmla="*/ 0 h 5229225"/>
              <a:gd name="connsiteX45" fmla="*/ 158115 w 6638925"/>
              <a:gd name="connsiteY45" fmla="*/ 0 h 5229225"/>
              <a:gd name="connsiteX46" fmla="*/ 0 w 6638925"/>
              <a:gd name="connsiteY46" fmla="*/ 158115 h 5229225"/>
              <a:gd name="connsiteX47" fmla="*/ 158115 w 6638925"/>
              <a:gd name="connsiteY47" fmla="*/ 316230 h 5229225"/>
              <a:gd name="connsiteX48" fmla="*/ 294323 w 6638925"/>
              <a:gd name="connsiteY48" fmla="*/ 316230 h 5229225"/>
              <a:gd name="connsiteX49" fmla="*/ 294323 w 6638925"/>
              <a:gd name="connsiteY49" fmla="*/ 1671638 h 5229225"/>
              <a:gd name="connsiteX50" fmla="*/ 174308 w 6638925"/>
              <a:gd name="connsiteY50" fmla="*/ 1901190 h 5229225"/>
              <a:gd name="connsiteX51" fmla="*/ 453390 w 6638925"/>
              <a:gd name="connsiteY51" fmla="*/ 2180273 h 5229225"/>
              <a:gd name="connsiteX52" fmla="*/ 732473 w 6638925"/>
              <a:gd name="connsiteY52" fmla="*/ 1901190 h 5229225"/>
              <a:gd name="connsiteX53" fmla="*/ 612458 w 6638925"/>
              <a:gd name="connsiteY53" fmla="*/ 1671638 h 5229225"/>
              <a:gd name="connsiteX54" fmla="*/ 612458 w 6638925"/>
              <a:gd name="connsiteY54" fmla="*/ 317183 h 5229225"/>
              <a:gd name="connsiteX55" fmla="*/ 1359218 w 6638925"/>
              <a:gd name="connsiteY55" fmla="*/ 317183 h 5229225"/>
              <a:gd name="connsiteX56" fmla="*/ 1359218 w 6638925"/>
              <a:gd name="connsiteY56" fmla="*/ 1566863 h 5229225"/>
              <a:gd name="connsiteX57" fmla="*/ 1517333 w 6638925"/>
              <a:gd name="connsiteY57" fmla="*/ 1724978 h 5229225"/>
              <a:gd name="connsiteX58" fmla="*/ 5131118 w 6638925"/>
              <a:gd name="connsiteY58" fmla="*/ 1724978 h 5229225"/>
              <a:gd name="connsiteX59" fmla="*/ 5289233 w 6638925"/>
              <a:gd name="connsiteY59" fmla="*/ 1566863 h 5229225"/>
              <a:gd name="connsiteX60" fmla="*/ 5289233 w 6638925"/>
              <a:gd name="connsiteY60" fmla="*/ 317183 h 5229225"/>
              <a:gd name="connsiteX61" fmla="*/ 6488430 w 6638925"/>
              <a:gd name="connsiteY61" fmla="*/ 317183 h 5229225"/>
              <a:gd name="connsiteX62" fmla="*/ 6646545 w 6638925"/>
              <a:gd name="connsiteY62" fmla="*/ 159068 h 5229225"/>
              <a:gd name="connsiteX63" fmla="*/ 6488430 w 6638925"/>
              <a:gd name="connsiteY63" fmla="*/ 0 h 5229225"/>
              <a:gd name="connsiteX64" fmla="*/ 6488430 w 6638925"/>
              <a:gd name="connsiteY64" fmla="*/ 0 h 522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638925" h="5229225">
                <a:moveTo>
                  <a:pt x="5621655" y="5073968"/>
                </a:moveTo>
                <a:cubicBezTo>
                  <a:pt x="5621655" y="5161598"/>
                  <a:pt x="5550218" y="5232083"/>
                  <a:pt x="5463540" y="5232083"/>
                </a:cubicBezTo>
                <a:lnTo>
                  <a:pt x="836295" y="5232083"/>
                </a:lnTo>
                <a:cubicBezTo>
                  <a:pt x="537210" y="5232083"/>
                  <a:pt x="294323" y="4989195"/>
                  <a:pt x="294323" y="4690110"/>
                </a:cubicBezTo>
                <a:lnTo>
                  <a:pt x="294323" y="4095750"/>
                </a:lnTo>
                <a:cubicBezTo>
                  <a:pt x="294323" y="3796665"/>
                  <a:pt x="537210" y="3553778"/>
                  <a:pt x="836295" y="3553778"/>
                </a:cubicBezTo>
                <a:lnTo>
                  <a:pt x="5462588" y="3553778"/>
                </a:lnTo>
                <a:cubicBezTo>
                  <a:pt x="5550218" y="3553778"/>
                  <a:pt x="5620703" y="3625215"/>
                  <a:pt x="5620703" y="3711893"/>
                </a:cubicBezTo>
                <a:cubicBezTo>
                  <a:pt x="5620703" y="3799523"/>
                  <a:pt x="5549265" y="3870008"/>
                  <a:pt x="5462588" y="3870008"/>
                </a:cubicBezTo>
                <a:lnTo>
                  <a:pt x="5366385" y="3870008"/>
                </a:lnTo>
                <a:lnTo>
                  <a:pt x="5366385" y="4914900"/>
                </a:lnTo>
                <a:lnTo>
                  <a:pt x="5462588" y="4914900"/>
                </a:lnTo>
                <a:cubicBezTo>
                  <a:pt x="5550218" y="4914900"/>
                  <a:pt x="5621655" y="4986338"/>
                  <a:pt x="5621655" y="5073968"/>
                </a:cubicBezTo>
                <a:lnTo>
                  <a:pt x="5621655" y="5073968"/>
                </a:lnTo>
                <a:close/>
                <a:moveTo>
                  <a:pt x="1042035" y="4940618"/>
                </a:moveTo>
                <a:lnTo>
                  <a:pt x="5051108" y="4940618"/>
                </a:lnTo>
                <a:lnTo>
                  <a:pt x="5051108" y="3846195"/>
                </a:lnTo>
                <a:lnTo>
                  <a:pt x="1042035" y="3846195"/>
                </a:lnTo>
                <a:cubicBezTo>
                  <a:pt x="926783" y="3846195"/>
                  <a:pt x="832485" y="3961448"/>
                  <a:pt x="832485" y="4102418"/>
                </a:cubicBezTo>
                <a:lnTo>
                  <a:pt x="832485" y="4683443"/>
                </a:lnTo>
                <a:cubicBezTo>
                  <a:pt x="832485" y="4825365"/>
                  <a:pt x="925830" y="4940618"/>
                  <a:pt x="1042035" y="4940618"/>
                </a:cubicBezTo>
                <a:lnTo>
                  <a:pt x="1042035" y="4940618"/>
                </a:lnTo>
                <a:close/>
                <a:moveTo>
                  <a:pt x="6300788" y="3189923"/>
                </a:moveTo>
                <a:cubicBezTo>
                  <a:pt x="6300788" y="3277553"/>
                  <a:pt x="6230303" y="3348038"/>
                  <a:pt x="6142673" y="3348038"/>
                </a:cubicBezTo>
                <a:lnTo>
                  <a:pt x="2170748" y="3348038"/>
                </a:lnTo>
                <a:cubicBezTo>
                  <a:pt x="1892618" y="3348038"/>
                  <a:pt x="1666875" y="3122295"/>
                  <a:pt x="1666875" y="2844165"/>
                </a:cubicBezTo>
                <a:lnTo>
                  <a:pt x="1666875" y="2421255"/>
                </a:lnTo>
                <a:cubicBezTo>
                  <a:pt x="1666875" y="2143125"/>
                  <a:pt x="1892618" y="1917383"/>
                  <a:pt x="2170748" y="1917383"/>
                </a:cubicBezTo>
                <a:lnTo>
                  <a:pt x="6142673" y="1917383"/>
                </a:lnTo>
                <a:cubicBezTo>
                  <a:pt x="6230303" y="1917383"/>
                  <a:pt x="6300788" y="1988820"/>
                  <a:pt x="6300788" y="2075498"/>
                </a:cubicBezTo>
                <a:cubicBezTo>
                  <a:pt x="6300788" y="2163128"/>
                  <a:pt x="6230303" y="2233613"/>
                  <a:pt x="6142673" y="2233613"/>
                </a:cubicBezTo>
                <a:lnTo>
                  <a:pt x="6062663" y="2233613"/>
                </a:lnTo>
                <a:lnTo>
                  <a:pt x="6062663" y="3029903"/>
                </a:lnTo>
                <a:lnTo>
                  <a:pt x="6142673" y="3029903"/>
                </a:lnTo>
                <a:cubicBezTo>
                  <a:pt x="6229350" y="3031808"/>
                  <a:pt x="6300788" y="3102293"/>
                  <a:pt x="6300788" y="3189923"/>
                </a:cubicBezTo>
                <a:lnTo>
                  <a:pt x="6300788" y="3189923"/>
                </a:lnTo>
                <a:close/>
                <a:moveTo>
                  <a:pt x="2169795" y="3031808"/>
                </a:moveTo>
                <a:lnTo>
                  <a:pt x="5744528" y="3031808"/>
                </a:lnTo>
                <a:lnTo>
                  <a:pt x="5744528" y="2235518"/>
                </a:lnTo>
                <a:lnTo>
                  <a:pt x="2169795" y="2235518"/>
                </a:lnTo>
                <a:cubicBezTo>
                  <a:pt x="2066925" y="2235518"/>
                  <a:pt x="1983105" y="2319338"/>
                  <a:pt x="1983105" y="2422208"/>
                </a:cubicBezTo>
                <a:lnTo>
                  <a:pt x="1983105" y="2845118"/>
                </a:lnTo>
                <a:cubicBezTo>
                  <a:pt x="1984058" y="2947988"/>
                  <a:pt x="2066925" y="3031808"/>
                  <a:pt x="2169795" y="3031808"/>
                </a:cubicBezTo>
                <a:lnTo>
                  <a:pt x="2169795" y="3031808"/>
                </a:lnTo>
                <a:close/>
                <a:moveTo>
                  <a:pt x="6488430" y="0"/>
                </a:moveTo>
                <a:lnTo>
                  <a:pt x="158115" y="0"/>
                </a:lnTo>
                <a:cubicBezTo>
                  <a:pt x="70485" y="0"/>
                  <a:pt x="0" y="71438"/>
                  <a:pt x="0" y="158115"/>
                </a:cubicBezTo>
                <a:cubicBezTo>
                  <a:pt x="0" y="245745"/>
                  <a:pt x="70485" y="316230"/>
                  <a:pt x="158115" y="316230"/>
                </a:cubicBezTo>
                <a:lnTo>
                  <a:pt x="294323" y="316230"/>
                </a:lnTo>
                <a:lnTo>
                  <a:pt x="294323" y="1671638"/>
                </a:lnTo>
                <a:cubicBezTo>
                  <a:pt x="221933" y="1722120"/>
                  <a:pt x="174308" y="1805940"/>
                  <a:pt x="174308" y="1901190"/>
                </a:cubicBezTo>
                <a:cubicBezTo>
                  <a:pt x="174308" y="2054543"/>
                  <a:pt x="299085" y="2180273"/>
                  <a:pt x="453390" y="2180273"/>
                </a:cubicBezTo>
                <a:cubicBezTo>
                  <a:pt x="606743" y="2180273"/>
                  <a:pt x="732473" y="2055495"/>
                  <a:pt x="732473" y="1901190"/>
                </a:cubicBezTo>
                <a:cubicBezTo>
                  <a:pt x="732473" y="1805940"/>
                  <a:pt x="684848" y="1722120"/>
                  <a:pt x="612458" y="1671638"/>
                </a:cubicBezTo>
                <a:lnTo>
                  <a:pt x="612458" y="317183"/>
                </a:lnTo>
                <a:lnTo>
                  <a:pt x="1359218" y="317183"/>
                </a:lnTo>
                <a:lnTo>
                  <a:pt x="1359218" y="1566863"/>
                </a:lnTo>
                <a:cubicBezTo>
                  <a:pt x="1359218" y="1654493"/>
                  <a:pt x="1429703" y="1724978"/>
                  <a:pt x="1517333" y="1724978"/>
                </a:cubicBezTo>
                <a:lnTo>
                  <a:pt x="5131118" y="1724978"/>
                </a:lnTo>
                <a:cubicBezTo>
                  <a:pt x="5218748" y="1724978"/>
                  <a:pt x="5289233" y="1653540"/>
                  <a:pt x="5289233" y="1566863"/>
                </a:cubicBezTo>
                <a:lnTo>
                  <a:pt x="5289233" y="317183"/>
                </a:lnTo>
                <a:lnTo>
                  <a:pt x="6488430" y="317183"/>
                </a:lnTo>
                <a:cubicBezTo>
                  <a:pt x="6576060" y="317183"/>
                  <a:pt x="6646545" y="245745"/>
                  <a:pt x="6646545" y="159068"/>
                </a:cubicBezTo>
                <a:cubicBezTo>
                  <a:pt x="6646545" y="71438"/>
                  <a:pt x="6576060" y="0"/>
                  <a:pt x="6488430" y="0"/>
                </a:cubicBezTo>
                <a:lnTo>
                  <a:pt x="648843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F709794-BA00-4A36-BCC6-FDC7D657B19D}"/>
              </a:ext>
            </a:extLst>
          </p:cNvPr>
          <p:cNvSpPr txBox="1"/>
          <p:nvPr/>
        </p:nvSpPr>
        <p:spPr>
          <a:xfrm>
            <a:off x="4682007" y="442111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科研项目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E68D768-75E3-493A-AE4A-E53698EEA44F}"/>
              </a:ext>
            </a:extLst>
          </p:cNvPr>
          <p:cNvSpPr txBox="1"/>
          <p:nvPr/>
        </p:nvSpPr>
        <p:spPr>
          <a:xfrm>
            <a:off x="4682007" y="4795710"/>
            <a:ext cx="2954655" cy="1062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请输入此处对应的文本内容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请输入此处对应的文本内容</a:t>
            </a:r>
          </a:p>
          <a:p>
            <a:pPr>
              <a:lnSpc>
                <a:spcPct val="120000"/>
              </a:lnSpc>
            </a:pPr>
            <a:r>
              <a:rPr lang="zh-CN" altLang="en-US"/>
              <a:t>请输入此处对应的文本内容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C14408A-8F90-4734-B3CD-878F52B014D3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702192C-1330-4F17-8521-D8362938C83F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AA3BD7A-122B-4F8B-8292-338319DE374B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CF7F72C-4BDB-49F1-BA36-A846108162CC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52" name="图形 51">
              <a:extLst>
                <a:ext uri="{FF2B5EF4-FFF2-40B4-BE49-F238E27FC236}">
                  <a16:creationId xmlns:a16="http://schemas.microsoft.com/office/drawing/2014/main" id="{30241B20-090C-45AE-B355-8DD39A9E34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53" name="图形 52">
              <a:extLst>
                <a:ext uri="{FF2B5EF4-FFF2-40B4-BE49-F238E27FC236}">
                  <a16:creationId xmlns:a16="http://schemas.microsoft.com/office/drawing/2014/main" id="{00CE0652-4AF2-4ACD-B302-ACD8836C4A7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D8C22D2-B4C4-417A-BB94-D3FE99FDF6CC}"/>
              </a:ext>
            </a:extLst>
          </p:cNvPr>
          <p:cNvCxnSpPr/>
          <p:nvPr/>
        </p:nvCxnSpPr>
        <p:spPr>
          <a:xfrm>
            <a:off x="8322922" y="1313687"/>
            <a:ext cx="510041" cy="0"/>
          </a:xfrm>
          <a:prstGeom prst="line">
            <a:avLst/>
          </a:prstGeom>
          <a:ln w="19050" cap="rnd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32F99B66-D010-410A-A203-F9E893EA399C}"/>
              </a:ext>
            </a:extLst>
          </p:cNvPr>
          <p:cNvCxnSpPr/>
          <p:nvPr/>
        </p:nvCxnSpPr>
        <p:spPr>
          <a:xfrm>
            <a:off x="8322922" y="3581400"/>
            <a:ext cx="510041" cy="0"/>
          </a:xfrm>
          <a:prstGeom prst="line">
            <a:avLst/>
          </a:prstGeom>
          <a:ln w="19050" cap="rnd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78FFDB24-4A5B-45AD-9AE5-B0D07DEEE41F}"/>
              </a:ext>
            </a:extLst>
          </p:cNvPr>
          <p:cNvCxnSpPr/>
          <p:nvPr/>
        </p:nvCxnSpPr>
        <p:spPr>
          <a:xfrm>
            <a:off x="8322922" y="5849114"/>
            <a:ext cx="510041" cy="0"/>
          </a:xfrm>
          <a:prstGeom prst="line">
            <a:avLst/>
          </a:prstGeom>
          <a:ln w="19050" cap="rnd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3BE4629A-7899-49AC-90C0-CDCC265EE25C}"/>
              </a:ext>
            </a:extLst>
          </p:cNvPr>
          <p:cNvSpPr/>
          <p:nvPr/>
        </p:nvSpPr>
        <p:spPr>
          <a:xfrm>
            <a:off x="9318067" y="1879084"/>
            <a:ext cx="236512" cy="662504"/>
          </a:xfrm>
          <a:custGeom>
            <a:avLst/>
            <a:gdLst>
              <a:gd name="connsiteX0" fmla="*/ 804381 w 950538"/>
              <a:gd name="connsiteY0" fmla="*/ 2359360 h 2662591"/>
              <a:gd name="connsiteX1" fmla="*/ 950538 w 950538"/>
              <a:gd name="connsiteY1" fmla="*/ 2567789 h 2662591"/>
              <a:gd name="connsiteX2" fmla="*/ 553494 w 950538"/>
              <a:gd name="connsiteY2" fmla="*/ 2620796 h 2662591"/>
              <a:gd name="connsiteX3" fmla="*/ 907823 w 950538"/>
              <a:gd name="connsiteY3" fmla="*/ 2545916 h 2662591"/>
              <a:gd name="connsiteX4" fmla="*/ 804381 w 950538"/>
              <a:gd name="connsiteY4" fmla="*/ 2359360 h 2662591"/>
              <a:gd name="connsiteX5" fmla="*/ 634806 w 950538"/>
              <a:gd name="connsiteY5" fmla="*/ 2227355 h 2662591"/>
              <a:gd name="connsiteX6" fmla="*/ 723838 w 950538"/>
              <a:gd name="connsiteY6" fmla="*/ 2472581 h 2662591"/>
              <a:gd name="connsiteX7" fmla="*/ 330912 w 950538"/>
              <a:gd name="connsiteY7" fmla="*/ 2410567 h 2662591"/>
              <a:gd name="connsiteX8" fmla="*/ 687814 w 950538"/>
              <a:gd name="connsiteY8" fmla="*/ 2438358 h 2662591"/>
              <a:gd name="connsiteX9" fmla="*/ 634806 w 950538"/>
              <a:gd name="connsiteY9" fmla="*/ 2227355 h 2662591"/>
              <a:gd name="connsiteX10" fmla="*/ 551694 w 950538"/>
              <a:gd name="connsiteY10" fmla="*/ 2069104 h 2662591"/>
              <a:gd name="connsiteX11" fmla="*/ 485048 w 950538"/>
              <a:gd name="connsiteY11" fmla="*/ 2332343 h 2662591"/>
              <a:gd name="connsiteX12" fmla="*/ 131233 w 950538"/>
              <a:gd name="connsiteY12" fmla="*/ 2140639 h 2662591"/>
              <a:gd name="connsiteX13" fmla="*/ 475527 w 950538"/>
              <a:gd name="connsiteY13" fmla="*/ 2317418 h 2662591"/>
              <a:gd name="connsiteX14" fmla="*/ 551694 w 950538"/>
              <a:gd name="connsiteY14" fmla="*/ 2069104 h 2662591"/>
              <a:gd name="connsiteX15" fmla="*/ 466263 w 950538"/>
              <a:gd name="connsiteY15" fmla="*/ 1893612 h 2662591"/>
              <a:gd name="connsiteX16" fmla="*/ 387266 w 950538"/>
              <a:gd name="connsiteY16" fmla="*/ 2133434 h 2662591"/>
              <a:gd name="connsiteX17" fmla="*/ 72049 w 950538"/>
              <a:gd name="connsiteY17" fmla="*/ 1921402 h 2662591"/>
              <a:gd name="connsiteX18" fmla="*/ 386237 w 950538"/>
              <a:gd name="connsiteY18" fmla="*/ 2113364 h 2662591"/>
              <a:gd name="connsiteX19" fmla="*/ 466263 w 950538"/>
              <a:gd name="connsiteY19" fmla="*/ 1893612 h 2662591"/>
              <a:gd name="connsiteX20" fmla="*/ 28562 w 950538"/>
              <a:gd name="connsiteY20" fmla="*/ 1698307 h 2662591"/>
              <a:gd name="connsiteX21" fmla="*/ 304409 w 950538"/>
              <a:gd name="connsiteY21" fmla="*/ 1907250 h 2662591"/>
              <a:gd name="connsiteX22" fmla="*/ 399360 w 950538"/>
              <a:gd name="connsiteY22" fmla="*/ 1705512 h 2662591"/>
              <a:gd name="connsiteX23" fmla="*/ 308526 w 950538"/>
              <a:gd name="connsiteY23" fmla="*/ 1933754 h 2662591"/>
              <a:gd name="connsiteX24" fmla="*/ 28562 w 950538"/>
              <a:gd name="connsiteY24" fmla="*/ 1698307 h 2662591"/>
              <a:gd name="connsiteX25" fmla="*/ 4889 w 950538"/>
              <a:gd name="connsiteY25" fmla="*/ 1469035 h 2662591"/>
              <a:gd name="connsiteX26" fmla="*/ 246769 w 950538"/>
              <a:gd name="connsiteY26" fmla="*/ 1695990 h 2662591"/>
              <a:gd name="connsiteX27" fmla="*/ 358703 w 950538"/>
              <a:gd name="connsiteY27" fmla="*/ 1509949 h 2662591"/>
              <a:gd name="connsiteX28" fmla="*/ 249857 w 950538"/>
              <a:gd name="connsiteY28" fmla="*/ 1714775 h 2662591"/>
              <a:gd name="connsiteX29" fmla="*/ 4889 w 950538"/>
              <a:gd name="connsiteY29" fmla="*/ 1469035 h 2662591"/>
              <a:gd name="connsiteX30" fmla="*/ 0 w 950538"/>
              <a:gd name="connsiteY30" fmla="*/ 1253659 h 2662591"/>
              <a:gd name="connsiteX31" fmla="*/ 211516 w 950538"/>
              <a:gd name="connsiteY31" fmla="*/ 1484732 h 2662591"/>
              <a:gd name="connsiteX32" fmla="*/ 328854 w 950538"/>
              <a:gd name="connsiteY32" fmla="*/ 1318761 h 2662591"/>
              <a:gd name="connsiteX33" fmla="*/ 218721 w 950538"/>
              <a:gd name="connsiteY33" fmla="*/ 1501972 h 2662591"/>
              <a:gd name="connsiteX34" fmla="*/ 0 w 950538"/>
              <a:gd name="connsiteY34" fmla="*/ 1253659 h 2662591"/>
              <a:gd name="connsiteX35" fmla="*/ 35253 w 950538"/>
              <a:gd name="connsiteY35" fmla="*/ 1048061 h 2662591"/>
              <a:gd name="connsiteX36" fmla="*/ 217179 w 950538"/>
              <a:gd name="connsiteY36" fmla="*/ 1297147 h 2662591"/>
              <a:gd name="connsiteX37" fmla="*/ 342493 w 950538"/>
              <a:gd name="connsiteY37" fmla="*/ 1142755 h 2662591"/>
              <a:gd name="connsiteX38" fmla="*/ 216922 w 950538"/>
              <a:gd name="connsiteY38" fmla="*/ 1310528 h 2662591"/>
              <a:gd name="connsiteX39" fmla="*/ 35253 w 950538"/>
              <a:gd name="connsiteY39" fmla="*/ 1048061 h 2662591"/>
              <a:gd name="connsiteX40" fmla="*/ 99068 w 950538"/>
              <a:gd name="connsiteY40" fmla="*/ 846580 h 2662591"/>
              <a:gd name="connsiteX41" fmla="*/ 238279 w 950538"/>
              <a:gd name="connsiteY41" fmla="*/ 1105443 h 2662591"/>
              <a:gd name="connsiteX42" fmla="*/ 369511 w 950538"/>
              <a:gd name="connsiteY42" fmla="*/ 986304 h 2662591"/>
              <a:gd name="connsiteX43" fmla="*/ 235191 w 950538"/>
              <a:gd name="connsiteY43" fmla="*/ 1119338 h 2662591"/>
              <a:gd name="connsiteX44" fmla="*/ 99068 w 950538"/>
              <a:gd name="connsiteY44" fmla="*/ 846580 h 2662591"/>
              <a:gd name="connsiteX45" fmla="*/ 181411 w 950538"/>
              <a:gd name="connsiteY45" fmla="*/ 661825 h 2662591"/>
              <a:gd name="connsiteX46" fmla="*/ 282022 w 950538"/>
              <a:gd name="connsiteY46" fmla="*/ 927121 h 2662591"/>
              <a:gd name="connsiteX47" fmla="*/ 422261 w 950538"/>
              <a:gd name="connsiteY47" fmla="*/ 831656 h 2662591"/>
              <a:gd name="connsiteX48" fmla="*/ 277905 w 950538"/>
              <a:gd name="connsiteY48" fmla="*/ 943075 h 2662591"/>
              <a:gd name="connsiteX49" fmla="*/ 181411 w 950538"/>
              <a:gd name="connsiteY49" fmla="*/ 661825 h 2662591"/>
              <a:gd name="connsiteX50" fmla="*/ 271472 w 950538"/>
              <a:gd name="connsiteY50" fmla="*/ 498428 h 2662591"/>
              <a:gd name="connsiteX51" fmla="*/ 350727 w 950538"/>
              <a:gd name="connsiteY51" fmla="*/ 760121 h 2662591"/>
              <a:gd name="connsiteX52" fmla="*/ 486848 w 950538"/>
              <a:gd name="connsiteY52" fmla="*/ 680095 h 2662591"/>
              <a:gd name="connsiteX53" fmla="*/ 345837 w 950538"/>
              <a:gd name="connsiteY53" fmla="*/ 774016 h 2662591"/>
              <a:gd name="connsiteX54" fmla="*/ 271472 w 950538"/>
              <a:gd name="connsiteY54" fmla="*/ 498428 h 2662591"/>
              <a:gd name="connsiteX55" fmla="*/ 371312 w 950538"/>
              <a:gd name="connsiteY55" fmla="*/ 350469 h 2662591"/>
              <a:gd name="connsiteX56" fmla="*/ 429981 w 950538"/>
              <a:gd name="connsiteY56" fmla="*/ 604958 h 2662591"/>
              <a:gd name="connsiteX57" fmla="*/ 567904 w 950538"/>
              <a:gd name="connsiteY57" fmla="*/ 542172 h 2662591"/>
              <a:gd name="connsiteX58" fmla="*/ 421232 w 950538"/>
              <a:gd name="connsiteY58" fmla="*/ 624257 h 2662591"/>
              <a:gd name="connsiteX59" fmla="*/ 371312 w 950538"/>
              <a:gd name="connsiteY59" fmla="*/ 350469 h 2662591"/>
              <a:gd name="connsiteX60" fmla="*/ 476041 w 950538"/>
              <a:gd name="connsiteY60" fmla="*/ 221552 h 2662591"/>
              <a:gd name="connsiteX61" fmla="*/ 515925 w 950538"/>
              <a:gd name="connsiteY61" fmla="*/ 465233 h 2662591"/>
              <a:gd name="connsiteX62" fmla="*/ 646644 w 950538"/>
              <a:gd name="connsiteY62" fmla="*/ 420202 h 2662591"/>
              <a:gd name="connsiteX63" fmla="*/ 508720 w 950538"/>
              <a:gd name="connsiteY63" fmla="*/ 482988 h 2662591"/>
              <a:gd name="connsiteX64" fmla="*/ 476041 w 950538"/>
              <a:gd name="connsiteY64" fmla="*/ 221552 h 2662591"/>
              <a:gd name="connsiteX65" fmla="*/ 597753 w 950538"/>
              <a:gd name="connsiteY65" fmla="*/ 102928 h 2662591"/>
              <a:gd name="connsiteX66" fmla="*/ 607788 w 950538"/>
              <a:gd name="connsiteY66" fmla="*/ 336831 h 2662591"/>
              <a:gd name="connsiteX67" fmla="*/ 736448 w 950538"/>
              <a:gd name="connsiteY67" fmla="*/ 304923 h 2662591"/>
              <a:gd name="connsiteX68" fmla="*/ 594922 w 950538"/>
              <a:gd name="connsiteY68" fmla="*/ 356387 h 2662591"/>
              <a:gd name="connsiteX69" fmla="*/ 597753 w 950538"/>
              <a:gd name="connsiteY69" fmla="*/ 102928 h 2662591"/>
              <a:gd name="connsiteX70" fmla="*/ 950279 w 950538"/>
              <a:gd name="connsiteY70" fmla="*/ 59698 h 2662591"/>
              <a:gd name="connsiteX71" fmla="*/ 864592 w 950538"/>
              <a:gd name="connsiteY71" fmla="*/ 102671 h 2662591"/>
              <a:gd name="connsiteX72" fmla="*/ 950279 w 950538"/>
              <a:gd name="connsiteY72" fmla="*/ 59698 h 2662591"/>
              <a:gd name="connsiteX73" fmla="*/ 849412 w 950538"/>
              <a:gd name="connsiteY73" fmla="*/ 30364 h 2662591"/>
              <a:gd name="connsiteX74" fmla="*/ 805924 w 950538"/>
              <a:gd name="connsiteY74" fmla="*/ 137409 h 2662591"/>
              <a:gd name="connsiteX75" fmla="*/ 904993 w 950538"/>
              <a:gd name="connsiteY75" fmla="*/ 130718 h 2662591"/>
              <a:gd name="connsiteX76" fmla="*/ 769642 w 950538"/>
              <a:gd name="connsiteY76" fmla="*/ 160053 h 2662591"/>
              <a:gd name="connsiteX77" fmla="*/ 849412 w 950538"/>
              <a:gd name="connsiteY77" fmla="*/ 30364 h 2662591"/>
              <a:gd name="connsiteX78" fmla="*/ 715090 w 950538"/>
              <a:gd name="connsiteY78" fmla="*/ 0 h 2662591"/>
              <a:gd name="connsiteX79" fmla="*/ 709172 w 950538"/>
              <a:gd name="connsiteY79" fmla="*/ 226184 h 2662591"/>
              <a:gd name="connsiteX80" fmla="*/ 832685 w 950538"/>
              <a:gd name="connsiteY80" fmla="*/ 205598 h 2662591"/>
              <a:gd name="connsiteX81" fmla="*/ 700166 w 950538"/>
              <a:gd name="connsiteY81" fmla="*/ 241623 h 2662591"/>
              <a:gd name="connsiteX82" fmla="*/ 715090 w 950538"/>
              <a:gd name="connsiteY82" fmla="*/ 0 h 266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950538" h="2662591">
                <a:moveTo>
                  <a:pt x="804381" y="2359360"/>
                </a:moveTo>
                <a:cubicBezTo>
                  <a:pt x="938187" y="2430123"/>
                  <a:pt x="950538" y="2567789"/>
                  <a:pt x="950538" y="2567789"/>
                </a:cubicBezTo>
                <a:cubicBezTo>
                  <a:pt x="722295" y="2743795"/>
                  <a:pt x="552722" y="2620796"/>
                  <a:pt x="553494" y="2620796"/>
                </a:cubicBezTo>
                <a:cubicBezTo>
                  <a:pt x="675463" y="2497798"/>
                  <a:pt x="907823" y="2545916"/>
                  <a:pt x="907823" y="2545916"/>
                </a:cubicBezTo>
                <a:cubicBezTo>
                  <a:pt x="801808" y="2476698"/>
                  <a:pt x="804381" y="2359360"/>
                  <a:pt x="804381" y="2359360"/>
                </a:cubicBezTo>
                <a:close/>
                <a:moveTo>
                  <a:pt x="634806" y="2227355"/>
                </a:moveTo>
                <a:cubicBezTo>
                  <a:pt x="745453" y="2334657"/>
                  <a:pt x="723838" y="2472581"/>
                  <a:pt x="723838" y="2472581"/>
                </a:cubicBezTo>
                <a:cubicBezTo>
                  <a:pt x="462917" y="2578854"/>
                  <a:pt x="331427" y="2410567"/>
                  <a:pt x="330912" y="2410567"/>
                </a:cubicBezTo>
                <a:cubicBezTo>
                  <a:pt x="477327" y="2324879"/>
                  <a:pt x="687814" y="2438358"/>
                  <a:pt x="687814" y="2438358"/>
                </a:cubicBezTo>
                <a:cubicBezTo>
                  <a:pt x="603670" y="2341348"/>
                  <a:pt x="634806" y="2227355"/>
                  <a:pt x="634806" y="2227355"/>
                </a:cubicBezTo>
                <a:close/>
                <a:moveTo>
                  <a:pt x="551694" y="2069104"/>
                </a:moveTo>
                <a:cubicBezTo>
                  <a:pt x="551694" y="2069104"/>
                  <a:pt x="591578" y="2211916"/>
                  <a:pt x="485048" y="2332343"/>
                </a:cubicBezTo>
                <a:cubicBezTo>
                  <a:pt x="485048" y="2332343"/>
                  <a:pt x="237249" y="2357560"/>
                  <a:pt x="131233" y="2140639"/>
                </a:cubicBezTo>
                <a:cubicBezTo>
                  <a:pt x="131233" y="2140639"/>
                  <a:pt x="331685" y="2115679"/>
                  <a:pt x="475527" y="2317418"/>
                </a:cubicBezTo>
                <a:cubicBezTo>
                  <a:pt x="476299" y="2317418"/>
                  <a:pt x="454170" y="2160195"/>
                  <a:pt x="551694" y="2069104"/>
                </a:cubicBezTo>
                <a:close/>
                <a:moveTo>
                  <a:pt x="466263" y="1893612"/>
                </a:moveTo>
                <a:cubicBezTo>
                  <a:pt x="466263" y="1893612"/>
                  <a:pt x="503317" y="2039769"/>
                  <a:pt x="387266" y="2133434"/>
                </a:cubicBezTo>
                <a:cubicBezTo>
                  <a:pt x="387266" y="2133434"/>
                  <a:pt x="124800" y="2130604"/>
                  <a:pt x="72049" y="1921402"/>
                </a:cubicBezTo>
                <a:cubicBezTo>
                  <a:pt x="71792" y="1922689"/>
                  <a:pt x="236219" y="1902361"/>
                  <a:pt x="386237" y="2113364"/>
                </a:cubicBezTo>
                <a:cubicBezTo>
                  <a:pt x="386237" y="2113364"/>
                  <a:pt x="377231" y="1960772"/>
                  <a:pt x="466263" y="1893612"/>
                </a:cubicBezTo>
                <a:close/>
                <a:moveTo>
                  <a:pt x="28562" y="1698307"/>
                </a:moveTo>
                <a:cubicBezTo>
                  <a:pt x="28047" y="1698564"/>
                  <a:pt x="232874" y="1733302"/>
                  <a:pt x="304409" y="1907250"/>
                </a:cubicBezTo>
                <a:cubicBezTo>
                  <a:pt x="304409" y="1907250"/>
                  <a:pt x="309298" y="1772930"/>
                  <a:pt x="399360" y="1705512"/>
                </a:cubicBezTo>
                <a:cubicBezTo>
                  <a:pt x="399360" y="1705512"/>
                  <a:pt x="431525" y="1836230"/>
                  <a:pt x="308526" y="1933754"/>
                </a:cubicBezTo>
                <a:cubicBezTo>
                  <a:pt x="308526" y="1933754"/>
                  <a:pt x="46317" y="1867880"/>
                  <a:pt x="28562" y="1698307"/>
                </a:cubicBezTo>
                <a:close/>
                <a:moveTo>
                  <a:pt x="4889" y="1469035"/>
                </a:moveTo>
                <a:cubicBezTo>
                  <a:pt x="4889" y="1469035"/>
                  <a:pt x="189130" y="1516639"/>
                  <a:pt x="246769" y="1695990"/>
                </a:cubicBezTo>
                <a:cubicBezTo>
                  <a:pt x="246769" y="1695990"/>
                  <a:pt x="272501" y="1556524"/>
                  <a:pt x="358703" y="1509949"/>
                </a:cubicBezTo>
                <a:cubicBezTo>
                  <a:pt x="358703" y="1509949"/>
                  <a:pt x="359989" y="1658937"/>
                  <a:pt x="249857" y="1714775"/>
                </a:cubicBezTo>
                <a:cubicBezTo>
                  <a:pt x="249857" y="1714775"/>
                  <a:pt x="31908" y="1672317"/>
                  <a:pt x="4889" y="1469035"/>
                </a:cubicBezTo>
                <a:close/>
                <a:moveTo>
                  <a:pt x="0" y="1253659"/>
                </a:moveTo>
                <a:cubicBezTo>
                  <a:pt x="0" y="1253659"/>
                  <a:pt x="162111" y="1298175"/>
                  <a:pt x="211516" y="1484732"/>
                </a:cubicBezTo>
                <a:cubicBezTo>
                  <a:pt x="211774" y="1484217"/>
                  <a:pt x="228242" y="1378459"/>
                  <a:pt x="328854" y="1318761"/>
                </a:cubicBezTo>
                <a:cubicBezTo>
                  <a:pt x="328854" y="1318761"/>
                  <a:pt x="333228" y="1442531"/>
                  <a:pt x="218721" y="1501972"/>
                </a:cubicBezTo>
                <a:cubicBezTo>
                  <a:pt x="218721" y="1501972"/>
                  <a:pt x="13381" y="1443046"/>
                  <a:pt x="0" y="1253659"/>
                </a:cubicBezTo>
                <a:close/>
                <a:moveTo>
                  <a:pt x="35253" y="1048061"/>
                </a:moveTo>
                <a:cubicBezTo>
                  <a:pt x="35253" y="1048061"/>
                  <a:pt x="199424" y="1127315"/>
                  <a:pt x="217179" y="1297147"/>
                </a:cubicBezTo>
                <a:cubicBezTo>
                  <a:pt x="217951" y="1296890"/>
                  <a:pt x="233133" y="1196792"/>
                  <a:pt x="342493" y="1142755"/>
                </a:cubicBezTo>
                <a:cubicBezTo>
                  <a:pt x="342493" y="1142755"/>
                  <a:pt x="336575" y="1240537"/>
                  <a:pt x="216922" y="1310528"/>
                </a:cubicBezTo>
                <a:cubicBezTo>
                  <a:pt x="216922" y="1310528"/>
                  <a:pt x="27791" y="1204254"/>
                  <a:pt x="35253" y="1048061"/>
                </a:cubicBezTo>
                <a:close/>
                <a:moveTo>
                  <a:pt x="99068" y="846580"/>
                </a:moveTo>
                <a:cubicBezTo>
                  <a:pt x="99068" y="846580"/>
                  <a:pt x="215119" y="885435"/>
                  <a:pt x="238279" y="1105443"/>
                </a:cubicBezTo>
                <a:cubicBezTo>
                  <a:pt x="238793" y="1105443"/>
                  <a:pt x="284339" y="1007405"/>
                  <a:pt x="369511" y="986304"/>
                </a:cubicBezTo>
                <a:cubicBezTo>
                  <a:pt x="369511" y="986304"/>
                  <a:pt x="351499" y="1092835"/>
                  <a:pt x="235191" y="1119338"/>
                </a:cubicBezTo>
                <a:cubicBezTo>
                  <a:pt x="235191" y="1119338"/>
                  <a:pt x="60985" y="978327"/>
                  <a:pt x="99068" y="846580"/>
                </a:cubicBezTo>
                <a:close/>
                <a:moveTo>
                  <a:pt x="181411" y="661825"/>
                </a:moveTo>
                <a:cubicBezTo>
                  <a:pt x="181411" y="661825"/>
                  <a:pt x="300035" y="758835"/>
                  <a:pt x="282022" y="927121"/>
                </a:cubicBezTo>
                <a:cubicBezTo>
                  <a:pt x="281765" y="927121"/>
                  <a:pt x="316246" y="865879"/>
                  <a:pt x="422261" y="831656"/>
                </a:cubicBezTo>
                <a:cubicBezTo>
                  <a:pt x="422261" y="831656"/>
                  <a:pt x="385465" y="923262"/>
                  <a:pt x="277905" y="943075"/>
                </a:cubicBezTo>
                <a:cubicBezTo>
                  <a:pt x="277905" y="943075"/>
                  <a:pt x="138953" y="788941"/>
                  <a:pt x="181411" y="661825"/>
                </a:cubicBezTo>
                <a:close/>
                <a:moveTo>
                  <a:pt x="271472" y="498428"/>
                </a:moveTo>
                <a:cubicBezTo>
                  <a:pt x="271472" y="498428"/>
                  <a:pt x="376458" y="591577"/>
                  <a:pt x="350727" y="760121"/>
                </a:cubicBezTo>
                <a:cubicBezTo>
                  <a:pt x="349955" y="759864"/>
                  <a:pt x="415056" y="669288"/>
                  <a:pt x="486848" y="680095"/>
                </a:cubicBezTo>
                <a:cubicBezTo>
                  <a:pt x="486848" y="680095"/>
                  <a:pt x="456485" y="767583"/>
                  <a:pt x="345837" y="774016"/>
                </a:cubicBezTo>
                <a:cubicBezTo>
                  <a:pt x="345837" y="774016"/>
                  <a:pt x="223611" y="673919"/>
                  <a:pt x="271472" y="498428"/>
                </a:cubicBezTo>
                <a:close/>
                <a:moveTo>
                  <a:pt x="371312" y="350469"/>
                </a:moveTo>
                <a:cubicBezTo>
                  <a:pt x="459573" y="427150"/>
                  <a:pt x="429981" y="604958"/>
                  <a:pt x="429981" y="604958"/>
                </a:cubicBezTo>
                <a:cubicBezTo>
                  <a:pt x="500486" y="533680"/>
                  <a:pt x="567904" y="542172"/>
                  <a:pt x="567904" y="542172"/>
                </a:cubicBezTo>
                <a:cubicBezTo>
                  <a:pt x="515668" y="626058"/>
                  <a:pt x="421747" y="624257"/>
                  <a:pt x="421232" y="624257"/>
                </a:cubicBezTo>
                <a:cubicBezTo>
                  <a:pt x="305696" y="474240"/>
                  <a:pt x="371312" y="350469"/>
                  <a:pt x="371312" y="350469"/>
                </a:cubicBezTo>
                <a:close/>
                <a:moveTo>
                  <a:pt x="476041" y="221552"/>
                </a:moveTo>
                <a:cubicBezTo>
                  <a:pt x="476041" y="221552"/>
                  <a:pt x="549377" y="312386"/>
                  <a:pt x="515925" y="465233"/>
                </a:cubicBezTo>
                <a:cubicBezTo>
                  <a:pt x="516440" y="465233"/>
                  <a:pt x="569448" y="407594"/>
                  <a:pt x="646644" y="420202"/>
                </a:cubicBezTo>
                <a:cubicBezTo>
                  <a:pt x="646644" y="420202"/>
                  <a:pt x="588232" y="497141"/>
                  <a:pt x="508720" y="482988"/>
                </a:cubicBezTo>
                <a:cubicBezTo>
                  <a:pt x="508720" y="482988"/>
                  <a:pt x="416086" y="344293"/>
                  <a:pt x="476041" y="221552"/>
                </a:cubicBezTo>
                <a:close/>
                <a:moveTo>
                  <a:pt x="597753" y="102928"/>
                </a:moveTo>
                <a:cubicBezTo>
                  <a:pt x="597753" y="102928"/>
                  <a:pt x="655392" y="182439"/>
                  <a:pt x="607788" y="336831"/>
                </a:cubicBezTo>
                <a:cubicBezTo>
                  <a:pt x="607788" y="336316"/>
                  <a:pt x="671603" y="286654"/>
                  <a:pt x="736448" y="304923"/>
                </a:cubicBezTo>
                <a:cubicBezTo>
                  <a:pt x="736448" y="304923"/>
                  <a:pt x="696306" y="376973"/>
                  <a:pt x="594922" y="356387"/>
                </a:cubicBezTo>
                <a:cubicBezTo>
                  <a:pt x="594922" y="356387"/>
                  <a:pt x="528277" y="208171"/>
                  <a:pt x="597753" y="102928"/>
                </a:cubicBezTo>
                <a:close/>
                <a:moveTo>
                  <a:pt x="950279" y="59698"/>
                </a:moveTo>
                <a:cubicBezTo>
                  <a:pt x="950279" y="59698"/>
                  <a:pt x="927121" y="122742"/>
                  <a:pt x="864592" y="102671"/>
                </a:cubicBezTo>
                <a:cubicBezTo>
                  <a:pt x="864592" y="102671"/>
                  <a:pt x="880546" y="49406"/>
                  <a:pt x="950279" y="59698"/>
                </a:cubicBezTo>
                <a:close/>
                <a:moveTo>
                  <a:pt x="849412" y="30364"/>
                </a:moveTo>
                <a:cubicBezTo>
                  <a:pt x="849412" y="30364"/>
                  <a:pt x="854816" y="89805"/>
                  <a:pt x="805924" y="137409"/>
                </a:cubicBezTo>
                <a:cubicBezTo>
                  <a:pt x="805152" y="137151"/>
                  <a:pt x="842979" y="110648"/>
                  <a:pt x="904993" y="130718"/>
                </a:cubicBezTo>
                <a:cubicBezTo>
                  <a:pt x="904993" y="130718"/>
                  <a:pt x="855073" y="192732"/>
                  <a:pt x="769642" y="160053"/>
                </a:cubicBezTo>
                <a:cubicBezTo>
                  <a:pt x="769642" y="160053"/>
                  <a:pt x="779935" y="49920"/>
                  <a:pt x="849412" y="30364"/>
                </a:cubicBezTo>
                <a:close/>
                <a:moveTo>
                  <a:pt x="715090" y="0"/>
                </a:moveTo>
                <a:cubicBezTo>
                  <a:pt x="715090" y="0"/>
                  <a:pt x="766554" y="86717"/>
                  <a:pt x="709172" y="226184"/>
                </a:cubicBezTo>
                <a:cubicBezTo>
                  <a:pt x="709172" y="226184"/>
                  <a:pt x="769642" y="184755"/>
                  <a:pt x="832685" y="205598"/>
                </a:cubicBezTo>
                <a:cubicBezTo>
                  <a:pt x="832685" y="205598"/>
                  <a:pt x="779678" y="268641"/>
                  <a:pt x="700166" y="241623"/>
                </a:cubicBezTo>
                <a:cubicBezTo>
                  <a:pt x="700166" y="241623"/>
                  <a:pt x="636865" y="88775"/>
                  <a:pt x="715090" y="0"/>
                </a:cubicBezTo>
                <a:close/>
              </a:path>
            </a:pathLst>
          </a:custGeom>
          <a:solidFill>
            <a:schemeClr val="accent2"/>
          </a:solidFill>
          <a:ln w="25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1CF5F438-61DB-4371-9665-C56A94B87B49}"/>
              </a:ext>
            </a:extLst>
          </p:cNvPr>
          <p:cNvSpPr/>
          <p:nvPr/>
        </p:nvSpPr>
        <p:spPr>
          <a:xfrm flipH="1">
            <a:off x="10629350" y="1879084"/>
            <a:ext cx="236512" cy="662504"/>
          </a:xfrm>
          <a:custGeom>
            <a:avLst/>
            <a:gdLst>
              <a:gd name="connsiteX0" fmla="*/ 804381 w 950538"/>
              <a:gd name="connsiteY0" fmla="*/ 2359360 h 2662591"/>
              <a:gd name="connsiteX1" fmla="*/ 950538 w 950538"/>
              <a:gd name="connsiteY1" fmla="*/ 2567789 h 2662591"/>
              <a:gd name="connsiteX2" fmla="*/ 553494 w 950538"/>
              <a:gd name="connsiteY2" fmla="*/ 2620796 h 2662591"/>
              <a:gd name="connsiteX3" fmla="*/ 907823 w 950538"/>
              <a:gd name="connsiteY3" fmla="*/ 2545916 h 2662591"/>
              <a:gd name="connsiteX4" fmla="*/ 804381 w 950538"/>
              <a:gd name="connsiteY4" fmla="*/ 2359360 h 2662591"/>
              <a:gd name="connsiteX5" fmla="*/ 634806 w 950538"/>
              <a:gd name="connsiteY5" fmla="*/ 2227355 h 2662591"/>
              <a:gd name="connsiteX6" fmla="*/ 723838 w 950538"/>
              <a:gd name="connsiteY6" fmla="*/ 2472581 h 2662591"/>
              <a:gd name="connsiteX7" fmla="*/ 330912 w 950538"/>
              <a:gd name="connsiteY7" fmla="*/ 2410567 h 2662591"/>
              <a:gd name="connsiteX8" fmla="*/ 687814 w 950538"/>
              <a:gd name="connsiteY8" fmla="*/ 2438358 h 2662591"/>
              <a:gd name="connsiteX9" fmla="*/ 634806 w 950538"/>
              <a:gd name="connsiteY9" fmla="*/ 2227355 h 2662591"/>
              <a:gd name="connsiteX10" fmla="*/ 551694 w 950538"/>
              <a:gd name="connsiteY10" fmla="*/ 2069104 h 2662591"/>
              <a:gd name="connsiteX11" fmla="*/ 485048 w 950538"/>
              <a:gd name="connsiteY11" fmla="*/ 2332343 h 2662591"/>
              <a:gd name="connsiteX12" fmla="*/ 131233 w 950538"/>
              <a:gd name="connsiteY12" fmla="*/ 2140639 h 2662591"/>
              <a:gd name="connsiteX13" fmla="*/ 475527 w 950538"/>
              <a:gd name="connsiteY13" fmla="*/ 2317418 h 2662591"/>
              <a:gd name="connsiteX14" fmla="*/ 551694 w 950538"/>
              <a:gd name="connsiteY14" fmla="*/ 2069104 h 2662591"/>
              <a:gd name="connsiteX15" fmla="*/ 466263 w 950538"/>
              <a:gd name="connsiteY15" fmla="*/ 1893612 h 2662591"/>
              <a:gd name="connsiteX16" fmla="*/ 387266 w 950538"/>
              <a:gd name="connsiteY16" fmla="*/ 2133434 h 2662591"/>
              <a:gd name="connsiteX17" fmla="*/ 72049 w 950538"/>
              <a:gd name="connsiteY17" fmla="*/ 1921402 h 2662591"/>
              <a:gd name="connsiteX18" fmla="*/ 386237 w 950538"/>
              <a:gd name="connsiteY18" fmla="*/ 2113364 h 2662591"/>
              <a:gd name="connsiteX19" fmla="*/ 466263 w 950538"/>
              <a:gd name="connsiteY19" fmla="*/ 1893612 h 2662591"/>
              <a:gd name="connsiteX20" fmla="*/ 28562 w 950538"/>
              <a:gd name="connsiteY20" fmla="*/ 1698307 h 2662591"/>
              <a:gd name="connsiteX21" fmla="*/ 304409 w 950538"/>
              <a:gd name="connsiteY21" fmla="*/ 1907250 h 2662591"/>
              <a:gd name="connsiteX22" fmla="*/ 399360 w 950538"/>
              <a:gd name="connsiteY22" fmla="*/ 1705512 h 2662591"/>
              <a:gd name="connsiteX23" fmla="*/ 308526 w 950538"/>
              <a:gd name="connsiteY23" fmla="*/ 1933754 h 2662591"/>
              <a:gd name="connsiteX24" fmla="*/ 28562 w 950538"/>
              <a:gd name="connsiteY24" fmla="*/ 1698307 h 2662591"/>
              <a:gd name="connsiteX25" fmla="*/ 4889 w 950538"/>
              <a:gd name="connsiteY25" fmla="*/ 1469035 h 2662591"/>
              <a:gd name="connsiteX26" fmla="*/ 246769 w 950538"/>
              <a:gd name="connsiteY26" fmla="*/ 1695990 h 2662591"/>
              <a:gd name="connsiteX27" fmla="*/ 358703 w 950538"/>
              <a:gd name="connsiteY27" fmla="*/ 1509949 h 2662591"/>
              <a:gd name="connsiteX28" fmla="*/ 249857 w 950538"/>
              <a:gd name="connsiteY28" fmla="*/ 1714775 h 2662591"/>
              <a:gd name="connsiteX29" fmla="*/ 4889 w 950538"/>
              <a:gd name="connsiteY29" fmla="*/ 1469035 h 2662591"/>
              <a:gd name="connsiteX30" fmla="*/ 0 w 950538"/>
              <a:gd name="connsiteY30" fmla="*/ 1253659 h 2662591"/>
              <a:gd name="connsiteX31" fmla="*/ 211516 w 950538"/>
              <a:gd name="connsiteY31" fmla="*/ 1484732 h 2662591"/>
              <a:gd name="connsiteX32" fmla="*/ 328854 w 950538"/>
              <a:gd name="connsiteY32" fmla="*/ 1318761 h 2662591"/>
              <a:gd name="connsiteX33" fmla="*/ 218721 w 950538"/>
              <a:gd name="connsiteY33" fmla="*/ 1501972 h 2662591"/>
              <a:gd name="connsiteX34" fmla="*/ 0 w 950538"/>
              <a:gd name="connsiteY34" fmla="*/ 1253659 h 2662591"/>
              <a:gd name="connsiteX35" fmla="*/ 35253 w 950538"/>
              <a:gd name="connsiteY35" fmla="*/ 1048061 h 2662591"/>
              <a:gd name="connsiteX36" fmla="*/ 217179 w 950538"/>
              <a:gd name="connsiteY36" fmla="*/ 1297147 h 2662591"/>
              <a:gd name="connsiteX37" fmla="*/ 342493 w 950538"/>
              <a:gd name="connsiteY37" fmla="*/ 1142755 h 2662591"/>
              <a:gd name="connsiteX38" fmla="*/ 216922 w 950538"/>
              <a:gd name="connsiteY38" fmla="*/ 1310528 h 2662591"/>
              <a:gd name="connsiteX39" fmla="*/ 35253 w 950538"/>
              <a:gd name="connsiteY39" fmla="*/ 1048061 h 2662591"/>
              <a:gd name="connsiteX40" fmla="*/ 99068 w 950538"/>
              <a:gd name="connsiteY40" fmla="*/ 846580 h 2662591"/>
              <a:gd name="connsiteX41" fmla="*/ 238279 w 950538"/>
              <a:gd name="connsiteY41" fmla="*/ 1105443 h 2662591"/>
              <a:gd name="connsiteX42" fmla="*/ 369511 w 950538"/>
              <a:gd name="connsiteY42" fmla="*/ 986304 h 2662591"/>
              <a:gd name="connsiteX43" fmla="*/ 235191 w 950538"/>
              <a:gd name="connsiteY43" fmla="*/ 1119338 h 2662591"/>
              <a:gd name="connsiteX44" fmla="*/ 99068 w 950538"/>
              <a:gd name="connsiteY44" fmla="*/ 846580 h 2662591"/>
              <a:gd name="connsiteX45" fmla="*/ 181411 w 950538"/>
              <a:gd name="connsiteY45" fmla="*/ 661825 h 2662591"/>
              <a:gd name="connsiteX46" fmla="*/ 282022 w 950538"/>
              <a:gd name="connsiteY46" fmla="*/ 927121 h 2662591"/>
              <a:gd name="connsiteX47" fmla="*/ 422261 w 950538"/>
              <a:gd name="connsiteY47" fmla="*/ 831656 h 2662591"/>
              <a:gd name="connsiteX48" fmla="*/ 277905 w 950538"/>
              <a:gd name="connsiteY48" fmla="*/ 943075 h 2662591"/>
              <a:gd name="connsiteX49" fmla="*/ 181411 w 950538"/>
              <a:gd name="connsiteY49" fmla="*/ 661825 h 2662591"/>
              <a:gd name="connsiteX50" fmla="*/ 271472 w 950538"/>
              <a:gd name="connsiteY50" fmla="*/ 498428 h 2662591"/>
              <a:gd name="connsiteX51" fmla="*/ 350727 w 950538"/>
              <a:gd name="connsiteY51" fmla="*/ 760121 h 2662591"/>
              <a:gd name="connsiteX52" fmla="*/ 486848 w 950538"/>
              <a:gd name="connsiteY52" fmla="*/ 680095 h 2662591"/>
              <a:gd name="connsiteX53" fmla="*/ 345837 w 950538"/>
              <a:gd name="connsiteY53" fmla="*/ 774016 h 2662591"/>
              <a:gd name="connsiteX54" fmla="*/ 271472 w 950538"/>
              <a:gd name="connsiteY54" fmla="*/ 498428 h 2662591"/>
              <a:gd name="connsiteX55" fmla="*/ 371312 w 950538"/>
              <a:gd name="connsiteY55" fmla="*/ 350469 h 2662591"/>
              <a:gd name="connsiteX56" fmla="*/ 429981 w 950538"/>
              <a:gd name="connsiteY56" fmla="*/ 604958 h 2662591"/>
              <a:gd name="connsiteX57" fmla="*/ 567904 w 950538"/>
              <a:gd name="connsiteY57" fmla="*/ 542172 h 2662591"/>
              <a:gd name="connsiteX58" fmla="*/ 421232 w 950538"/>
              <a:gd name="connsiteY58" fmla="*/ 624257 h 2662591"/>
              <a:gd name="connsiteX59" fmla="*/ 371312 w 950538"/>
              <a:gd name="connsiteY59" fmla="*/ 350469 h 2662591"/>
              <a:gd name="connsiteX60" fmla="*/ 476041 w 950538"/>
              <a:gd name="connsiteY60" fmla="*/ 221552 h 2662591"/>
              <a:gd name="connsiteX61" fmla="*/ 515925 w 950538"/>
              <a:gd name="connsiteY61" fmla="*/ 465233 h 2662591"/>
              <a:gd name="connsiteX62" fmla="*/ 646644 w 950538"/>
              <a:gd name="connsiteY62" fmla="*/ 420202 h 2662591"/>
              <a:gd name="connsiteX63" fmla="*/ 508720 w 950538"/>
              <a:gd name="connsiteY63" fmla="*/ 482988 h 2662591"/>
              <a:gd name="connsiteX64" fmla="*/ 476041 w 950538"/>
              <a:gd name="connsiteY64" fmla="*/ 221552 h 2662591"/>
              <a:gd name="connsiteX65" fmla="*/ 597753 w 950538"/>
              <a:gd name="connsiteY65" fmla="*/ 102928 h 2662591"/>
              <a:gd name="connsiteX66" fmla="*/ 607788 w 950538"/>
              <a:gd name="connsiteY66" fmla="*/ 336831 h 2662591"/>
              <a:gd name="connsiteX67" fmla="*/ 736448 w 950538"/>
              <a:gd name="connsiteY67" fmla="*/ 304923 h 2662591"/>
              <a:gd name="connsiteX68" fmla="*/ 594922 w 950538"/>
              <a:gd name="connsiteY68" fmla="*/ 356387 h 2662591"/>
              <a:gd name="connsiteX69" fmla="*/ 597753 w 950538"/>
              <a:gd name="connsiteY69" fmla="*/ 102928 h 2662591"/>
              <a:gd name="connsiteX70" fmla="*/ 950279 w 950538"/>
              <a:gd name="connsiteY70" fmla="*/ 59698 h 2662591"/>
              <a:gd name="connsiteX71" fmla="*/ 864592 w 950538"/>
              <a:gd name="connsiteY71" fmla="*/ 102671 h 2662591"/>
              <a:gd name="connsiteX72" fmla="*/ 950279 w 950538"/>
              <a:gd name="connsiteY72" fmla="*/ 59698 h 2662591"/>
              <a:gd name="connsiteX73" fmla="*/ 849412 w 950538"/>
              <a:gd name="connsiteY73" fmla="*/ 30364 h 2662591"/>
              <a:gd name="connsiteX74" fmla="*/ 805924 w 950538"/>
              <a:gd name="connsiteY74" fmla="*/ 137409 h 2662591"/>
              <a:gd name="connsiteX75" fmla="*/ 904993 w 950538"/>
              <a:gd name="connsiteY75" fmla="*/ 130718 h 2662591"/>
              <a:gd name="connsiteX76" fmla="*/ 769642 w 950538"/>
              <a:gd name="connsiteY76" fmla="*/ 160053 h 2662591"/>
              <a:gd name="connsiteX77" fmla="*/ 849412 w 950538"/>
              <a:gd name="connsiteY77" fmla="*/ 30364 h 2662591"/>
              <a:gd name="connsiteX78" fmla="*/ 715090 w 950538"/>
              <a:gd name="connsiteY78" fmla="*/ 0 h 2662591"/>
              <a:gd name="connsiteX79" fmla="*/ 709172 w 950538"/>
              <a:gd name="connsiteY79" fmla="*/ 226184 h 2662591"/>
              <a:gd name="connsiteX80" fmla="*/ 832685 w 950538"/>
              <a:gd name="connsiteY80" fmla="*/ 205598 h 2662591"/>
              <a:gd name="connsiteX81" fmla="*/ 700166 w 950538"/>
              <a:gd name="connsiteY81" fmla="*/ 241623 h 2662591"/>
              <a:gd name="connsiteX82" fmla="*/ 715090 w 950538"/>
              <a:gd name="connsiteY82" fmla="*/ 0 h 266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950538" h="2662591">
                <a:moveTo>
                  <a:pt x="804381" y="2359360"/>
                </a:moveTo>
                <a:cubicBezTo>
                  <a:pt x="938187" y="2430123"/>
                  <a:pt x="950538" y="2567789"/>
                  <a:pt x="950538" y="2567789"/>
                </a:cubicBezTo>
                <a:cubicBezTo>
                  <a:pt x="722295" y="2743795"/>
                  <a:pt x="552722" y="2620796"/>
                  <a:pt x="553494" y="2620796"/>
                </a:cubicBezTo>
                <a:cubicBezTo>
                  <a:pt x="675463" y="2497798"/>
                  <a:pt x="907823" y="2545916"/>
                  <a:pt x="907823" y="2545916"/>
                </a:cubicBezTo>
                <a:cubicBezTo>
                  <a:pt x="801808" y="2476698"/>
                  <a:pt x="804381" y="2359360"/>
                  <a:pt x="804381" y="2359360"/>
                </a:cubicBezTo>
                <a:close/>
                <a:moveTo>
                  <a:pt x="634806" y="2227355"/>
                </a:moveTo>
                <a:cubicBezTo>
                  <a:pt x="745453" y="2334657"/>
                  <a:pt x="723838" y="2472581"/>
                  <a:pt x="723838" y="2472581"/>
                </a:cubicBezTo>
                <a:cubicBezTo>
                  <a:pt x="462917" y="2578854"/>
                  <a:pt x="331427" y="2410567"/>
                  <a:pt x="330912" y="2410567"/>
                </a:cubicBezTo>
                <a:cubicBezTo>
                  <a:pt x="477327" y="2324879"/>
                  <a:pt x="687814" y="2438358"/>
                  <a:pt x="687814" y="2438358"/>
                </a:cubicBezTo>
                <a:cubicBezTo>
                  <a:pt x="603670" y="2341348"/>
                  <a:pt x="634806" y="2227355"/>
                  <a:pt x="634806" y="2227355"/>
                </a:cubicBezTo>
                <a:close/>
                <a:moveTo>
                  <a:pt x="551694" y="2069104"/>
                </a:moveTo>
                <a:cubicBezTo>
                  <a:pt x="551694" y="2069104"/>
                  <a:pt x="591578" y="2211916"/>
                  <a:pt x="485048" y="2332343"/>
                </a:cubicBezTo>
                <a:cubicBezTo>
                  <a:pt x="485048" y="2332343"/>
                  <a:pt x="237249" y="2357560"/>
                  <a:pt x="131233" y="2140639"/>
                </a:cubicBezTo>
                <a:cubicBezTo>
                  <a:pt x="131233" y="2140639"/>
                  <a:pt x="331685" y="2115679"/>
                  <a:pt x="475527" y="2317418"/>
                </a:cubicBezTo>
                <a:cubicBezTo>
                  <a:pt x="476299" y="2317418"/>
                  <a:pt x="454170" y="2160195"/>
                  <a:pt x="551694" y="2069104"/>
                </a:cubicBezTo>
                <a:close/>
                <a:moveTo>
                  <a:pt x="466263" y="1893612"/>
                </a:moveTo>
                <a:cubicBezTo>
                  <a:pt x="466263" y="1893612"/>
                  <a:pt x="503317" y="2039769"/>
                  <a:pt x="387266" y="2133434"/>
                </a:cubicBezTo>
                <a:cubicBezTo>
                  <a:pt x="387266" y="2133434"/>
                  <a:pt x="124800" y="2130604"/>
                  <a:pt x="72049" y="1921402"/>
                </a:cubicBezTo>
                <a:cubicBezTo>
                  <a:pt x="71792" y="1922689"/>
                  <a:pt x="236219" y="1902361"/>
                  <a:pt x="386237" y="2113364"/>
                </a:cubicBezTo>
                <a:cubicBezTo>
                  <a:pt x="386237" y="2113364"/>
                  <a:pt x="377231" y="1960772"/>
                  <a:pt x="466263" y="1893612"/>
                </a:cubicBezTo>
                <a:close/>
                <a:moveTo>
                  <a:pt x="28562" y="1698307"/>
                </a:moveTo>
                <a:cubicBezTo>
                  <a:pt x="28047" y="1698564"/>
                  <a:pt x="232874" y="1733302"/>
                  <a:pt x="304409" y="1907250"/>
                </a:cubicBezTo>
                <a:cubicBezTo>
                  <a:pt x="304409" y="1907250"/>
                  <a:pt x="309298" y="1772930"/>
                  <a:pt x="399360" y="1705512"/>
                </a:cubicBezTo>
                <a:cubicBezTo>
                  <a:pt x="399360" y="1705512"/>
                  <a:pt x="431525" y="1836230"/>
                  <a:pt x="308526" y="1933754"/>
                </a:cubicBezTo>
                <a:cubicBezTo>
                  <a:pt x="308526" y="1933754"/>
                  <a:pt x="46317" y="1867880"/>
                  <a:pt x="28562" y="1698307"/>
                </a:cubicBezTo>
                <a:close/>
                <a:moveTo>
                  <a:pt x="4889" y="1469035"/>
                </a:moveTo>
                <a:cubicBezTo>
                  <a:pt x="4889" y="1469035"/>
                  <a:pt x="189130" y="1516639"/>
                  <a:pt x="246769" y="1695990"/>
                </a:cubicBezTo>
                <a:cubicBezTo>
                  <a:pt x="246769" y="1695990"/>
                  <a:pt x="272501" y="1556524"/>
                  <a:pt x="358703" y="1509949"/>
                </a:cubicBezTo>
                <a:cubicBezTo>
                  <a:pt x="358703" y="1509949"/>
                  <a:pt x="359989" y="1658937"/>
                  <a:pt x="249857" y="1714775"/>
                </a:cubicBezTo>
                <a:cubicBezTo>
                  <a:pt x="249857" y="1714775"/>
                  <a:pt x="31908" y="1672317"/>
                  <a:pt x="4889" y="1469035"/>
                </a:cubicBezTo>
                <a:close/>
                <a:moveTo>
                  <a:pt x="0" y="1253659"/>
                </a:moveTo>
                <a:cubicBezTo>
                  <a:pt x="0" y="1253659"/>
                  <a:pt x="162111" y="1298175"/>
                  <a:pt x="211516" y="1484732"/>
                </a:cubicBezTo>
                <a:cubicBezTo>
                  <a:pt x="211774" y="1484217"/>
                  <a:pt x="228242" y="1378459"/>
                  <a:pt x="328854" y="1318761"/>
                </a:cubicBezTo>
                <a:cubicBezTo>
                  <a:pt x="328854" y="1318761"/>
                  <a:pt x="333228" y="1442531"/>
                  <a:pt x="218721" y="1501972"/>
                </a:cubicBezTo>
                <a:cubicBezTo>
                  <a:pt x="218721" y="1501972"/>
                  <a:pt x="13381" y="1443046"/>
                  <a:pt x="0" y="1253659"/>
                </a:cubicBezTo>
                <a:close/>
                <a:moveTo>
                  <a:pt x="35253" y="1048061"/>
                </a:moveTo>
                <a:cubicBezTo>
                  <a:pt x="35253" y="1048061"/>
                  <a:pt x="199424" y="1127315"/>
                  <a:pt x="217179" y="1297147"/>
                </a:cubicBezTo>
                <a:cubicBezTo>
                  <a:pt x="217951" y="1296890"/>
                  <a:pt x="233133" y="1196792"/>
                  <a:pt x="342493" y="1142755"/>
                </a:cubicBezTo>
                <a:cubicBezTo>
                  <a:pt x="342493" y="1142755"/>
                  <a:pt x="336575" y="1240537"/>
                  <a:pt x="216922" y="1310528"/>
                </a:cubicBezTo>
                <a:cubicBezTo>
                  <a:pt x="216922" y="1310528"/>
                  <a:pt x="27791" y="1204254"/>
                  <a:pt x="35253" y="1048061"/>
                </a:cubicBezTo>
                <a:close/>
                <a:moveTo>
                  <a:pt x="99068" y="846580"/>
                </a:moveTo>
                <a:cubicBezTo>
                  <a:pt x="99068" y="846580"/>
                  <a:pt x="215119" y="885435"/>
                  <a:pt x="238279" y="1105443"/>
                </a:cubicBezTo>
                <a:cubicBezTo>
                  <a:pt x="238793" y="1105443"/>
                  <a:pt x="284339" y="1007405"/>
                  <a:pt x="369511" y="986304"/>
                </a:cubicBezTo>
                <a:cubicBezTo>
                  <a:pt x="369511" y="986304"/>
                  <a:pt x="351499" y="1092835"/>
                  <a:pt x="235191" y="1119338"/>
                </a:cubicBezTo>
                <a:cubicBezTo>
                  <a:pt x="235191" y="1119338"/>
                  <a:pt x="60985" y="978327"/>
                  <a:pt x="99068" y="846580"/>
                </a:cubicBezTo>
                <a:close/>
                <a:moveTo>
                  <a:pt x="181411" y="661825"/>
                </a:moveTo>
                <a:cubicBezTo>
                  <a:pt x="181411" y="661825"/>
                  <a:pt x="300035" y="758835"/>
                  <a:pt x="282022" y="927121"/>
                </a:cubicBezTo>
                <a:cubicBezTo>
                  <a:pt x="281765" y="927121"/>
                  <a:pt x="316246" y="865879"/>
                  <a:pt x="422261" y="831656"/>
                </a:cubicBezTo>
                <a:cubicBezTo>
                  <a:pt x="422261" y="831656"/>
                  <a:pt x="385465" y="923262"/>
                  <a:pt x="277905" y="943075"/>
                </a:cubicBezTo>
                <a:cubicBezTo>
                  <a:pt x="277905" y="943075"/>
                  <a:pt x="138953" y="788941"/>
                  <a:pt x="181411" y="661825"/>
                </a:cubicBezTo>
                <a:close/>
                <a:moveTo>
                  <a:pt x="271472" y="498428"/>
                </a:moveTo>
                <a:cubicBezTo>
                  <a:pt x="271472" y="498428"/>
                  <a:pt x="376458" y="591577"/>
                  <a:pt x="350727" y="760121"/>
                </a:cubicBezTo>
                <a:cubicBezTo>
                  <a:pt x="349955" y="759864"/>
                  <a:pt x="415056" y="669288"/>
                  <a:pt x="486848" y="680095"/>
                </a:cubicBezTo>
                <a:cubicBezTo>
                  <a:pt x="486848" y="680095"/>
                  <a:pt x="456485" y="767583"/>
                  <a:pt x="345837" y="774016"/>
                </a:cubicBezTo>
                <a:cubicBezTo>
                  <a:pt x="345837" y="774016"/>
                  <a:pt x="223611" y="673919"/>
                  <a:pt x="271472" y="498428"/>
                </a:cubicBezTo>
                <a:close/>
                <a:moveTo>
                  <a:pt x="371312" y="350469"/>
                </a:moveTo>
                <a:cubicBezTo>
                  <a:pt x="459573" y="427150"/>
                  <a:pt x="429981" y="604958"/>
                  <a:pt x="429981" y="604958"/>
                </a:cubicBezTo>
                <a:cubicBezTo>
                  <a:pt x="500486" y="533680"/>
                  <a:pt x="567904" y="542172"/>
                  <a:pt x="567904" y="542172"/>
                </a:cubicBezTo>
                <a:cubicBezTo>
                  <a:pt x="515668" y="626058"/>
                  <a:pt x="421747" y="624257"/>
                  <a:pt x="421232" y="624257"/>
                </a:cubicBezTo>
                <a:cubicBezTo>
                  <a:pt x="305696" y="474240"/>
                  <a:pt x="371312" y="350469"/>
                  <a:pt x="371312" y="350469"/>
                </a:cubicBezTo>
                <a:close/>
                <a:moveTo>
                  <a:pt x="476041" y="221552"/>
                </a:moveTo>
                <a:cubicBezTo>
                  <a:pt x="476041" y="221552"/>
                  <a:pt x="549377" y="312386"/>
                  <a:pt x="515925" y="465233"/>
                </a:cubicBezTo>
                <a:cubicBezTo>
                  <a:pt x="516440" y="465233"/>
                  <a:pt x="569448" y="407594"/>
                  <a:pt x="646644" y="420202"/>
                </a:cubicBezTo>
                <a:cubicBezTo>
                  <a:pt x="646644" y="420202"/>
                  <a:pt x="588232" y="497141"/>
                  <a:pt x="508720" y="482988"/>
                </a:cubicBezTo>
                <a:cubicBezTo>
                  <a:pt x="508720" y="482988"/>
                  <a:pt x="416086" y="344293"/>
                  <a:pt x="476041" y="221552"/>
                </a:cubicBezTo>
                <a:close/>
                <a:moveTo>
                  <a:pt x="597753" y="102928"/>
                </a:moveTo>
                <a:cubicBezTo>
                  <a:pt x="597753" y="102928"/>
                  <a:pt x="655392" y="182439"/>
                  <a:pt x="607788" y="336831"/>
                </a:cubicBezTo>
                <a:cubicBezTo>
                  <a:pt x="607788" y="336316"/>
                  <a:pt x="671603" y="286654"/>
                  <a:pt x="736448" y="304923"/>
                </a:cubicBezTo>
                <a:cubicBezTo>
                  <a:pt x="736448" y="304923"/>
                  <a:pt x="696306" y="376973"/>
                  <a:pt x="594922" y="356387"/>
                </a:cubicBezTo>
                <a:cubicBezTo>
                  <a:pt x="594922" y="356387"/>
                  <a:pt x="528277" y="208171"/>
                  <a:pt x="597753" y="102928"/>
                </a:cubicBezTo>
                <a:close/>
                <a:moveTo>
                  <a:pt x="950279" y="59698"/>
                </a:moveTo>
                <a:cubicBezTo>
                  <a:pt x="950279" y="59698"/>
                  <a:pt x="927121" y="122742"/>
                  <a:pt x="864592" y="102671"/>
                </a:cubicBezTo>
                <a:cubicBezTo>
                  <a:pt x="864592" y="102671"/>
                  <a:pt x="880546" y="49406"/>
                  <a:pt x="950279" y="59698"/>
                </a:cubicBezTo>
                <a:close/>
                <a:moveTo>
                  <a:pt x="849412" y="30364"/>
                </a:moveTo>
                <a:cubicBezTo>
                  <a:pt x="849412" y="30364"/>
                  <a:pt x="854816" y="89805"/>
                  <a:pt x="805924" y="137409"/>
                </a:cubicBezTo>
                <a:cubicBezTo>
                  <a:pt x="805152" y="137151"/>
                  <a:pt x="842979" y="110648"/>
                  <a:pt x="904993" y="130718"/>
                </a:cubicBezTo>
                <a:cubicBezTo>
                  <a:pt x="904993" y="130718"/>
                  <a:pt x="855073" y="192732"/>
                  <a:pt x="769642" y="160053"/>
                </a:cubicBezTo>
                <a:cubicBezTo>
                  <a:pt x="769642" y="160053"/>
                  <a:pt x="779935" y="49920"/>
                  <a:pt x="849412" y="30364"/>
                </a:cubicBezTo>
                <a:close/>
                <a:moveTo>
                  <a:pt x="715090" y="0"/>
                </a:moveTo>
                <a:cubicBezTo>
                  <a:pt x="715090" y="0"/>
                  <a:pt x="766554" y="86717"/>
                  <a:pt x="709172" y="226184"/>
                </a:cubicBezTo>
                <a:cubicBezTo>
                  <a:pt x="709172" y="226184"/>
                  <a:pt x="769642" y="184755"/>
                  <a:pt x="832685" y="205598"/>
                </a:cubicBezTo>
                <a:cubicBezTo>
                  <a:pt x="832685" y="205598"/>
                  <a:pt x="779678" y="268641"/>
                  <a:pt x="700166" y="241623"/>
                </a:cubicBezTo>
                <a:cubicBezTo>
                  <a:pt x="700166" y="241623"/>
                  <a:pt x="636865" y="88775"/>
                  <a:pt x="715090" y="0"/>
                </a:cubicBezTo>
                <a:close/>
              </a:path>
            </a:pathLst>
          </a:custGeom>
          <a:solidFill>
            <a:schemeClr val="accent2"/>
          </a:solidFill>
          <a:ln w="25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8D1B4554-6664-4E34-8DD9-999B7B375E06}"/>
              </a:ext>
            </a:extLst>
          </p:cNvPr>
          <p:cNvSpPr/>
          <p:nvPr/>
        </p:nvSpPr>
        <p:spPr>
          <a:xfrm>
            <a:off x="9318067" y="2913003"/>
            <a:ext cx="236512" cy="662504"/>
          </a:xfrm>
          <a:custGeom>
            <a:avLst/>
            <a:gdLst>
              <a:gd name="connsiteX0" fmla="*/ 804381 w 950538"/>
              <a:gd name="connsiteY0" fmla="*/ 2359360 h 2662591"/>
              <a:gd name="connsiteX1" fmla="*/ 950538 w 950538"/>
              <a:gd name="connsiteY1" fmla="*/ 2567789 h 2662591"/>
              <a:gd name="connsiteX2" fmla="*/ 553494 w 950538"/>
              <a:gd name="connsiteY2" fmla="*/ 2620796 h 2662591"/>
              <a:gd name="connsiteX3" fmla="*/ 907823 w 950538"/>
              <a:gd name="connsiteY3" fmla="*/ 2545916 h 2662591"/>
              <a:gd name="connsiteX4" fmla="*/ 804381 w 950538"/>
              <a:gd name="connsiteY4" fmla="*/ 2359360 h 2662591"/>
              <a:gd name="connsiteX5" fmla="*/ 634806 w 950538"/>
              <a:gd name="connsiteY5" fmla="*/ 2227355 h 2662591"/>
              <a:gd name="connsiteX6" fmla="*/ 723838 w 950538"/>
              <a:gd name="connsiteY6" fmla="*/ 2472581 h 2662591"/>
              <a:gd name="connsiteX7" fmla="*/ 330912 w 950538"/>
              <a:gd name="connsiteY7" fmla="*/ 2410567 h 2662591"/>
              <a:gd name="connsiteX8" fmla="*/ 687814 w 950538"/>
              <a:gd name="connsiteY8" fmla="*/ 2438358 h 2662591"/>
              <a:gd name="connsiteX9" fmla="*/ 634806 w 950538"/>
              <a:gd name="connsiteY9" fmla="*/ 2227355 h 2662591"/>
              <a:gd name="connsiteX10" fmla="*/ 551694 w 950538"/>
              <a:gd name="connsiteY10" fmla="*/ 2069104 h 2662591"/>
              <a:gd name="connsiteX11" fmla="*/ 485048 w 950538"/>
              <a:gd name="connsiteY11" fmla="*/ 2332343 h 2662591"/>
              <a:gd name="connsiteX12" fmla="*/ 131233 w 950538"/>
              <a:gd name="connsiteY12" fmla="*/ 2140639 h 2662591"/>
              <a:gd name="connsiteX13" fmla="*/ 475527 w 950538"/>
              <a:gd name="connsiteY13" fmla="*/ 2317418 h 2662591"/>
              <a:gd name="connsiteX14" fmla="*/ 551694 w 950538"/>
              <a:gd name="connsiteY14" fmla="*/ 2069104 h 2662591"/>
              <a:gd name="connsiteX15" fmla="*/ 466263 w 950538"/>
              <a:gd name="connsiteY15" fmla="*/ 1893612 h 2662591"/>
              <a:gd name="connsiteX16" fmla="*/ 387266 w 950538"/>
              <a:gd name="connsiteY16" fmla="*/ 2133434 h 2662591"/>
              <a:gd name="connsiteX17" fmla="*/ 72049 w 950538"/>
              <a:gd name="connsiteY17" fmla="*/ 1921402 h 2662591"/>
              <a:gd name="connsiteX18" fmla="*/ 386237 w 950538"/>
              <a:gd name="connsiteY18" fmla="*/ 2113364 h 2662591"/>
              <a:gd name="connsiteX19" fmla="*/ 466263 w 950538"/>
              <a:gd name="connsiteY19" fmla="*/ 1893612 h 2662591"/>
              <a:gd name="connsiteX20" fmla="*/ 28562 w 950538"/>
              <a:gd name="connsiteY20" fmla="*/ 1698307 h 2662591"/>
              <a:gd name="connsiteX21" fmla="*/ 304409 w 950538"/>
              <a:gd name="connsiteY21" fmla="*/ 1907250 h 2662591"/>
              <a:gd name="connsiteX22" fmla="*/ 399360 w 950538"/>
              <a:gd name="connsiteY22" fmla="*/ 1705512 h 2662591"/>
              <a:gd name="connsiteX23" fmla="*/ 308526 w 950538"/>
              <a:gd name="connsiteY23" fmla="*/ 1933754 h 2662591"/>
              <a:gd name="connsiteX24" fmla="*/ 28562 w 950538"/>
              <a:gd name="connsiteY24" fmla="*/ 1698307 h 2662591"/>
              <a:gd name="connsiteX25" fmla="*/ 4889 w 950538"/>
              <a:gd name="connsiteY25" fmla="*/ 1469035 h 2662591"/>
              <a:gd name="connsiteX26" fmla="*/ 246769 w 950538"/>
              <a:gd name="connsiteY26" fmla="*/ 1695990 h 2662591"/>
              <a:gd name="connsiteX27" fmla="*/ 358703 w 950538"/>
              <a:gd name="connsiteY27" fmla="*/ 1509949 h 2662591"/>
              <a:gd name="connsiteX28" fmla="*/ 249857 w 950538"/>
              <a:gd name="connsiteY28" fmla="*/ 1714775 h 2662591"/>
              <a:gd name="connsiteX29" fmla="*/ 4889 w 950538"/>
              <a:gd name="connsiteY29" fmla="*/ 1469035 h 2662591"/>
              <a:gd name="connsiteX30" fmla="*/ 0 w 950538"/>
              <a:gd name="connsiteY30" fmla="*/ 1253659 h 2662591"/>
              <a:gd name="connsiteX31" fmla="*/ 211516 w 950538"/>
              <a:gd name="connsiteY31" fmla="*/ 1484732 h 2662591"/>
              <a:gd name="connsiteX32" fmla="*/ 328854 w 950538"/>
              <a:gd name="connsiteY32" fmla="*/ 1318761 h 2662591"/>
              <a:gd name="connsiteX33" fmla="*/ 218721 w 950538"/>
              <a:gd name="connsiteY33" fmla="*/ 1501972 h 2662591"/>
              <a:gd name="connsiteX34" fmla="*/ 0 w 950538"/>
              <a:gd name="connsiteY34" fmla="*/ 1253659 h 2662591"/>
              <a:gd name="connsiteX35" fmla="*/ 35253 w 950538"/>
              <a:gd name="connsiteY35" fmla="*/ 1048061 h 2662591"/>
              <a:gd name="connsiteX36" fmla="*/ 217179 w 950538"/>
              <a:gd name="connsiteY36" fmla="*/ 1297147 h 2662591"/>
              <a:gd name="connsiteX37" fmla="*/ 342493 w 950538"/>
              <a:gd name="connsiteY37" fmla="*/ 1142755 h 2662591"/>
              <a:gd name="connsiteX38" fmla="*/ 216922 w 950538"/>
              <a:gd name="connsiteY38" fmla="*/ 1310528 h 2662591"/>
              <a:gd name="connsiteX39" fmla="*/ 35253 w 950538"/>
              <a:gd name="connsiteY39" fmla="*/ 1048061 h 2662591"/>
              <a:gd name="connsiteX40" fmla="*/ 99068 w 950538"/>
              <a:gd name="connsiteY40" fmla="*/ 846580 h 2662591"/>
              <a:gd name="connsiteX41" fmla="*/ 238279 w 950538"/>
              <a:gd name="connsiteY41" fmla="*/ 1105443 h 2662591"/>
              <a:gd name="connsiteX42" fmla="*/ 369511 w 950538"/>
              <a:gd name="connsiteY42" fmla="*/ 986304 h 2662591"/>
              <a:gd name="connsiteX43" fmla="*/ 235191 w 950538"/>
              <a:gd name="connsiteY43" fmla="*/ 1119338 h 2662591"/>
              <a:gd name="connsiteX44" fmla="*/ 99068 w 950538"/>
              <a:gd name="connsiteY44" fmla="*/ 846580 h 2662591"/>
              <a:gd name="connsiteX45" fmla="*/ 181411 w 950538"/>
              <a:gd name="connsiteY45" fmla="*/ 661825 h 2662591"/>
              <a:gd name="connsiteX46" fmla="*/ 282022 w 950538"/>
              <a:gd name="connsiteY46" fmla="*/ 927121 h 2662591"/>
              <a:gd name="connsiteX47" fmla="*/ 422261 w 950538"/>
              <a:gd name="connsiteY47" fmla="*/ 831656 h 2662591"/>
              <a:gd name="connsiteX48" fmla="*/ 277905 w 950538"/>
              <a:gd name="connsiteY48" fmla="*/ 943075 h 2662591"/>
              <a:gd name="connsiteX49" fmla="*/ 181411 w 950538"/>
              <a:gd name="connsiteY49" fmla="*/ 661825 h 2662591"/>
              <a:gd name="connsiteX50" fmla="*/ 271472 w 950538"/>
              <a:gd name="connsiteY50" fmla="*/ 498428 h 2662591"/>
              <a:gd name="connsiteX51" fmla="*/ 350727 w 950538"/>
              <a:gd name="connsiteY51" fmla="*/ 760121 h 2662591"/>
              <a:gd name="connsiteX52" fmla="*/ 486848 w 950538"/>
              <a:gd name="connsiteY52" fmla="*/ 680095 h 2662591"/>
              <a:gd name="connsiteX53" fmla="*/ 345837 w 950538"/>
              <a:gd name="connsiteY53" fmla="*/ 774016 h 2662591"/>
              <a:gd name="connsiteX54" fmla="*/ 271472 w 950538"/>
              <a:gd name="connsiteY54" fmla="*/ 498428 h 2662591"/>
              <a:gd name="connsiteX55" fmla="*/ 371312 w 950538"/>
              <a:gd name="connsiteY55" fmla="*/ 350469 h 2662591"/>
              <a:gd name="connsiteX56" fmla="*/ 429981 w 950538"/>
              <a:gd name="connsiteY56" fmla="*/ 604958 h 2662591"/>
              <a:gd name="connsiteX57" fmla="*/ 567904 w 950538"/>
              <a:gd name="connsiteY57" fmla="*/ 542172 h 2662591"/>
              <a:gd name="connsiteX58" fmla="*/ 421232 w 950538"/>
              <a:gd name="connsiteY58" fmla="*/ 624257 h 2662591"/>
              <a:gd name="connsiteX59" fmla="*/ 371312 w 950538"/>
              <a:gd name="connsiteY59" fmla="*/ 350469 h 2662591"/>
              <a:gd name="connsiteX60" fmla="*/ 476041 w 950538"/>
              <a:gd name="connsiteY60" fmla="*/ 221552 h 2662591"/>
              <a:gd name="connsiteX61" fmla="*/ 515925 w 950538"/>
              <a:gd name="connsiteY61" fmla="*/ 465233 h 2662591"/>
              <a:gd name="connsiteX62" fmla="*/ 646644 w 950538"/>
              <a:gd name="connsiteY62" fmla="*/ 420202 h 2662591"/>
              <a:gd name="connsiteX63" fmla="*/ 508720 w 950538"/>
              <a:gd name="connsiteY63" fmla="*/ 482988 h 2662591"/>
              <a:gd name="connsiteX64" fmla="*/ 476041 w 950538"/>
              <a:gd name="connsiteY64" fmla="*/ 221552 h 2662591"/>
              <a:gd name="connsiteX65" fmla="*/ 597753 w 950538"/>
              <a:gd name="connsiteY65" fmla="*/ 102928 h 2662591"/>
              <a:gd name="connsiteX66" fmla="*/ 607788 w 950538"/>
              <a:gd name="connsiteY66" fmla="*/ 336831 h 2662591"/>
              <a:gd name="connsiteX67" fmla="*/ 736448 w 950538"/>
              <a:gd name="connsiteY67" fmla="*/ 304923 h 2662591"/>
              <a:gd name="connsiteX68" fmla="*/ 594922 w 950538"/>
              <a:gd name="connsiteY68" fmla="*/ 356387 h 2662591"/>
              <a:gd name="connsiteX69" fmla="*/ 597753 w 950538"/>
              <a:gd name="connsiteY69" fmla="*/ 102928 h 2662591"/>
              <a:gd name="connsiteX70" fmla="*/ 950279 w 950538"/>
              <a:gd name="connsiteY70" fmla="*/ 59698 h 2662591"/>
              <a:gd name="connsiteX71" fmla="*/ 864592 w 950538"/>
              <a:gd name="connsiteY71" fmla="*/ 102671 h 2662591"/>
              <a:gd name="connsiteX72" fmla="*/ 950279 w 950538"/>
              <a:gd name="connsiteY72" fmla="*/ 59698 h 2662591"/>
              <a:gd name="connsiteX73" fmla="*/ 849412 w 950538"/>
              <a:gd name="connsiteY73" fmla="*/ 30364 h 2662591"/>
              <a:gd name="connsiteX74" fmla="*/ 805924 w 950538"/>
              <a:gd name="connsiteY74" fmla="*/ 137409 h 2662591"/>
              <a:gd name="connsiteX75" fmla="*/ 904993 w 950538"/>
              <a:gd name="connsiteY75" fmla="*/ 130718 h 2662591"/>
              <a:gd name="connsiteX76" fmla="*/ 769642 w 950538"/>
              <a:gd name="connsiteY76" fmla="*/ 160053 h 2662591"/>
              <a:gd name="connsiteX77" fmla="*/ 849412 w 950538"/>
              <a:gd name="connsiteY77" fmla="*/ 30364 h 2662591"/>
              <a:gd name="connsiteX78" fmla="*/ 715090 w 950538"/>
              <a:gd name="connsiteY78" fmla="*/ 0 h 2662591"/>
              <a:gd name="connsiteX79" fmla="*/ 709172 w 950538"/>
              <a:gd name="connsiteY79" fmla="*/ 226184 h 2662591"/>
              <a:gd name="connsiteX80" fmla="*/ 832685 w 950538"/>
              <a:gd name="connsiteY80" fmla="*/ 205598 h 2662591"/>
              <a:gd name="connsiteX81" fmla="*/ 700166 w 950538"/>
              <a:gd name="connsiteY81" fmla="*/ 241623 h 2662591"/>
              <a:gd name="connsiteX82" fmla="*/ 715090 w 950538"/>
              <a:gd name="connsiteY82" fmla="*/ 0 h 266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950538" h="2662591">
                <a:moveTo>
                  <a:pt x="804381" y="2359360"/>
                </a:moveTo>
                <a:cubicBezTo>
                  <a:pt x="938187" y="2430123"/>
                  <a:pt x="950538" y="2567789"/>
                  <a:pt x="950538" y="2567789"/>
                </a:cubicBezTo>
                <a:cubicBezTo>
                  <a:pt x="722295" y="2743795"/>
                  <a:pt x="552722" y="2620796"/>
                  <a:pt x="553494" y="2620796"/>
                </a:cubicBezTo>
                <a:cubicBezTo>
                  <a:pt x="675463" y="2497798"/>
                  <a:pt x="907823" y="2545916"/>
                  <a:pt x="907823" y="2545916"/>
                </a:cubicBezTo>
                <a:cubicBezTo>
                  <a:pt x="801808" y="2476698"/>
                  <a:pt x="804381" y="2359360"/>
                  <a:pt x="804381" y="2359360"/>
                </a:cubicBezTo>
                <a:close/>
                <a:moveTo>
                  <a:pt x="634806" y="2227355"/>
                </a:moveTo>
                <a:cubicBezTo>
                  <a:pt x="745453" y="2334657"/>
                  <a:pt x="723838" y="2472581"/>
                  <a:pt x="723838" y="2472581"/>
                </a:cubicBezTo>
                <a:cubicBezTo>
                  <a:pt x="462917" y="2578854"/>
                  <a:pt x="331427" y="2410567"/>
                  <a:pt x="330912" y="2410567"/>
                </a:cubicBezTo>
                <a:cubicBezTo>
                  <a:pt x="477327" y="2324879"/>
                  <a:pt x="687814" y="2438358"/>
                  <a:pt x="687814" y="2438358"/>
                </a:cubicBezTo>
                <a:cubicBezTo>
                  <a:pt x="603670" y="2341348"/>
                  <a:pt x="634806" y="2227355"/>
                  <a:pt x="634806" y="2227355"/>
                </a:cubicBezTo>
                <a:close/>
                <a:moveTo>
                  <a:pt x="551694" y="2069104"/>
                </a:moveTo>
                <a:cubicBezTo>
                  <a:pt x="551694" y="2069104"/>
                  <a:pt x="591578" y="2211916"/>
                  <a:pt x="485048" y="2332343"/>
                </a:cubicBezTo>
                <a:cubicBezTo>
                  <a:pt x="485048" y="2332343"/>
                  <a:pt x="237249" y="2357560"/>
                  <a:pt x="131233" y="2140639"/>
                </a:cubicBezTo>
                <a:cubicBezTo>
                  <a:pt x="131233" y="2140639"/>
                  <a:pt x="331685" y="2115679"/>
                  <a:pt x="475527" y="2317418"/>
                </a:cubicBezTo>
                <a:cubicBezTo>
                  <a:pt x="476299" y="2317418"/>
                  <a:pt x="454170" y="2160195"/>
                  <a:pt x="551694" y="2069104"/>
                </a:cubicBezTo>
                <a:close/>
                <a:moveTo>
                  <a:pt x="466263" y="1893612"/>
                </a:moveTo>
                <a:cubicBezTo>
                  <a:pt x="466263" y="1893612"/>
                  <a:pt x="503317" y="2039769"/>
                  <a:pt x="387266" y="2133434"/>
                </a:cubicBezTo>
                <a:cubicBezTo>
                  <a:pt x="387266" y="2133434"/>
                  <a:pt x="124800" y="2130604"/>
                  <a:pt x="72049" y="1921402"/>
                </a:cubicBezTo>
                <a:cubicBezTo>
                  <a:pt x="71792" y="1922689"/>
                  <a:pt x="236219" y="1902361"/>
                  <a:pt x="386237" y="2113364"/>
                </a:cubicBezTo>
                <a:cubicBezTo>
                  <a:pt x="386237" y="2113364"/>
                  <a:pt x="377231" y="1960772"/>
                  <a:pt x="466263" y="1893612"/>
                </a:cubicBezTo>
                <a:close/>
                <a:moveTo>
                  <a:pt x="28562" y="1698307"/>
                </a:moveTo>
                <a:cubicBezTo>
                  <a:pt x="28047" y="1698564"/>
                  <a:pt x="232874" y="1733302"/>
                  <a:pt x="304409" y="1907250"/>
                </a:cubicBezTo>
                <a:cubicBezTo>
                  <a:pt x="304409" y="1907250"/>
                  <a:pt x="309298" y="1772930"/>
                  <a:pt x="399360" y="1705512"/>
                </a:cubicBezTo>
                <a:cubicBezTo>
                  <a:pt x="399360" y="1705512"/>
                  <a:pt x="431525" y="1836230"/>
                  <a:pt x="308526" y="1933754"/>
                </a:cubicBezTo>
                <a:cubicBezTo>
                  <a:pt x="308526" y="1933754"/>
                  <a:pt x="46317" y="1867880"/>
                  <a:pt x="28562" y="1698307"/>
                </a:cubicBezTo>
                <a:close/>
                <a:moveTo>
                  <a:pt x="4889" y="1469035"/>
                </a:moveTo>
                <a:cubicBezTo>
                  <a:pt x="4889" y="1469035"/>
                  <a:pt x="189130" y="1516639"/>
                  <a:pt x="246769" y="1695990"/>
                </a:cubicBezTo>
                <a:cubicBezTo>
                  <a:pt x="246769" y="1695990"/>
                  <a:pt x="272501" y="1556524"/>
                  <a:pt x="358703" y="1509949"/>
                </a:cubicBezTo>
                <a:cubicBezTo>
                  <a:pt x="358703" y="1509949"/>
                  <a:pt x="359989" y="1658937"/>
                  <a:pt x="249857" y="1714775"/>
                </a:cubicBezTo>
                <a:cubicBezTo>
                  <a:pt x="249857" y="1714775"/>
                  <a:pt x="31908" y="1672317"/>
                  <a:pt x="4889" y="1469035"/>
                </a:cubicBezTo>
                <a:close/>
                <a:moveTo>
                  <a:pt x="0" y="1253659"/>
                </a:moveTo>
                <a:cubicBezTo>
                  <a:pt x="0" y="1253659"/>
                  <a:pt x="162111" y="1298175"/>
                  <a:pt x="211516" y="1484732"/>
                </a:cubicBezTo>
                <a:cubicBezTo>
                  <a:pt x="211774" y="1484217"/>
                  <a:pt x="228242" y="1378459"/>
                  <a:pt x="328854" y="1318761"/>
                </a:cubicBezTo>
                <a:cubicBezTo>
                  <a:pt x="328854" y="1318761"/>
                  <a:pt x="333228" y="1442531"/>
                  <a:pt x="218721" y="1501972"/>
                </a:cubicBezTo>
                <a:cubicBezTo>
                  <a:pt x="218721" y="1501972"/>
                  <a:pt x="13381" y="1443046"/>
                  <a:pt x="0" y="1253659"/>
                </a:cubicBezTo>
                <a:close/>
                <a:moveTo>
                  <a:pt x="35253" y="1048061"/>
                </a:moveTo>
                <a:cubicBezTo>
                  <a:pt x="35253" y="1048061"/>
                  <a:pt x="199424" y="1127315"/>
                  <a:pt x="217179" y="1297147"/>
                </a:cubicBezTo>
                <a:cubicBezTo>
                  <a:pt x="217951" y="1296890"/>
                  <a:pt x="233133" y="1196792"/>
                  <a:pt x="342493" y="1142755"/>
                </a:cubicBezTo>
                <a:cubicBezTo>
                  <a:pt x="342493" y="1142755"/>
                  <a:pt x="336575" y="1240537"/>
                  <a:pt x="216922" y="1310528"/>
                </a:cubicBezTo>
                <a:cubicBezTo>
                  <a:pt x="216922" y="1310528"/>
                  <a:pt x="27791" y="1204254"/>
                  <a:pt x="35253" y="1048061"/>
                </a:cubicBezTo>
                <a:close/>
                <a:moveTo>
                  <a:pt x="99068" y="846580"/>
                </a:moveTo>
                <a:cubicBezTo>
                  <a:pt x="99068" y="846580"/>
                  <a:pt x="215119" y="885435"/>
                  <a:pt x="238279" y="1105443"/>
                </a:cubicBezTo>
                <a:cubicBezTo>
                  <a:pt x="238793" y="1105443"/>
                  <a:pt x="284339" y="1007405"/>
                  <a:pt x="369511" y="986304"/>
                </a:cubicBezTo>
                <a:cubicBezTo>
                  <a:pt x="369511" y="986304"/>
                  <a:pt x="351499" y="1092835"/>
                  <a:pt x="235191" y="1119338"/>
                </a:cubicBezTo>
                <a:cubicBezTo>
                  <a:pt x="235191" y="1119338"/>
                  <a:pt x="60985" y="978327"/>
                  <a:pt x="99068" y="846580"/>
                </a:cubicBezTo>
                <a:close/>
                <a:moveTo>
                  <a:pt x="181411" y="661825"/>
                </a:moveTo>
                <a:cubicBezTo>
                  <a:pt x="181411" y="661825"/>
                  <a:pt x="300035" y="758835"/>
                  <a:pt x="282022" y="927121"/>
                </a:cubicBezTo>
                <a:cubicBezTo>
                  <a:pt x="281765" y="927121"/>
                  <a:pt x="316246" y="865879"/>
                  <a:pt x="422261" y="831656"/>
                </a:cubicBezTo>
                <a:cubicBezTo>
                  <a:pt x="422261" y="831656"/>
                  <a:pt x="385465" y="923262"/>
                  <a:pt x="277905" y="943075"/>
                </a:cubicBezTo>
                <a:cubicBezTo>
                  <a:pt x="277905" y="943075"/>
                  <a:pt x="138953" y="788941"/>
                  <a:pt x="181411" y="661825"/>
                </a:cubicBezTo>
                <a:close/>
                <a:moveTo>
                  <a:pt x="271472" y="498428"/>
                </a:moveTo>
                <a:cubicBezTo>
                  <a:pt x="271472" y="498428"/>
                  <a:pt x="376458" y="591577"/>
                  <a:pt x="350727" y="760121"/>
                </a:cubicBezTo>
                <a:cubicBezTo>
                  <a:pt x="349955" y="759864"/>
                  <a:pt x="415056" y="669288"/>
                  <a:pt x="486848" y="680095"/>
                </a:cubicBezTo>
                <a:cubicBezTo>
                  <a:pt x="486848" y="680095"/>
                  <a:pt x="456485" y="767583"/>
                  <a:pt x="345837" y="774016"/>
                </a:cubicBezTo>
                <a:cubicBezTo>
                  <a:pt x="345837" y="774016"/>
                  <a:pt x="223611" y="673919"/>
                  <a:pt x="271472" y="498428"/>
                </a:cubicBezTo>
                <a:close/>
                <a:moveTo>
                  <a:pt x="371312" y="350469"/>
                </a:moveTo>
                <a:cubicBezTo>
                  <a:pt x="459573" y="427150"/>
                  <a:pt x="429981" y="604958"/>
                  <a:pt x="429981" y="604958"/>
                </a:cubicBezTo>
                <a:cubicBezTo>
                  <a:pt x="500486" y="533680"/>
                  <a:pt x="567904" y="542172"/>
                  <a:pt x="567904" y="542172"/>
                </a:cubicBezTo>
                <a:cubicBezTo>
                  <a:pt x="515668" y="626058"/>
                  <a:pt x="421747" y="624257"/>
                  <a:pt x="421232" y="624257"/>
                </a:cubicBezTo>
                <a:cubicBezTo>
                  <a:pt x="305696" y="474240"/>
                  <a:pt x="371312" y="350469"/>
                  <a:pt x="371312" y="350469"/>
                </a:cubicBezTo>
                <a:close/>
                <a:moveTo>
                  <a:pt x="476041" y="221552"/>
                </a:moveTo>
                <a:cubicBezTo>
                  <a:pt x="476041" y="221552"/>
                  <a:pt x="549377" y="312386"/>
                  <a:pt x="515925" y="465233"/>
                </a:cubicBezTo>
                <a:cubicBezTo>
                  <a:pt x="516440" y="465233"/>
                  <a:pt x="569448" y="407594"/>
                  <a:pt x="646644" y="420202"/>
                </a:cubicBezTo>
                <a:cubicBezTo>
                  <a:pt x="646644" y="420202"/>
                  <a:pt x="588232" y="497141"/>
                  <a:pt x="508720" y="482988"/>
                </a:cubicBezTo>
                <a:cubicBezTo>
                  <a:pt x="508720" y="482988"/>
                  <a:pt x="416086" y="344293"/>
                  <a:pt x="476041" y="221552"/>
                </a:cubicBezTo>
                <a:close/>
                <a:moveTo>
                  <a:pt x="597753" y="102928"/>
                </a:moveTo>
                <a:cubicBezTo>
                  <a:pt x="597753" y="102928"/>
                  <a:pt x="655392" y="182439"/>
                  <a:pt x="607788" y="336831"/>
                </a:cubicBezTo>
                <a:cubicBezTo>
                  <a:pt x="607788" y="336316"/>
                  <a:pt x="671603" y="286654"/>
                  <a:pt x="736448" y="304923"/>
                </a:cubicBezTo>
                <a:cubicBezTo>
                  <a:pt x="736448" y="304923"/>
                  <a:pt x="696306" y="376973"/>
                  <a:pt x="594922" y="356387"/>
                </a:cubicBezTo>
                <a:cubicBezTo>
                  <a:pt x="594922" y="356387"/>
                  <a:pt x="528277" y="208171"/>
                  <a:pt x="597753" y="102928"/>
                </a:cubicBezTo>
                <a:close/>
                <a:moveTo>
                  <a:pt x="950279" y="59698"/>
                </a:moveTo>
                <a:cubicBezTo>
                  <a:pt x="950279" y="59698"/>
                  <a:pt x="927121" y="122742"/>
                  <a:pt x="864592" y="102671"/>
                </a:cubicBezTo>
                <a:cubicBezTo>
                  <a:pt x="864592" y="102671"/>
                  <a:pt x="880546" y="49406"/>
                  <a:pt x="950279" y="59698"/>
                </a:cubicBezTo>
                <a:close/>
                <a:moveTo>
                  <a:pt x="849412" y="30364"/>
                </a:moveTo>
                <a:cubicBezTo>
                  <a:pt x="849412" y="30364"/>
                  <a:pt x="854816" y="89805"/>
                  <a:pt x="805924" y="137409"/>
                </a:cubicBezTo>
                <a:cubicBezTo>
                  <a:pt x="805152" y="137151"/>
                  <a:pt x="842979" y="110648"/>
                  <a:pt x="904993" y="130718"/>
                </a:cubicBezTo>
                <a:cubicBezTo>
                  <a:pt x="904993" y="130718"/>
                  <a:pt x="855073" y="192732"/>
                  <a:pt x="769642" y="160053"/>
                </a:cubicBezTo>
                <a:cubicBezTo>
                  <a:pt x="769642" y="160053"/>
                  <a:pt x="779935" y="49920"/>
                  <a:pt x="849412" y="30364"/>
                </a:cubicBezTo>
                <a:close/>
                <a:moveTo>
                  <a:pt x="715090" y="0"/>
                </a:moveTo>
                <a:cubicBezTo>
                  <a:pt x="715090" y="0"/>
                  <a:pt x="766554" y="86717"/>
                  <a:pt x="709172" y="226184"/>
                </a:cubicBezTo>
                <a:cubicBezTo>
                  <a:pt x="709172" y="226184"/>
                  <a:pt x="769642" y="184755"/>
                  <a:pt x="832685" y="205598"/>
                </a:cubicBezTo>
                <a:cubicBezTo>
                  <a:pt x="832685" y="205598"/>
                  <a:pt x="779678" y="268641"/>
                  <a:pt x="700166" y="241623"/>
                </a:cubicBezTo>
                <a:cubicBezTo>
                  <a:pt x="700166" y="241623"/>
                  <a:pt x="636865" y="88775"/>
                  <a:pt x="715090" y="0"/>
                </a:cubicBezTo>
                <a:close/>
              </a:path>
            </a:pathLst>
          </a:custGeom>
          <a:solidFill>
            <a:schemeClr val="accent2"/>
          </a:solidFill>
          <a:ln w="25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B1D65579-B154-4954-B11E-633AF0D2ACBC}"/>
              </a:ext>
            </a:extLst>
          </p:cNvPr>
          <p:cNvSpPr/>
          <p:nvPr/>
        </p:nvSpPr>
        <p:spPr>
          <a:xfrm flipH="1">
            <a:off x="10629350" y="2913003"/>
            <a:ext cx="236512" cy="662504"/>
          </a:xfrm>
          <a:custGeom>
            <a:avLst/>
            <a:gdLst>
              <a:gd name="connsiteX0" fmla="*/ 804381 w 950538"/>
              <a:gd name="connsiteY0" fmla="*/ 2359360 h 2662591"/>
              <a:gd name="connsiteX1" fmla="*/ 950538 w 950538"/>
              <a:gd name="connsiteY1" fmla="*/ 2567789 h 2662591"/>
              <a:gd name="connsiteX2" fmla="*/ 553494 w 950538"/>
              <a:gd name="connsiteY2" fmla="*/ 2620796 h 2662591"/>
              <a:gd name="connsiteX3" fmla="*/ 907823 w 950538"/>
              <a:gd name="connsiteY3" fmla="*/ 2545916 h 2662591"/>
              <a:gd name="connsiteX4" fmla="*/ 804381 w 950538"/>
              <a:gd name="connsiteY4" fmla="*/ 2359360 h 2662591"/>
              <a:gd name="connsiteX5" fmla="*/ 634806 w 950538"/>
              <a:gd name="connsiteY5" fmla="*/ 2227355 h 2662591"/>
              <a:gd name="connsiteX6" fmla="*/ 723838 w 950538"/>
              <a:gd name="connsiteY6" fmla="*/ 2472581 h 2662591"/>
              <a:gd name="connsiteX7" fmla="*/ 330912 w 950538"/>
              <a:gd name="connsiteY7" fmla="*/ 2410567 h 2662591"/>
              <a:gd name="connsiteX8" fmla="*/ 687814 w 950538"/>
              <a:gd name="connsiteY8" fmla="*/ 2438358 h 2662591"/>
              <a:gd name="connsiteX9" fmla="*/ 634806 w 950538"/>
              <a:gd name="connsiteY9" fmla="*/ 2227355 h 2662591"/>
              <a:gd name="connsiteX10" fmla="*/ 551694 w 950538"/>
              <a:gd name="connsiteY10" fmla="*/ 2069104 h 2662591"/>
              <a:gd name="connsiteX11" fmla="*/ 485048 w 950538"/>
              <a:gd name="connsiteY11" fmla="*/ 2332343 h 2662591"/>
              <a:gd name="connsiteX12" fmla="*/ 131233 w 950538"/>
              <a:gd name="connsiteY12" fmla="*/ 2140639 h 2662591"/>
              <a:gd name="connsiteX13" fmla="*/ 475527 w 950538"/>
              <a:gd name="connsiteY13" fmla="*/ 2317418 h 2662591"/>
              <a:gd name="connsiteX14" fmla="*/ 551694 w 950538"/>
              <a:gd name="connsiteY14" fmla="*/ 2069104 h 2662591"/>
              <a:gd name="connsiteX15" fmla="*/ 466263 w 950538"/>
              <a:gd name="connsiteY15" fmla="*/ 1893612 h 2662591"/>
              <a:gd name="connsiteX16" fmla="*/ 387266 w 950538"/>
              <a:gd name="connsiteY16" fmla="*/ 2133434 h 2662591"/>
              <a:gd name="connsiteX17" fmla="*/ 72049 w 950538"/>
              <a:gd name="connsiteY17" fmla="*/ 1921402 h 2662591"/>
              <a:gd name="connsiteX18" fmla="*/ 386237 w 950538"/>
              <a:gd name="connsiteY18" fmla="*/ 2113364 h 2662591"/>
              <a:gd name="connsiteX19" fmla="*/ 466263 w 950538"/>
              <a:gd name="connsiteY19" fmla="*/ 1893612 h 2662591"/>
              <a:gd name="connsiteX20" fmla="*/ 28562 w 950538"/>
              <a:gd name="connsiteY20" fmla="*/ 1698307 h 2662591"/>
              <a:gd name="connsiteX21" fmla="*/ 304409 w 950538"/>
              <a:gd name="connsiteY21" fmla="*/ 1907250 h 2662591"/>
              <a:gd name="connsiteX22" fmla="*/ 399360 w 950538"/>
              <a:gd name="connsiteY22" fmla="*/ 1705512 h 2662591"/>
              <a:gd name="connsiteX23" fmla="*/ 308526 w 950538"/>
              <a:gd name="connsiteY23" fmla="*/ 1933754 h 2662591"/>
              <a:gd name="connsiteX24" fmla="*/ 28562 w 950538"/>
              <a:gd name="connsiteY24" fmla="*/ 1698307 h 2662591"/>
              <a:gd name="connsiteX25" fmla="*/ 4889 w 950538"/>
              <a:gd name="connsiteY25" fmla="*/ 1469035 h 2662591"/>
              <a:gd name="connsiteX26" fmla="*/ 246769 w 950538"/>
              <a:gd name="connsiteY26" fmla="*/ 1695990 h 2662591"/>
              <a:gd name="connsiteX27" fmla="*/ 358703 w 950538"/>
              <a:gd name="connsiteY27" fmla="*/ 1509949 h 2662591"/>
              <a:gd name="connsiteX28" fmla="*/ 249857 w 950538"/>
              <a:gd name="connsiteY28" fmla="*/ 1714775 h 2662591"/>
              <a:gd name="connsiteX29" fmla="*/ 4889 w 950538"/>
              <a:gd name="connsiteY29" fmla="*/ 1469035 h 2662591"/>
              <a:gd name="connsiteX30" fmla="*/ 0 w 950538"/>
              <a:gd name="connsiteY30" fmla="*/ 1253659 h 2662591"/>
              <a:gd name="connsiteX31" fmla="*/ 211516 w 950538"/>
              <a:gd name="connsiteY31" fmla="*/ 1484732 h 2662591"/>
              <a:gd name="connsiteX32" fmla="*/ 328854 w 950538"/>
              <a:gd name="connsiteY32" fmla="*/ 1318761 h 2662591"/>
              <a:gd name="connsiteX33" fmla="*/ 218721 w 950538"/>
              <a:gd name="connsiteY33" fmla="*/ 1501972 h 2662591"/>
              <a:gd name="connsiteX34" fmla="*/ 0 w 950538"/>
              <a:gd name="connsiteY34" fmla="*/ 1253659 h 2662591"/>
              <a:gd name="connsiteX35" fmla="*/ 35253 w 950538"/>
              <a:gd name="connsiteY35" fmla="*/ 1048061 h 2662591"/>
              <a:gd name="connsiteX36" fmla="*/ 217179 w 950538"/>
              <a:gd name="connsiteY36" fmla="*/ 1297147 h 2662591"/>
              <a:gd name="connsiteX37" fmla="*/ 342493 w 950538"/>
              <a:gd name="connsiteY37" fmla="*/ 1142755 h 2662591"/>
              <a:gd name="connsiteX38" fmla="*/ 216922 w 950538"/>
              <a:gd name="connsiteY38" fmla="*/ 1310528 h 2662591"/>
              <a:gd name="connsiteX39" fmla="*/ 35253 w 950538"/>
              <a:gd name="connsiteY39" fmla="*/ 1048061 h 2662591"/>
              <a:gd name="connsiteX40" fmla="*/ 99068 w 950538"/>
              <a:gd name="connsiteY40" fmla="*/ 846580 h 2662591"/>
              <a:gd name="connsiteX41" fmla="*/ 238279 w 950538"/>
              <a:gd name="connsiteY41" fmla="*/ 1105443 h 2662591"/>
              <a:gd name="connsiteX42" fmla="*/ 369511 w 950538"/>
              <a:gd name="connsiteY42" fmla="*/ 986304 h 2662591"/>
              <a:gd name="connsiteX43" fmla="*/ 235191 w 950538"/>
              <a:gd name="connsiteY43" fmla="*/ 1119338 h 2662591"/>
              <a:gd name="connsiteX44" fmla="*/ 99068 w 950538"/>
              <a:gd name="connsiteY44" fmla="*/ 846580 h 2662591"/>
              <a:gd name="connsiteX45" fmla="*/ 181411 w 950538"/>
              <a:gd name="connsiteY45" fmla="*/ 661825 h 2662591"/>
              <a:gd name="connsiteX46" fmla="*/ 282022 w 950538"/>
              <a:gd name="connsiteY46" fmla="*/ 927121 h 2662591"/>
              <a:gd name="connsiteX47" fmla="*/ 422261 w 950538"/>
              <a:gd name="connsiteY47" fmla="*/ 831656 h 2662591"/>
              <a:gd name="connsiteX48" fmla="*/ 277905 w 950538"/>
              <a:gd name="connsiteY48" fmla="*/ 943075 h 2662591"/>
              <a:gd name="connsiteX49" fmla="*/ 181411 w 950538"/>
              <a:gd name="connsiteY49" fmla="*/ 661825 h 2662591"/>
              <a:gd name="connsiteX50" fmla="*/ 271472 w 950538"/>
              <a:gd name="connsiteY50" fmla="*/ 498428 h 2662591"/>
              <a:gd name="connsiteX51" fmla="*/ 350727 w 950538"/>
              <a:gd name="connsiteY51" fmla="*/ 760121 h 2662591"/>
              <a:gd name="connsiteX52" fmla="*/ 486848 w 950538"/>
              <a:gd name="connsiteY52" fmla="*/ 680095 h 2662591"/>
              <a:gd name="connsiteX53" fmla="*/ 345837 w 950538"/>
              <a:gd name="connsiteY53" fmla="*/ 774016 h 2662591"/>
              <a:gd name="connsiteX54" fmla="*/ 271472 w 950538"/>
              <a:gd name="connsiteY54" fmla="*/ 498428 h 2662591"/>
              <a:gd name="connsiteX55" fmla="*/ 371312 w 950538"/>
              <a:gd name="connsiteY55" fmla="*/ 350469 h 2662591"/>
              <a:gd name="connsiteX56" fmla="*/ 429981 w 950538"/>
              <a:gd name="connsiteY56" fmla="*/ 604958 h 2662591"/>
              <a:gd name="connsiteX57" fmla="*/ 567904 w 950538"/>
              <a:gd name="connsiteY57" fmla="*/ 542172 h 2662591"/>
              <a:gd name="connsiteX58" fmla="*/ 421232 w 950538"/>
              <a:gd name="connsiteY58" fmla="*/ 624257 h 2662591"/>
              <a:gd name="connsiteX59" fmla="*/ 371312 w 950538"/>
              <a:gd name="connsiteY59" fmla="*/ 350469 h 2662591"/>
              <a:gd name="connsiteX60" fmla="*/ 476041 w 950538"/>
              <a:gd name="connsiteY60" fmla="*/ 221552 h 2662591"/>
              <a:gd name="connsiteX61" fmla="*/ 515925 w 950538"/>
              <a:gd name="connsiteY61" fmla="*/ 465233 h 2662591"/>
              <a:gd name="connsiteX62" fmla="*/ 646644 w 950538"/>
              <a:gd name="connsiteY62" fmla="*/ 420202 h 2662591"/>
              <a:gd name="connsiteX63" fmla="*/ 508720 w 950538"/>
              <a:gd name="connsiteY63" fmla="*/ 482988 h 2662591"/>
              <a:gd name="connsiteX64" fmla="*/ 476041 w 950538"/>
              <a:gd name="connsiteY64" fmla="*/ 221552 h 2662591"/>
              <a:gd name="connsiteX65" fmla="*/ 597753 w 950538"/>
              <a:gd name="connsiteY65" fmla="*/ 102928 h 2662591"/>
              <a:gd name="connsiteX66" fmla="*/ 607788 w 950538"/>
              <a:gd name="connsiteY66" fmla="*/ 336831 h 2662591"/>
              <a:gd name="connsiteX67" fmla="*/ 736448 w 950538"/>
              <a:gd name="connsiteY67" fmla="*/ 304923 h 2662591"/>
              <a:gd name="connsiteX68" fmla="*/ 594922 w 950538"/>
              <a:gd name="connsiteY68" fmla="*/ 356387 h 2662591"/>
              <a:gd name="connsiteX69" fmla="*/ 597753 w 950538"/>
              <a:gd name="connsiteY69" fmla="*/ 102928 h 2662591"/>
              <a:gd name="connsiteX70" fmla="*/ 950279 w 950538"/>
              <a:gd name="connsiteY70" fmla="*/ 59698 h 2662591"/>
              <a:gd name="connsiteX71" fmla="*/ 864592 w 950538"/>
              <a:gd name="connsiteY71" fmla="*/ 102671 h 2662591"/>
              <a:gd name="connsiteX72" fmla="*/ 950279 w 950538"/>
              <a:gd name="connsiteY72" fmla="*/ 59698 h 2662591"/>
              <a:gd name="connsiteX73" fmla="*/ 849412 w 950538"/>
              <a:gd name="connsiteY73" fmla="*/ 30364 h 2662591"/>
              <a:gd name="connsiteX74" fmla="*/ 805924 w 950538"/>
              <a:gd name="connsiteY74" fmla="*/ 137409 h 2662591"/>
              <a:gd name="connsiteX75" fmla="*/ 904993 w 950538"/>
              <a:gd name="connsiteY75" fmla="*/ 130718 h 2662591"/>
              <a:gd name="connsiteX76" fmla="*/ 769642 w 950538"/>
              <a:gd name="connsiteY76" fmla="*/ 160053 h 2662591"/>
              <a:gd name="connsiteX77" fmla="*/ 849412 w 950538"/>
              <a:gd name="connsiteY77" fmla="*/ 30364 h 2662591"/>
              <a:gd name="connsiteX78" fmla="*/ 715090 w 950538"/>
              <a:gd name="connsiteY78" fmla="*/ 0 h 2662591"/>
              <a:gd name="connsiteX79" fmla="*/ 709172 w 950538"/>
              <a:gd name="connsiteY79" fmla="*/ 226184 h 2662591"/>
              <a:gd name="connsiteX80" fmla="*/ 832685 w 950538"/>
              <a:gd name="connsiteY80" fmla="*/ 205598 h 2662591"/>
              <a:gd name="connsiteX81" fmla="*/ 700166 w 950538"/>
              <a:gd name="connsiteY81" fmla="*/ 241623 h 2662591"/>
              <a:gd name="connsiteX82" fmla="*/ 715090 w 950538"/>
              <a:gd name="connsiteY82" fmla="*/ 0 h 266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950538" h="2662591">
                <a:moveTo>
                  <a:pt x="804381" y="2359360"/>
                </a:moveTo>
                <a:cubicBezTo>
                  <a:pt x="938187" y="2430123"/>
                  <a:pt x="950538" y="2567789"/>
                  <a:pt x="950538" y="2567789"/>
                </a:cubicBezTo>
                <a:cubicBezTo>
                  <a:pt x="722295" y="2743795"/>
                  <a:pt x="552722" y="2620796"/>
                  <a:pt x="553494" y="2620796"/>
                </a:cubicBezTo>
                <a:cubicBezTo>
                  <a:pt x="675463" y="2497798"/>
                  <a:pt x="907823" y="2545916"/>
                  <a:pt x="907823" y="2545916"/>
                </a:cubicBezTo>
                <a:cubicBezTo>
                  <a:pt x="801808" y="2476698"/>
                  <a:pt x="804381" y="2359360"/>
                  <a:pt x="804381" y="2359360"/>
                </a:cubicBezTo>
                <a:close/>
                <a:moveTo>
                  <a:pt x="634806" y="2227355"/>
                </a:moveTo>
                <a:cubicBezTo>
                  <a:pt x="745453" y="2334657"/>
                  <a:pt x="723838" y="2472581"/>
                  <a:pt x="723838" y="2472581"/>
                </a:cubicBezTo>
                <a:cubicBezTo>
                  <a:pt x="462917" y="2578854"/>
                  <a:pt x="331427" y="2410567"/>
                  <a:pt x="330912" y="2410567"/>
                </a:cubicBezTo>
                <a:cubicBezTo>
                  <a:pt x="477327" y="2324879"/>
                  <a:pt x="687814" y="2438358"/>
                  <a:pt x="687814" y="2438358"/>
                </a:cubicBezTo>
                <a:cubicBezTo>
                  <a:pt x="603670" y="2341348"/>
                  <a:pt x="634806" y="2227355"/>
                  <a:pt x="634806" y="2227355"/>
                </a:cubicBezTo>
                <a:close/>
                <a:moveTo>
                  <a:pt x="551694" y="2069104"/>
                </a:moveTo>
                <a:cubicBezTo>
                  <a:pt x="551694" y="2069104"/>
                  <a:pt x="591578" y="2211916"/>
                  <a:pt x="485048" y="2332343"/>
                </a:cubicBezTo>
                <a:cubicBezTo>
                  <a:pt x="485048" y="2332343"/>
                  <a:pt x="237249" y="2357560"/>
                  <a:pt x="131233" y="2140639"/>
                </a:cubicBezTo>
                <a:cubicBezTo>
                  <a:pt x="131233" y="2140639"/>
                  <a:pt x="331685" y="2115679"/>
                  <a:pt x="475527" y="2317418"/>
                </a:cubicBezTo>
                <a:cubicBezTo>
                  <a:pt x="476299" y="2317418"/>
                  <a:pt x="454170" y="2160195"/>
                  <a:pt x="551694" y="2069104"/>
                </a:cubicBezTo>
                <a:close/>
                <a:moveTo>
                  <a:pt x="466263" y="1893612"/>
                </a:moveTo>
                <a:cubicBezTo>
                  <a:pt x="466263" y="1893612"/>
                  <a:pt x="503317" y="2039769"/>
                  <a:pt x="387266" y="2133434"/>
                </a:cubicBezTo>
                <a:cubicBezTo>
                  <a:pt x="387266" y="2133434"/>
                  <a:pt x="124800" y="2130604"/>
                  <a:pt x="72049" y="1921402"/>
                </a:cubicBezTo>
                <a:cubicBezTo>
                  <a:pt x="71792" y="1922689"/>
                  <a:pt x="236219" y="1902361"/>
                  <a:pt x="386237" y="2113364"/>
                </a:cubicBezTo>
                <a:cubicBezTo>
                  <a:pt x="386237" y="2113364"/>
                  <a:pt x="377231" y="1960772"/>
                  <a:pt x="466263" y="1893612"/>
                </a:cubicBezTo>
                <a:close/>
                <a:moveTo>
                  <a:pt x="28562" y="1698307"/>
                </a:moveTo>
                <a:cubicBezTo>
                  <a:pt x="28047" y="1698564"/>
                  <a:pt x="232874" y="1733302"/>
                  <a:pt x="304409" y="1907250"/>
                </a:cubicBezTo>
                <a:cubicBezTo>
                  <a:pt x="304409" y="1907250"/>
                  <a:pt x="309298" y="1772930"/>
                  <a:pt x="399360" y="1705512"/>
                </a:cubicBezTo>
                <a:cubicBezTo>
                  <a:pt x="399360" y="1705512"/>
                  <a:pt x="431525" y="1836230"/>
                  <a:pt x="308526" y="1933754"/>
                </a:cubicBezTo>
                <a:cubicBezTo>
                  <a:pt x="308526" y="1933754"/>
                  <a:pt x="46317" y="1867880"/>
                  <a:pt x="28562" y="1698307"/>
                </a:cubicBezTo>
                <a:close/>
                <a:moveTo>
                  <a:pt x="4889" y="1469035"/>
                </a:moveTo>
                <a:cubicBezTo>
                  <a:pt x="4889" y="1469035"/>
                  <a:pt x="189130" y="1516639"/>
                  <a:pt x="246769" y="1695990"/>
                </a:cubicBezTo>
                <a:cubicBezTo>
                  <a:pt x="246769" y="1695990"/>
                  <a:pt x="272501" y="1556524"/>
                  <a:pt x="358703" y="1509949"/>
                </a:cubicBezTo>
                <a:cubicBezTo>
                  <a:pt x="358703" y="1509949"/>
                  <a:pt x="359989" y="1658937"/>
                  <a:pt x="249857" y="1714775"/>
                </a:cubicBezTo>
                <a:cubicBezTo>
                  <a:pt x="249857" y="1714775"/>
                  <a:pt x="31908" y="1672317"/>
                  <a:pt x="4889" y="1469035"/>
                </a:cubicBezTo>
                <a:close/>
                <a:moveTo>
                  <a:pt x="0" y="1253659"/>
                </a:moveTo>
                <a:cubicBezTo>
                  <a:pt x="0" y="1253659"/>
                  <a:pt x="162111" y="1298175"/>
                  <a:pt x="211516" y="1484732"/>
                </a:cubicBezTo>
                <a:cubicBezTo>
                  <a:pt x="211774" y="1484217"/>
                  <a:pt x="228242" y="1378459"/>
                  <a:pt x="328854" y="1318761"/>
                </a:cubicBezTo>
                <a:cubicBezTo>
                  <a:pt x="328854" y="1318761"/>
                  <a:pt x="333228" y="1442531"/>
                  <a:pt x="218721" y="1501972"/>
                </a:cubicBezTo>
                <a:cubicBezTo>
                  <a:pt x="218721" y="1501972"/>
                  <a:pt x="13381" y="1443046"/>
                  <a:pt x="0" y="1253659"/>
                </a:cubicBezTo>
                <a:close/>
                <a:moveTo>
                  <a:pt x="35253" y="1048061"/>
                </a:moveTo>
                <a:cubicBezTo>
                  <a:pt x="35253" y="1048061"/>
                  <a:pt x="199424" y="1127315"/>
                  <a:pt x="217179" y="1297147"/>
                </a:cubicBezTo>
                <a:cubicBezTo>
                  <a:pt x="217951" y="1296890"/>
                  <a:pt x="233133" y="1196792"/>
                  <a:pt x="342493" y="1142755"/>
                </a:cubicBezTo>
                <a:cubicBezTo>
                  <a:pt x="342493" y="1142755"/>
                  <a:pt x="336575" y="1240537"/>
                  <a:pt x="216922" y="1310528"/>
                </a:cubicBezTo>
                <a:cubicBezTo>
                  <a:pt x="216922" y="1310528"/>
                  <a:pt x="27791" y="1204254"/>
                  <a:pt x="35253" y="1048061"/>
                </a:cubicBezTo>
                <a:close/>
                <a:moveTo>
                  <a:pt x="99068" y="846580"/>
                </a:moveTo>
                <a:cubicBezTo>
                  <a:pt x="99068" y="846580"/>
                  <a:pt x="215119" y="885435"/>
                  <a:pt x="238279" y="1105443"/>
                </a:cubicBezTo>
                <a:cubicBezTo>
                  <a:pt x="238793" y="1105443"/>
                  <a:pt x="284339" y="1007405"/>
                  <a:pt x="369511" y="986304"/>
                </a:cubicBezTo>
                <a:cubicBezTo>
                  <a:pt x="369511" y="986304"/>
                  <a:pt x="351499" y="1092835"/>
                  <a:pt x="235191" y="1119338"/>
                </a:cubicBezTo>
                <a:cubicBezTo>
                  <a:pt x="235191" y="1119338"/>
                  <a:pt x="60985" y="978327"/>
                  <a:pt x="99068" y="846580"/>
                </a:cubicBezTo>
                <a:close/>
                <a:moveTo>
                  <a:pt x="181411" y="661825"/>
                </a:moveTo>
                <a:cubicBezTo>
                  <a:pt x="181411" y="661825"/>
                  <a:pt x="300035" y="758835"/>
                  <a:pt x="282022" y="927121"/>
                </a:cubicBezTo>
                <a:cubicBezTo>
                  <a:pt x="281765" y="927121"/>
                  <a:pt x="316246" y="865879"/>
                  <a:pt x="422261" y="831656"/>
                </a:cubicBezTo>
                <a:cubicBezTo>
                  <a:pt x="422261" y="831656"/>
                  <a:pt x="385465" y="923262"/>
                  <a:pt x="277905" y="943075"/>
                </a:cubicBezTo>
                <a:cubicBezTo>
                  <a:pt x="277905" y="943075"/>
                  <a:pt x="138953" y="788941"/>
                  <a:pt x="181411" y="661825"/>
                </a:cubicBezTo>
                <a:close/>
                <a:moveTo>
                  <a:pt x="271472" y="498428"/>
                </a:moveTo>
                <a:cubicBezTo>
                  <a:pt x="271472" y="498428"/>
                  <a:pt x="376458" y="591577"/>
                  <a:pt x="350727" y="760121"/>
                </a:cubicBezTo>
                <a:cubicBezTo>
                  <a:pt x="349955" y="759864"/>
                  <a:pt x="415056" y="669288"/>
                  <a:pt x="486848" y="680095"/>
                </a:cubicBezTo>
                <a:cubicBezTo>
                  <a:pt x="486848" y="680095"/>
                  <a:pt x="456485" y="767583"/>
                  <a:pt x="345837" y="774016"/>
                </a:cubicBezTo>
                <a:cubicBezTo>
                  <a:pt x="345837" y="774016"/>
                  <a:pt x="223611" y="673919"/>
                  <a:pt x="271472" y="498428"/>
                </a:cubicBezTo>
                <a:close/>
                <a:moveTo>
                  <a:pt x="371312" y="350469"/>
                </a:moveTo>
                <a:cubicBezTo>
                  <a:pt x="459573" y="427150"/>
                  <a:pt x="429981" y="604958"/>
                  <a:pt x="429981" y="604958"/>
                </a:cubicBezTo>
                <a:cubicBezTo>
                  <a:pt x="500486" y="533680"/>
                  <a:pt x="567904" y="542172"/>
                  <a:pt x="567904" y="542172"/>
                </a:cubicBezTo>
                <a:cubicBezTo>
                  <a:pt x="515668" y="626058"/>
                  <a:pt x="421747" y="624257"/>
                  <a:pt x="421232" y="624257"/>
                </a:cubicBezTo>
                <a:cubicBezTo>
                  <a:pt x="305696" y="474240"/>
                  <a:pt x="371312" y="350469"/>
                  <a:pt x="371312" y="350469"/>
                </a:cubicBezTo>
                <a:close/>
                <a:moveTo>
                  <a:pt x="476041" y="221552"/>
                </a:moveTo>
                <a:cubicBezTo>
                  <a:pt x="476041" y="221552"/>
                  <a:pt x="549377" y="312386"/>
                  <a:pt x="515925" y="465233"/>
                </a:cubicBezTo>
                <a:cubicBezTo>
                  <a:pt x="516440" y="465233"/>
                  <a:pt x="569448" y="407594"/>
                  <a:pt x="646644" y="420202"/>
                </a:cubicBezTo>
                <a:cubicBezTo>
                  <a:pt x="646644" y="420202"/>
                  <a:pt x="588232" y="497141"/>
                  <a:pt x="508720" y="482988"/>
                </a:cubicBezTo>
                <a:cubicBezTo>
                  <a:pt x="508720" y="482988"/>
                  <a:pt x="416086" y="344293"/>
                  <a:pt x="476041" y="221552"/>
                </a:cubicBezTo>
                <a:close/>
                <a:moveTo>
                  <a:pt x="597753" y="102928"/>
                </a:moveTo>
                <a:cubicBezTo>
                  <a:pt x="597753" y="102928"/>
                  <a:pt x="655392" y="182439"/>
                  <a:pt x="607788" y="336831"/>
                </a:cubicBezTo>
                <a:cubicBezTo>
                  <a:pt x="607788" y="336316"/>
                  <a:pt x="671603" y="286654"/>
                  <a:pt x="736448" y="304923"/>
                </a:cubicBezTo>
                <a:cubicBezTo>
                  <a:pt x="736448" y="304923"/>
                  <a:pt x="696306" y="376973"/>
                  <a:pt x="594922" y="356387"/>
                </a:cubicBezTo>
                <a:cubicBezTo>
                  <a:pt x="594922" y="356387"/>
                  <a:pt x="528277" y="208171"/>
                  <a:pt x="597753" y="102928"/>
                </a:cubicBezTo>
                <a:close/>
                <a:moveTo>
                  <a:pt x="950279" y="59698"/>
                </a:moveTo>
                <a:cubicBezTo>
                  <a:pt x="950279" y="59698"/>
                  <a:pt x="927121" y="122742"/>
                  <a:pt x="864592" y="102671"/>
                </a:cubicBezTo>
                <a:cubicBezTo>
                  <a:pt x="864592" y="102671"/>
                  <a:pt x="880546" y="49406"/>
                  <a:pt x="950279" y="59698"/>
                </a:cubicBezTo>
                <a:close/>
                <a:moveTo>
                  <a:pt x="849412" y="30364"/>
                </a:moveTo>
                <a:cubicBezTo>
                  <a:pt x="849412" y="30364"/>
                  <a:pt x="854816" y="89805"/>
                  <a:pt x="805924" y="137409"/>
                </a:cubicBezTo>
                <a:cubicBezTo>
                  <a:pt x="805152" y="137151"/>
                  <a:pt x="842979" y="110648"/>
                  <a:pt x="904993" y="130718"/>
                </a:cubicBezTo>
                <a:cubicBezTo>
                  <a:pt x="904993" y="130718"/>
                  <a:pt x="855073" y="192732"/>
                  <a:pt x="769642" y="160053"/>
                </a:cubicBezTo>
                <a:cubicBezTo>
                  <a:pt x="769642" y="160053"/>
                  <a:pt x="779935" y="49920"/>
                  <a:pt x="849412" y="30364"/>
                </a:cubicBezTo>
                <a:close/>
                <a:moveTo>
                  <a:pt x="715090" y="0"/>
                </a:moveTo>
                <a:cubicBezTo>
                  <a:pt x="715090" y="0"/>
                  <a:pt x="766554" y="86717"/>
                  <a:pt x="709172" y="226184"/>
                </a:cubicBezTo>
                <a:cubicBezTo>
                  <a:pt x="709172" y="226184"/>
                  <a:pt x="769642" y="184755"/>
                  <a:pt x="832685" y="205598"/>
                </a:cubicBezTo>
                <a:cubicBezTo>
                  <a:pt x="832685" y="205598"/>
                  <a:pt x="779678" y="268641"/>
                  <a:pt x="700166" y="241623"/>
                </a:cubicBezTo>
                <a:cubicBezTo>
                  <a:pt x="700166" y="241623"/>
                  <a:pt x="636865" y="88775"/>
                  <a:pt x="715090" y="0"/>
                </a:cubicBezTo>
                <a:close/>
              </a:path>
            </a:pathLst>
          </a:custGeom>
          <a:solidFill>
            <a:schemeClr val="accent2"/>
          </a:solidFill>
          <a:ln w="25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6F0E506B-0732-4AEC-82C0-264BE0C8D624}"/>
              </a:ext>
            </a:extLst>
          </p:cNvPr>
          <p:cNvSpPr/>
          <p:nvPr/>
        </p:nvSpPr>
        <p:spPr>
          <a:xfrm>
            <a:off x="9318067" y="3946922"/>
            <a:ext cx="236512" cy="662504"/>
          </a:xfrm>
          <a:custGeom>
            <a:avLst/>
            <a:gdLst>
              <a:gd name="connsiteX0" fmla="*/ 804381 w 950538"/>
              <a:gd name="connsiteY0" fmla="*/ 2359360 h 2662591"/>
              <a:gd name="connsiteX1" fmla="*/ 950538 w 950538"/>
              <a:gd name="connsiteY1" fmla="*/ 2567789 h 2662591"/>
              <a:gd name="connsiteX2" fmla="*/ 553494 w 950538"/>
              <a:gd name="connsiteY2" fmla="*/ 2620796 h 2662591"/>
              <a:gd name="connsiteX3" fmla="*/ 907823 w 950538"/>
              <a:gd name="connsiteY3" fmla="*/ 2545916 h 2662591"/>
              <a:gd name="connsiteX4" fmla="*/ 804381 w 950538"/>
              <a:gd name="connsiteY4" fmla="*/ 2359360 h 2662591"/>
              <a:gd name="connsiteX5" fmla="*/ 634806 w 950538"/>
              <a:gd name="connsiteY5" fmla="*/ 2227355 h 2662591"/>
              <a:gd name="connsiteX6" fmla="*/ 723838 w 950538"/>
              <a:gd name="connsiteY6" fmla="*/ 2472581 h 2662591"/>
              <a:gd name="connsiteX7" fmla="*/ 330912 w 950538"/>
              <a:gd name="connsiteY7" fmla="*/ 2410567 h 2662591"/>
              <a:gd name="connsiteX8" fmla="*/ 687814 w 950538"/>
              <a:gd name="connsiteY8" fmla="*/ 2438358 h 2662591"/>
              <a:gd name="connsiteX9" fmla="*/ 634806 w 950538"/>
              <a:gd name="connsiteY9" fmla="*/ 2227355 h 2662591"/>
              <a:gd name="connsiteX10" fmla="*/ 551694 w 950538"/>
              <a:gd name="connsiteY10" fmla="*/ 2069104 h 2662591"/>
              <a:gd name="connsiteX11" fmla="*/ 485048 w 950538"/>
              <a:gd name="connsiteY11" fmla="*/ 2332343 h 2662591"/>
              <a:gd name="connsiteX12" fmla="*/ 131233 w 950538"/>
              <a:gd name="connsiteY12" fmla="*/ 2140639 h 2662591"/>
              <a:gd name="connsiteX13" fmla="*/ 475527 w 950538"/>
              <a:gd name="connsiteY13" fmla="*/ 2317418 h 2662591"/>
              <a:gd name="connsiteX14" fmla="*/ 551694 w 950538"/>
              <a:gd name="connsiteY14" fmla="*/ 2069104 h 2662591"/>
              <a:gd name="connsiteX15" fmla="*/ 466263 w 950538"/>
              <a:gd name="connsiteY15" fmla="*/ 1893612 h 2662591"/>
              <a:gd name="connsiteX16" fmla="*/ 387266 w 950538"/>
              <a:gd name="connsiteY16" fmla="*/ 2133434 h 2662591"/>
              <a:gd name="connsiteX17" fmla="*/ 72049 w 950538"/>
              <a:gd name="connsiteY17" fmla="*/ 1921402 h 2662591"/>
              <a:gd name="connsiteX18" fmla="*/ 386237 w 950538"/>
              <a:gd name="connsiteY18" fmla="*/ 2113364 h 2662591"/>
              <a:gd name="connsiteX19" fmla="*/ 466263 w 950538"/>
              <a:gd name="connsiteY19" fmla="*/ 1893612 h 2662591"/>
              <a:gd name="connsiteX20" fmla="*/ 28562 w 950538"/>
              <a:gd name="connsiteY20" fmla="*/ 1698307 h 2662591"/>
              <a:gd name="connsiteX21" fmla="*/ 304409 w 950538"/>
              <a:gd name="connsiteY21" fmla="*/ 1907250 h 2662591"/>
              <a:gd name="connsiteX22" fmla="*/ 399360 w 950538"/>
              <a:gd name="connsiteY22" fmla="*/ 1705512 h 2662591"/>
              <a:gd name="connsiteX23" fmla="*/ 308526 w 950538"/>
              <a:gd name="connsiteY23" fmla="*/ 1933754 h 2662591"/>
              <a:gd name="connsiteX24" fmla="*/ 28562 w 950538"/>
              <a:gd name="connsiteY24" fmla="*/ 1698307 h 2662591"/>
              <a:gd name="connsiteX25" fmla="*/ 4889 w 950538"/>
              <a:gd name="connsiteY25" fmla="*/ 1469035 h 2662591"/>
              <a:gd name="connsiteX26" fmla="*/ 246769 w 950538"/>
              <a:gd name="connsiteY26" fmla="*/ 1695990 h 2662591"/>
              <a:gd name="connsiteX27" fmla="*/ 358703 w 950538"/>
              <a:gd name="connsiteY27" fmla="*/ 1509949 h 2662591"/>
              <a:gd name="connsiteX28" fmla="*/ 249857 w 950538"/>
              <a:gd name="connsiteY28" fmla="*/ 1714775 h 2662591"/>
              <a:gd name="connsiteX29" fmla="*/ 4889 w 950538"/>
              <a:gd name="connsiteY29" fmla="*/ 1469035 h 2662591"/>
              <a:gd name="connsiteX30" fmla="*/ 0 w 950538"/>
              <a:gd name="connsiteY30" fmla="*/ 1253659 h 2662591"/>
              <a:gd name="connsiteX31" fmla="*/ 211516 w 950538"/>
              <a:gd name="connsiteY31" fmla="*/ 1484732 h 2662591"/>
              <a:gd name="connsiteX32" fmla="*/ 328854 w 950538"/>
              <a:gd name="connsiteY32" fmla="*/ 1318761 h 2662591"/>
              <a:gd name="connsiteX33" fmla="*/ 218721 w 950538"/>
              <a:gd name="connsiteY33" fmla="*/ 1501972 h 2662591"/>
              <a:gd name="connsiteX34" fmla="*/ 0 w 950538"/>
              <a:gd name="connsiteY34" fmla="*/ 1253659 h 2662591"/>
              <a:gd name="connsiteX35" fmla="*/ 35253 w 950538"/>
              <a:gd name="connsiteY35" fmla="*/ 1048061 h 2662591"/>
              <a:gd name="connsiteX36" fmla="*/ 217179 w 950538"/>
              <a:gd name="connsiteY36" fmla="*/ 1297147 h 2662591"/>
              <a:gd name="connsiteX37" fmla="*/ 342493 w 950538"/>
              <a:gd name="connsiteY37" fmla="*/ 1142755 h 2662591"/>
              <a:gd name="connsiteX38" fmla="*/ 216922 w 950538"/>
              <a:gd name="connsiteY38" fmla="*/ 1310528 h 2662591"/>
              <a:gd name="connsiteX39" fmla="*/ 35253 w 950538"/>
              <a:gd name="connsiteY39" fmla="*/ 1048061 h 2662591"/>
              <a:gd name="connsiteX40" fmla="*/ 99068 w 950538"/>
              <a:gd name="connsiteY40" fmla="*/ 846580 h 2662591"/>
              <a:gd name="connsiteX41" fmla="*/ 238279 w 950538"/>
              <a:gd name="connsiteY41" fmla="*/ 1105443 h 2662591"/>
              <a:gd name="connsiteX42" fmla="*/ 369511 w 950538"/>
              <a:gd name="connsiteY42" fmla="*/ 986304 h 2662591"/>
              <a:gd name="connsiteX43" fmla="*/ 235191 w 950538"/>
              <a:gd name="connsiteY43" fmla="*/ 1119338 h 2662591"/>
              <a:gd name="connsiteX44" fmla="*/ 99068 w 950538"/>
              <a:gd name="connsiteY44" fmla="*/ 846580 h 2662591"/>
              <a:gd name="connsiteX45" fmla="*/ 181411 w 950538"/>
              <a:gd name="connsiteY45" fmla="*/ 661825 h 2662591"/>
              <a:gd name="connsiteX46" fmla="*/ 282022 w 950538"/>
              <a:gd name="connsiteY46" fmla="*/ 927121 h 2662591"/>
              <a:gd name="connsiteX47" fmla="*/ 422261 w 950538"/>
              <a:gd name="connsiteY47" fmla="*/ 831656 h 2662591"/>
              <a:gd name="connsiteX48" fmla="*/ 277905 w 950538"/>
              <a:gd name="connsiteY48" fmla="*/ 943075 h 2662591"/>
              <a:gd name="connsiteX49" fmla="*/ 181411 w 950538"/>
              <a:gd name="connsiteY49" fmla="*/ 661825 h 2662591"/>
              <a:gd name="connsiteX50" fmla="*/ 271472 w 950538"/>
              <a:gd name="connsiteY50" fmla="*/ 498428 h 2662591"/>
              <a:gd name="connsiteX51" fmla="*/ 350727 w 950538"/>
              <a:gd name="connsiteY51" fmla="*/ 760121 h 2662591"/>
              <a:gd name="connsiteX52" fmla="*/ 486848 w 950538"/>
              <a:gd name="connsiteY52" fmla="*/ 680095 h 2662591"/>
              <a:gd name="connsiteX53" fmla="*/ 345837 w 950538"/>
              <a:gd name="connsiteY53" fmla="*/ 774016 h 2662591"/>
              <a:gd name="connsiteX54" fmla="*/ 271472 w 950538"/>
              <a:gd name="connsiteY54" fmla="*/ 498428 h 2662591"/>
              <a:gd name="connsiteX55" fmla="*/ 371312 w 950538"/>
              <a:gd name="connsiteY55" fmla="*/ 350469 h 2662591"/>
              <a:gd name="connsiteX56" fmla="*/ 429981 w 950538"/>
              <a:gd name="connsiteY56" fmla="*/ 604958 h 2662591"/>
              <a:gd name="connsiteX57" fmla="*/ 567904 w 950538"/>
              <a:gd name="connsiteY57" fmla="*/ 542172 h 2662591"/>
              <a:gd name="connsiteX58" fmla="*/ 421232 w 950538"/>
              <a:gd name="connsiteY58" fmla="*/ 624257 h 2662591"/>
              <a:gd name="connsiteX59" fmla="*/ 371312 w 950538"/>
              <a:gd name="connsiteY59" fmla="*/ 350469 h 2662591"/>
              <a:gd name="connsiteX60" fmla="*/ 476041 w 950538"/>
              <a:gd name="connsiteY60" fmla="*/ 221552 h 2662591"/>
              <a:gd name="connsiteX61" fmla="*/ 515925 w 950538"/>
              <a:gd name="connsiteY61" fmla="*/ 465233 h 2662591"/>
              <a:gd name="connsiteX62" fmla="*/ 646644 w 950538"/>
              <a:gd name="connsiteY62" fmla="*/ 420202 h 2662591"/>
              <a:gd name="connsiteX63" fmla="*/ 508720 w 950538"/>
              <a:gd name="connsiteY63" fmla="*/ 482988 h 2662591"/>
              <a:gd name="connsiteX64" fmla="*/ 476041 w 950538"/>
              <a:gd name="connsiteY64" fmla="*/ 221552 h 2662591"/>
              <a:gd name="connsiteX65" fmla="*/ 597753 w 950538"/>
              <a:gd name="connsiteY65" fmla="*/ 102928 h 2662591"/>
              <a:gd name="connsiteX66" fmla="*/ 607788 w 950538"/>
              <a:gd name="connsiteY66" fmla="*/ 336831 h 2662591"/>
              <a:gd name="connsiteX67" fmla="*/ 736448 w 950538"/>
              <a:gd name="connsiteY67" fmla="*/ 304923 h 2662591"/>
              <a:gd name="connsiteX68" fmla="*/ 594922 w 950538"/>
              <a:gd name="connsiteY68" fmla="*/ 356387 h 2662591"/>
              <a:gd name="connsiteX69" fmla="*/ 597753 w 950538"/>
              <a:gd name="connsiteY69" fmla="*/ 102928 h 2662591"/>
              <a:gd name="connsiteX70" fmla="*/ 950279 w 950538"/>
              <a:gd name="connsiteY70" fmla="*/ 59698 h 2662591"/>
              <a:gd name="connsiteX71" fmla="*/ 864592 w 950538"/>
              <a:gd name="connsiteY71" fmla="*/ 102671 h 2662591"/>
              <a:gd name="connsiteX72" fmla="*/ 950279 w 950538"/>
              <a:gd name="connsiteY72" fmla="*/ 59698 h 2662591"/>
              <a:gd name="connsiteX73" fmla="*/ 849412 w 950538"/>
              <a:gd name="connsiteY73" fmla="*/ 30364 h 2662591"/>
              <a:gd name="connsiteX74" fmla="*/ 805924 w 950538"/>
              <a:gd name="connsiteY74" fmla="*/ 137409 h 2662591"/>
              <a:gd name="connsiteX75" fmla="*/ 904993 w 950538"/>
              <a:gd name="connsiteY75" fmla="*/ 130718 h 2662591"/>
              <a:gd name="connsiteX76" fmla="*/ 769642 w 950538"/>
              <a:gd name="connsiteY76" fmla="*/ 160053 h 2662591"/>
              <a:gd name="connsiteX77" fmla="*/ 849412 w 950538"/>
              <a:gd name="connsiteY77" fmla="*/ 30364 h 2662591"/>
              <a:gd name="connsiteX78" fmla="*/ 715090 w 950538"/>
              <a:gd name="connsiteY78" fmla="*/ 0 h 2662591"/>
              <a:gd name="connsiteX79" fmla="*/ 709172 w 950538"/>
              <a:gd name="connsiteY79" fmla="*/ 226184 h 2662591"/>
              <a:gd name="connsiteX80" fmla="*/ 832685 w 950538"/>
              <a:gd name="connsiteY80" fmla="*/ 205598 h 2662591"/>
              <a:gd name="connsiteX81" fmla="*/ 700166 w 950538"/>
              <a:gd name="connsiteY81" fmla="*/ 241623 h 2662591"/>
              <a:gd name="connsiteX82" fmla="*/ 715090 w 950538"/>
              <a:gd name="connsiteY82" fmla="*/ 0 h 266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950538" h="2662591">
                <a:moveTo>
                  <a:pt x="804381" y="2359360"/>
                </a:moveTo>
                <a:cubicBezTo>
                  <a:pt x="938187" y="2430123"/>
                  <a:pt x="950538" y="2567789"/>
                  <a:pt x="950538" y="2567789"/>
                </a:cubicBezTo>
                <a:cubicBezTo>
                  <a:pt x="722295" y="2743795"/>
                  <a:pt x="552722" y="2620796"/>
                  <a:pt x="553494" y="2620796"/>
                </a:cubicBezTo>
                <a:cubicBezTo>
                  <a:pt x="675463" y="2497798"/>
                  <a:pt x="907823" y="2545916"/>
                  <a:pt x="907823" y="2545916"/>
                </a:cubicBezTo>
                <a:cubicBezTo>
                  <a:pt x="801808" y="2476698"/>
                  <a:pt x="804381" y="2359360"/>
                  <a:pt x="804381" y="2359360"/>
                </a:cubicBezTo>
                <a:close/>
                <a:moveTo>
                  <a:pt x="634806" y="2227355"/>
                </a:moveTo>
                <a:cubicBezTo>
                  <a:pt x="745453" y="2334657"/>
                  <a:pt x="723838" y="2472581"/>
                  <a:pt x="723838" y="2472581"/>
                </a:cubicBezTo>
                <a:cubicBezTo>
                  <a:pt x="462917" y="2578854"/>
                  <a:pt x="331427" y="2410567"/>
                  <a:pt x="330912" y="2410567"/>
                </a:cubicBezTo>
                <a:cubicBezTo>
                  <a:pt x="477327" y="2324879"/>
                  <a:pt x="687814" y="2438358"/>
                  <a:pt x="687814" y="2438358"/>
                </a:cubicBezTo>
                <a:cubicBezTo>
                  <a:pt x="603670" y="2341348"/>
                  <a:pt x="634806" y="2227355"/>
                  <a:pt x="634806" y="2227355"/>
                </a:cubicBezTo>
                <a:close/>
                <a:moveTo>
                  <a:pt x="551694" y="2069104"/>
                </a:moveTo>
                <a:cubicBezTo>
                  <a:pt x="551694" y="2069104"/>
                  <a:pt x="591578" y="2211916"/>
                  <a:pt x="485048" y="2332343"/>
                </a:cubicBezTo>
                <a:cubicBezTo>
                  <a:pt x="485048" y="2332343"/>
                  <a:pt x="237249" y="2357560"/>
                  <a:pt x="131233" y="2140639"/>
                </a:cubicBezTo>
                <a:cubicBezTo>
                  <a:pt x="131233" y="2140639"/>
                  <a:pt x="331685" y="2115679"/>
                  <a:pt x="475527" y="2317418"/>
                </a:cubicBezTo>
                <a:cubicBezTo>
                  <a:pt x="476299" y="2317418"/>
                  <a:pt x="454170" y="2160195"/>
                  <a:pt x="551694" y="2069104"/>
                </a:cubicBezTo>
                <a:close/>
                <a:moveTo>
                  <a:pt x="466263" y="1893612"/>
                </a:moveTo>
                <a:cubicBezTo>
                  <a:pt x="466263" y="1893612"/>
                  <a:pt x="503317" y="2039769"/>
                  <a:pt x="387266" y="2133434"/>
                </a:cubicBezTo>
                <a:cubicBezTo>
                  <a:pt x="387266" y="2133434"/>
                  <a:pt x="124800" y="2130604"/>
                  <a:pt x="72049" y="1921402"/>
                </a:cubicBezTo>
                <a:cubicBezTo>
                  <a:pt x="71792" y="1922689"/>
                  <a:pt x="236219" y="1902361"/>
                  <a:pt x="386237" y="2113364"/>
                </a:cubicBezTo>
                <a:cubicBezTo>
                  <a:pt x="386237" y="2113364"/>
                  <a:pt x="377231" y="1960772"/>
                  <a:pt x="466263" y="1893612"/>
                </a:cubicBezTo>
                <a:close/>
                <a:moveTo>
                  <a:pt x="28562" y="1698307"/>
                </a:moveTo>
                <a:cubicBezTo>
                  <a:pt x="28047" y="1698564"/>
                  <a:pt x="232874" y="1733302"/>
                  <a:pt x="304409" y="1907250"/>
                </a:cubicBezTo>
                <a:cubicBezTo>
                  <a:pt x="304409" y="1907250"/>
                  <a:pt x="309298" y="1772930"/>
                  <a:pt x="399360" y="1705512"/>
                </a:cubicBezTo>
                <a:cubicBezTo>
                  <a:pt x="399360" y="1705512"/>
                  <a:pt x="431525" y="1836230"/>
                  <a:pt x="308526" y="1933754"/>
                </a:cubicBezTo>
                <a:cubicBezTo>
                  <a:pt x="308526" y="1933754"/>
                  <a:pt x="46317" y="1867880"/>
                  <a:pt x="28562" y="1698307"/>
                </a:cubicBezTo>
                <a:close/>
                <a:moveTo>
                  <a:pt x="4889" y="1469035"/>
                </a:moveTo>
                <a:cubicBezTo>
                  <a:pt x="4889" y="1469035"/>
                  <a:pt x="189130" y="1516639"/>
                  <a:pt x="246769" y="1695990"/>
                </a:cubicBezTo>
                <a:cubicBezTo>
                  <a:pt x="246769" y="1695990"/>
                  <a:pt x="272501" y="1556524"/>
                  <a:pt x="358703" y="1509949"/>
                </a:cubicBezTo>
                <a:cubicBezTo>
                  <a:pt x="358703" y="1509949"/>
                  <a:pt x="359989" y="1658937"/>
                  <a:pt x="249857" y="1714775"/>
                </a:cubicBezTo>
                <a:cubicBezTo>
                  <a:pt x="249857" y="1714775"/>
                  <a:pt x="31908" y="1672317"/>
                  <a:pt x="4889" y="1469035"/>
                </a:cubicBezTo>
                <a:close/>
                <a:moveTo>
                  <a:pt x="0" y="1253659"/>
                </a:moveTo>
                <a:cubicBezTo>
                  <a:pt x="0" y="1253659"/>
                  <a:pt x="162111" y="1298175"/>
                  <a:pt x="211516" y="1484732"/>
                </a:cubicBezTo>
                <a:cubicBezTo>
                  <a:pt x="211774" y="1484217"/>
                  <a:pt x="228242" y="1378459"/>
                  <a:pt x="328854" y="1318761"/>
                </a:cubicBezTo>
                <a:cubicBezTo>
                  <a:pt x="328854" y="1318761"/>
                  <a:pt x="333228" y="1442531"/>
                  <a:pt x="218721" y="1501972"/>
                </a:cubicBezTo>
                <a:cubicBezTo>
                  <a:pt x="218721" y="1501972"/>
                  <a:pt x="13381" y="1443046"/>
                  <a:pt x="0" y="1253659"/>
                </a:cubicBezTo>
                <a:close/>
                <a:moveTo>
                  <a:pt x="35253" y="1048061"/>
                </a:moveTo>
                <a:cubicBezTo>
                  <a:pt x="35253" y="1048061"/>
                  <a:pt x="199424" y="1127315"/>
                  <a:pt x="217179" y="1297147"/>
                </a:cubicBezTo>
                <a:cubicBezTo>
                  <a:pt x="217951" y="1296890"/>
                  <a:pt x="233133" y="1196792"/>
                  <a:pt x="342493" y="1142755"/>
                </a:cubicBezTo>
                <a:cubicBezTo>
                  <a:pt x="342493" y="1142755"/>
                  <a:pt x="336575" y="1240537"/>
                  <a:pt x="216922" y="1310528"/>
                </a:cubicBezTo>
                <a:cubicBezTo>
                  <a:pt x="216922" y="1310528"/>
                  <a:pt x="27791" y="1204254"/>
                  <a:pt x="35253" y="1048061"/>
                </a:cubicBezTo>
                <a:close/>
                <a:moveTo>
                  <a:pt x="99068" y="846580"/>
                </a:moveTo>
                <a:cubicBezTo>
                  <a:pt x="99068" y="846580"/>
                  <a:pt x="215119" y="885435"/>
                  <a:pt x="238279" y="1105443"/>
                </a:cubicBezTo>
                <a:cubicBezTo>
                  <a:pt x="238793" y="1105443"/>
                  <a:pt x="284339" y="1007405"/>
                  <a:pt x="369511" y="986304"/>
                </a:cubicBezTo>
                <a:cubicBezTo>
                  <a:pt x="369511" y="986304"/>
                  <a:pt x="351499" y="1092835"/>
                  <a:pt x="235191" y="1119338"/>
                </a:cubicBezTo>
                <a:cubicBezTo>
                  <a:pt x="235191" y="1119338"/>
                  <a:pt x="60985" y="978327"/>
                  <a:pt x="99068" y="846580"/>
                </a:cubicBezTo>
                <a:close/>
                <a:moveTo>
                  <a:pt x="181411" y="661825"/>
                </a:moveTo>
                <a:cubicBezTo>
                  <a:pt x="181411" y="661825"/>
                  <a:pt x="300035" y="758835"/>
                  <a:pt x="282022" y="927121"/>
                </a:cubicBezTo>
                <a:cubicBezTo>
                  <a:pt x="281765" y="927121"/>
                  <a:pt x="316246" y="865879"/>
                  <a:pt x="422261" y="831656"/>
                </a:cubicBezTo>
                <a:cubicBezTo>
                  <a:pt x="422261" y="831656"/>
                  <a:pt x="385465" y="923262"/>
                  <a:pt x="277905" y="943075"/>
                </a:cubicBezTo>
                <a:cubicBezTo>
                  <a:pt x="277905" y="943075"/>
                  <a:pt x="138953" y="788941"/>
                  <a:pt x="181411" y="661825"/>
                </a:cubicBezTo>
                <a:close/>
                <a:moveTo>
                  <a:pt x="271472" y="498428"/>
                </a:moveTo>
                <a:cubicBezTo>
                  <a:pt x="271472" y="498428"/>
                  <a:pt x="376458" y="591577"/>
                  <a:pt x="350727" y="760121"/>
                </a:cubicBezTo>
                <a:cubicBezTo>
                  <a:pt x="349955" y="759864"/>
                  <a:pt x="415056" y="669288"/>
                  <a:pt x="486848" y="680095"/>
                </a:cubicBezTo>
                <a:cubicBezTo>
                  <a:pt x="486848" y="680095"/>
                  <a:pt x="456485" y="767583"/>
                  <a:pt x="345837" y="774016"/>
                </a:cubicBezTo>
                <a:cubicBezTo>
                  <a:pt x="345837" y="774016"/>
                  <a:pt x="223611" y="673919"/>
                  <a:pt x="271472" y="498428"/>
                </a:cubicBezTo>
                <a:close/>
                <a:moveTo>
                  <a:pt x="371312" y="350469"/>
                </a:moveTo>
                <a:cubicBezTo>
                  <a:pt x="459573" y="427150"/>
                  <a:pt x="429981" y="604958"/>
                  <a:pt x="429981" y="604958"/>
                </a:cubicBezTo>
                <a:cubicBezTo>
                  <a:pt x="500486" y="533680"/>
                  <a:pt x="567904" y="542172"/>
                  <a:pt x="567904" y="542172"/>
                </a:cubicBezTo>
                <a:cubicBezTo>
                  <a:pt x="515668" y="626058"/>
                  <a:pt x="421747" y="624257"/>
                  <a:pt x="421232" y="624257"/>
                </a:cubicBezTo>
                <a:cubicBezTo>
                  <a:pt x="305696" y="474240"/>
                  <a:pt x="371312" y="350469"/>
                  <a:pt x="371312" y="350469"/>
                </a:cubicBezTo>
                <a:close/>
                <a:moveTo>
                  <a:pt x="476041" y="221552"/>
                </a:moveTo>
                <a:cubicBezTo>
                  <a:pt x="476041" y="221552"/>
                  <a:pt x="549377" y="312386"/>
                  <a:pt x="515925" y="465233"/>
                </a:cubicBezTo>
                <a:cubicBezTo>
                  <a:pt x="516440" y="465233"/>
                  <a:pt x="569448" y="407594"/>
                  <a:pt x="646644" y="420202"/>
                </a:cubicBezTo>
                <a:cubicBezTo>
                  <a:pt x="646644" y="420202"/>
                  <a:pt x="588232" y="497141"/>
                  <a:pt x="508720" y="482988"/>
                </a:cubicBezTo>
                <a:cubicBezTo>
                  <a:pt x="508720" y="482988"/>
                  <a:pt x="416086" y="344293"/>
                  <a:pt x="476041" y="221552"/>
                </a:cubicBezTo>
                <a:close/>
                <a:moveTo>
                  <a:pt x="597753" y="102928"/>
                </a:moveTo>
                <a:cubicBezTo>
                  <a:pt x="597753" y="102928"/>
                  <a:pt x="655392" y="182439"/>
                  <a:pt x="607788" y="336831"/>
                </a:cubicBezTo>
                <a:cubicBezTo>
                  <a:pt x="607788" y="336316"/>
                  <a:pt x="671603" y="286654"/>
                  <a:pt x="736448" y="304923"/>
                </a:cubicBezTo>
                <a:cubicBezTo>
                  <a:pt x="736448" y="304923"/>
                  <a:pt x="696306" y="376973"/>
                  <a:pt x="594922" y="356387"/>
                </a:cubicBezTo>
                <a:cubicBezTo>
                  <a:pt x="594922" y="356387"/>
                  <a:pt x="528277" y="208171"/>
                  <a:pt x="597753" y="102928"/>
                </a:cubicBezTo>
                <a:close/>
                <a:moveTo>
                  <a:pt x="950279" y="59698"/>
                </a:moveTo>
                <a:cubicBezTo>
                  <a:pt x="950279" y="59698"/>
                  <a:pt x="927121" y="122742"/>
                  <a:pt x="864592" y="102671"/>
                </a:cubicBezTo>
                <a:cubicBezTo>
                  <a:pt x="864592" y="102671"/>
                  <a:pt x="880546" y="49406"/>
                  <a:pt x="950279" y="59698"/>
                </a:cubicBezTo>
                <a:close/>
                <a:moveTo>
                  <a:pt x="849412" y="30364"/>
                </a:moveTo>
                <a:cubicBezTo>
                  <a:pt x="849412" y="30364"/>
                  <a:pt x="854816" y="89805"/>
                  <a:pt x="805924" y="137409"/>
                </a:cubicBezTo>
                <a:cubicBezTo>
                  <a:pt x="805152" y="137151"/>
                  <a:pt x="842979" y="110648"/>
                  <a:pt x="904993" y="130718"/>
                </a:cubicBezTo>
                <a:cubicBezTo>
                  <a:pt x="904993" y="130718"/>
                  <a:pt x="855073" y="192732"/>
                  <a:pt x="769642" y="160053"/>
                </a:cubicBezTo>
                <a:cubicBezTo>
                  <a:pt x="769642" y="160053"/>
                  <a:pt x="779935" y="49920"/>
                  <a:pt x="849412" y="30364"/>
                </a:cubicBezTo>
                <a:close/>
                <a:moveTo>
                  <a:pt x="715090" y="0"/>
                </a:moveTo>
                <a:cubicBezTo>
                  <a:pt x="715090" y="0"/>
                  <a:pt x="766554" y="86717"/>
                  <a:pt x="709172" y="226184"/>
                </a:cubicBezTo>
                <a:cubicBezTo>
                  <a:pt x="709172" y="226184"/>
                  <a:pt x="769642" y="184755"/>
                  <a:pt x="832685" y="205598"/>
                </a:cubicBezTo>
                <a:cubicBezTo>
                  <a:pt x="832685" y="205598"/>
                  <a:pt x="779678" y="268641"/>
                  <a:pt x="700166" y="241623"/>
                </a:cubicBezTo>
                <a:cubicBezTo>
                  <a:pt x="700166" y="241623"/>
                  <a:pt x="636865" y="88775"/>
                  <a:pt x="715090" y="0"/>
                </a:cubicBezTo>
                <a:close/>
              </a:path>
            </a:pathLst>
          </a:custGeom>
          <a:solidFill>
            <a:schemeClr val="accent2"/>
          </a:solidFill>
          <a:ln w="25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D03D9A2E-DEAE-4C1E-91E8-04CFC7EDD6D3}"/>
              </a:ext>
            </a:extLst>
          </p:cNvPr>
          <p:cNvSpPr/>
          <p:nvPr/>
        </p:nvSpPr>
        <p:spPr>
          <a:xfrm flipH="1">
            <a:off x="10629350" y="3946922"/>
            <a:ext cx="236512" cy="662504"/>
          </a:xfrm>
          <a:custGeom>
            <a:avLst/>
            <a:gdLst>
              <a:gd name="connsiteX0" fmla="*/ 804381 w 950538"/>
              <a:gd name="connsiteY0" fmla="*/ 2359360 h 2662591"/>
              <a:gd name="connsiteX1" fmla="*/ 950538 w 950538"/>
              <a:gd name="connsiteY1" fmla="*/ 2567789 h 2662591"/>
              <a:gd name="connsiteX2" fmla="*/ 553494 w 950538"/>
              <a:gd name="connsiteY2" fmla="*/ 2620796 h 2662591"/>
              <a:gd name="connsiteX3" fmla="*/ 907823 w 950538"/>
              <a:gd name="connsiteY3" fmla="*/ 2545916 h 2662591"/>
              <a:gd name="connsiteX4" fmla="*/ 804381 w 950538"/>
              <a:gd name="connsiteY4" fmla="*/ 2359360 h 2662591"/>
              <a:gd name="connsiteX5" fmla="*/ 634806 w 950538"/>
              <a:gd name="connsiteY5" fmla="*/ 2227355 h 2662591"/>
              <a:gd name="connsiteX6" fmla="*/ 723838 w 950538"/>
              <a:gd name="connsiteY6" fmla="*/ 2472581 h 2662591"/>
              <a:gd name="connsiteX7" fmla="*/ 330912 w 950538"/>
              <a:gd name="connsiteY7" fmla="*/ 2410567 h 2662591"/>
              <a:gd name="connsiteX8" fmla="*/ 687814 w 950538"/>
              <a:gd name="connsiteY8" fmla="*/ 2438358 h 2662591"/>
              <a:gd name="connsiteX9" fmla="*/ 634806 w 950538"/>
              <a:gd name="connsiteY9" fmla="*/ 2227355 h 2662591"/>
              <a:gd name="connsiteX10" fmla="*/ 551694 w 950538"/>
              <a:gd name="connsiteY10" fmla="*/ 2069104 h 2662591"/>
              <a:gd name="connsiteX11" fmla="*/ 485048 w 950538"/>
              <a:gd name="connsiteY11" fmla="*/ 2332343 h 2662591"/>
              <a:gd name="connsiteX12" fmla="*/ 131233 w 950538"/>
              <a:gd name="connsiteY12" fmla="*/ 2140639 h 2662591"/>
              <a:gd name="connsiteX13" fmla="*/ 475527 w 950538"/>
              <a:gd name="connsiteY13" fmla="*/ 2317418 h 2662591"/>
              <a:gd name="connsiteX14" fmla="*/ 551694 w 950538"/>
              <a:gd name="connsiteY14" fmla="*/ 2069104 h 2662591"/>
              <a:gd name="connsiteX15" fmla="*/ 466263 w 950538"/>
              <a:gd name="connsiteY15" fmla="*/ 1893612 h 2662591"/>
              <a:gd name="connsiteX16" fmla="*/ 387266 w 950538"/>
              <a:gd name="connsiteY16" fmla="*/ 2133434 h 2662591"/>
              <a:gd name="connsiteX17" fmla="*/ 72049 w 950538"/>
              <a:gd name="connsiteY17" fmla="*/ 1921402 h 2662591"/>
              <a:gd name="connsiteX18" fmla="*/ 386237 w 950538"/>
              <a:gd name="connsiteY18" fmla="*/ 2113364 h 2662591"/>
              <a:gd name="connsiteX19" fmla="*/ 466263 w 950538"/>
              <a:gd name="connsiteY19" fmla="*/ 1893612 h 2662591"/>
              <a:gd name="connsiteX20" fmla="*/ 28562 w 950538"/>
              <a:gd name="connsiteY20" fmla="*/ 1698307 h 2662591"/>
              <a:gd name="connsiteX21" fmla="*/ 304409 w 950538"/>
              <a:gd name="connsiteY21" fmla="*/ 1907250 h 2662591"/>
              <a:gd name="connsiteX22" fmla="*/ 399360 w 950538"/>
              <a:gd name="connsiteY22" fmla="*/ 1705512 h 2662591"/>
              <a:gd name="connsiteX23" fmla="*/ 308526 w 950538"/>
              <a:gd name="connsiteY23" fmla="*/ 1933754 h 2662591"/>
              <a:gd name="connsiteX24" fmla="*/ 28562 w 950538"/>
              <a:gd name="connsiteY24" fmla="*/ 1698307 h 2662591"/>
              <a:gd name="connsiteX25" fmla="*/ 4889 w 950538"/>
              <a:gd name="connsiteY25" fmla="*/ 1469035 h 2662591"/>
              <a:gd name="connsiteX26" fmla="*/ 246769 w 950538"/>
              <a:gd name="connsiteY26" fmla="*/ 1695990 h 2662591"/>
              <a:gd name="connsiteX27" fmla="*/ 358703 w 950538"/>
              <a:gd name="connsiteY27" fmla="*/ 1509949 h 2662591"/>
              <a:gd name="connsiteX28" fmla="*/ 249857 w 950538"/>
              <a:gd name="connsiteY28" fmla="*/ 1714775 h 2662591"/>
              <a:gd name="connsiteX29" fmla="*/ 4889 w 950538"/>
              <a:gd name="connsiteY29" fmla="*/ 1469035 h 2662591"/>
              <a:gd name="connsiteX30" fmla="*/ 0 w 950538"/>
              <a:gd name="connsiteY30" fmla="*/ 1253659 h 2662591"/>
              <a:gd name="connsiteX31" fmla="*/ 211516 w 950538"/>
              <a:gd name="connsiteY31" fmla="*/ 1484732 h 2662591"/>
              <a:gd name="connsiteX32" fmla="*/ 328854 w 950538"/>
              <a:gd name="connsiteY32" fmla="*/ 1318761 h 2662591"/>
              <a:gd name="connsiteX33" fmla="*/ 218721 w 950538"/>
              <a:gd name="connsiteY33" fmla="*/ 1501972 h 2662591"/>
              <a:gd name="connsiteX34" fmla="*/ 0 w 950538"/>
              <a:gd name="connsiteY34" fmla="*/ 1253659 h 2662591"/>
              <a:gd name="connsiteX35" fmla="*/ 35253 w 950538"/>
              <a:gd name="connsiteY35" fmla="*/ 1048061 h 2662591"/>
              <a:gd name="connsiteX36" fmla="*/ 217179 w 950538"/>
              <a:gd name="connsiteY36" fmla="*/ 1297147 h 2662591"/>
              <a:gd name="connsiteX37" fmla="*/ 342493 w 950538"/>
              <a:gd name="connsiteY37" fmla="*/ 1142755 h 2662591"/>
              <a:gd name="connsiteX38" fmla="*/ 216922 w 950538"/>
              <a:gd name="connsiteY38" fmla="*/ 1310528 h 2662591"/>
              <a:gd name="connsiteX39" fmla="*/ 35253 w 950538"/>
              <a:gd name="connsiteY39" fmla="*/ 1048061 h 2662591"/>
              <a:gd name="connsiteX40" fmla="*/ 99068 w 950538"/>
              <a:gd name="connsiteY40" fmla="*/ 846580 h 2662591"/>
              <a:gd name="connsiteX41" fmla="*/ 238279 w 950538"/>
              <a:gd name="connsiteY41" fmla="*/ 1105443 h 2662591"/>
              <a:gd name="connsiteX42" fmla="*/ 369511 w 950538"/>
              <a:gd name="connsiteY42" fmla="*/ 986304 h 2662591"/>
              <a:gd name="connsiteX43" fmla="*/ 235191 w 950538"/>
              <a:gd name="connsiteY43" fmla="*/ 1119338 h 2662591"/>
              <a:gd name="connsiteX44" fmla="*/ 99068 w 950538"/>
              <a:gd name="connsiteY44" fmla="*/ 846580 h 2662591"/>
              <a:gd name="connsiteX45" fmla="*/ 181411 w 950538"/>
              <a:gd name="connsiteY45" fmla="*/ 661825 h 2662591"/>
              <a:gd name="connsiteX46" fmla="*/ 282022 w 950538"/>
              <a:gd name="connsiteY46" fmla="*/ 927121 h 2662591"/>
              <a:gd name="connsiteX47" fmla="*/ 422261 w 950538"/>
              <a:gd name="connsiteY47" fmla="*/ 831656 h 2662591"/>
              <a:gd name="connsiteX48" fmla="*/ 277905 w 950538"/>
              <a:gd name="connsiteY48" fmla="*/ 943075 h 2662591"/>
              <a:gd name="connsiteX49" fmla="*/ 181411 w 950538"/>
              <a:gd name="connsiteY49" fmla="*/ 661825 h 2662591"/>
              <a:gd name="connsiteX50" fmla="*/ 271472 w 950538"/>
              <a:gd name="connsiteY50" fmla="*/ 498428 h 2662591"/>
              <a:gd name="connsiteX51" fmla="*/ 350727 w 950538"/>
              <a:gd name="connsiteY51" fmla="*/ 760121 h 2662591"/>
              <a:gd name="connsiteX52" fmla="*/ 486848 w 950538"/>
              <a:gd name="connsiteY52" fmla="*/ 680095 h 2662591"/>
              <a:gd name="connsiteX53" fmla="*/ 345837 w 950538"/>
              <a:gd name="connsiteY53" fmla="*/ 774016 h 2662591"/>
              <a:gd name="connsiteX54" fmla="*/ 271472 w 950538"/>
              <a:gd name="connsiteY54" fmla="*/ 498428 h 2662591"/>
              <a:gd name="connsiteX55" fmla="*/ 371312 w 950538"/>
              <a:gd name="connsiteY55" fmla="*/ 350469 h 2662591"/>
              <a:gd name="connsiteX56" fmla="*/ 429981 w 950538"/>
              <a:gd name="connsiteY56" fmla="*/ 604958 h 2662591"/>
              <a:gd name="connsiteX57" fmla="*/ 567904 w 950538"/>
              <a:gd name="connsiteY57" fmla="*/ 542172 h 2662591"/>
              <a:gd name="connsiteX58" fmla="*/ 421232 w 950538"/>
              <a:gd name="connsiteY58" fmla="*/ 624257 h 2662591"/>
              <a:gd name="connsiteX59" fmla="*/ 371312 w 950538"/>
              <a:gd name="connsiteY59" fmla="*/ 350469 h 2662591"/>
              <a:gd name="connsiteX60" fmla="*/ 476041 w 950538"/>
              <a:gd name="connsiteY60" fmla="*/ 221552 h 2662591"/>
              <a:gd name="connsiteX61" fmla="*/ 515925 w 950538"/>
              <a:gd name="connsiteY61" fmla="*/ 465233 h 2662591"/>
              <a:gd name="connsiteX62" fmla="*/ 646644 w 950538"/>
              <a:gd name="connsiteY62" fmla="*/ 420202 h 2662591"/>
              <a:gd name="connsiteX63" fmla="*/ 508720 w 950538"/>
              <a:gd name="connsiteY63" fmla="*/ 482988 h 2662591"/>
              <a:gd name="connsiteX64" fmla="*/ 476041 w 950538"/>
              <a:gd name="connsiteY64" fmla="*/ 221552 h 2662591"/>
              <a:gd name="connsiteX65" fmla="*/ 597753 w 950538"/>
              <a:gd name="connsiteY65" fmla="*/ 102928 h 2662591"/>
              <a:gd name="connsiteX66" fmla="*/ 607788 w 950538"/>
              <a:gd name="connsiteY66" fmla="*/ 336831 h 2662591"/>
              <a:gd name="connsiteX67" fmla="*/ 736448 w 950538"/>
              <a:gd name="connsiteY67" fmla="*/ 304923 h 2662591"/>
              <a:gd name="connsiteX68" fmla="*/ 594922 w 950538"/>
              <a:gd name="connsiteY68" fmla="*/ 356387 h 2662591"/>
              <a:gd name="connsiteX69" fmla="*/ 597753 w 950538"/>
              <a:gd name="connsiteY69" fmla="*/ 102928 h 2662591"/>
              <a:gd name="connsiteX70" fmla="*/ 950279 w 950538"/>
              <a:gd name="connsiteY70" fmla="*/ 59698 h 2662591"/>
              <a:gd name="connsiteX71" fmla="*/ 864592 w 950538"/>
              <a:gd name="connsiteY71" fmla="*/ 102671 h 2662591"/>
              <a:gd name="connsiteX72" fmla="*/ 950279 w 950538"/>
              <a:gd name="connsiteY72" fmla="*/ 59698 h 2662591"/>
              <a:gd name="connsiteX73" fmla="*/ 849412 w 950538"/>
              <a:gd name="connsiteY73" fmla="*/ 30364 h 2662591"/>
              <a:gd name="connsiteX74" fmla="*/ 805924 w 950538"/>
              <a:gd name="connsiteY74" fmla="*/ 137409 h 2662591"/>
              <a:gd name="connsiteX75" fmla="*/ 904993 w 950538"/>
              <a:gd name="connsiteY75" fmla="*/ 130718 h 2662591"/>
              <a:gd name="connsiteX76" fmla="*/ 769642 w 950538"/>
              <a:gd name="connsiteY76" fmla="*/ 160053 h 2662591"/>
              <a:gd name="connsiteX77" fmla="*/ 849412 w 950538"/>
              <a:gd name="connsiteY77" fmla="*/ 30364 h 2662591"/>
              <a:gd name="connsiteX78" fmla="*/ 715090 w 950538"/>
              <a:gd name="connsiteY78" fmla="*/ 0 h 2662591"/>
              <a:gd name="connsiteX79" fmla="*/ 709172 w 950538"/>
              <a:gd name="connsiteY79" fmla="*/ 226184 h 2662591"/>
              <a:gd name="connsiteX80" fmla="*/ 832685 w 950538"/>
              <a:gd name="connsiteY80" fmla="*/ 205598 h 2662591"/>
              <a:gd name="connsiteX81" fmla="*/ 700166 w 950538"/>
              <a:gd name="connsiteY81" fmla="*/ 241623 h 2662591"/>
              <a:gd name="connsiteX82" fmla="*/ 715090 w 950538"/>
              <a:gd name="connsiteY82" fmla="*/ 0 h 266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950538" h="2662591">
                <a:moveTo>
                  <a:pt x="804381" y="2359360"/>
                </a:moveTo>
                <a:cubicBezTo>
                  <a:pt x="938187" y="2430123"/>
                  <a:pt x="950538" y="2567789"/>
                  <a:pt x="950538" y="2567789"/>
                </a:cubicBezTo>
                <a:cubicBezTo>
                  <a:pt x="722295" y="2743795"/>
                  <a:pt x="552722" y="2620796"/>
                  <a:pt x="553494" y="2620796"/>
                </a:cubicBezTo>
                <a:cubicBezTo>
                  <a:pt x="675463" y="2497798"/>
                  <a:pt x="907823" y="2545916"/>
                  <a:pt x="907823" y="2545916"/>
                </a:cubicBezTo>
                <a:cubicBezTo>
                  <a:pt x="801808" y="2476698"/>
                  <a:pt x="804381" y="2359360"/>
                  <a:pt x="804381" y="2359360"/>
                </a:cubicBezTo>
                <a:close/>
                <a:moveTo>
                  <a:pt x="634806" y="2227355"/>
                </a:moveTo>
                <a:cubicBezTo>
                  <a:pt x="745453" y="2334657"/>
                  <a:pt x="723838" y="2472581"/>
                  <a:pt x="723838" y="2472581"/>
                </a:cubicBezTo>
                <a:cubicBezTo>
                  <a:pt x="462917" y="2578854"/>
                  <a:pt x="331427" y="2410567"/>
                  <a:pt x="330912" y="2410567"/>
                </a:cubicBezTo>
                <a:cubicBezTo>
                  <a:pt x="477327" y="2324879"/>
                  <a:pt x="687814" y="2438358"/>
                  <a:pt x="687814" y="2438358"/>
                </a:cubicBezTo>
                <a:cubicBezTo>
                  <a:pt x="603670" y="2341348"/>
                  <a:pt x="634806" y="2227355"/>
                  <a:pt x="634806" y="2227355"/>
                </a:cubicBezTo>
                <a:close/>
                <a:moveTo>
                  <a:pt x="551694" y="2069104"/>
                </a:moveTo>
                <a:cubicBezTo>
                  <a:pt x="551694" y="2069104"/>
                  <a:pt x="591578" y="2211916"/>
                  <a:pt x="485048" y="2332343"/>
                </a:cubicBezTo>
                <a:cubicBezTo>
                  <a:pt x="485048" y="2332343"/>
                  <a:pt x="237249" y="2357560"/>
                  <a:pt x="131233" y="2140639"/>
                </a:cubicBezTo>
                <a:cubicBezTo>
                  <a:pt x="131233" y="2140639"/>
                  <a:pt x="331685" y="2115679"/>
                  <a:pt x="475527" y="2317418"/>
                </a:cubicBezTo>
                <a:cubicBezTo>
                  <a:pt x="476299" y="2317418"/>
                  <a:pt x="454170" y="2160195"/>
                  <a:pt x="551694" y="2069104"/>
                </a:cubicBezTo>
                <a:close/>
                <a:moveTo>
                  <a:pt x="466263" y="1893612"/>
                </a:moveTo>
                <a:cubicBezTo>
                  <a:pt x="466263" y="1893612"/>
                  <a:pt x="503317" y="2039769"/>
                  <a:pt x="387266" y="2133434"/>
                </a:cubicBezTo>
                <a:cubicBezTo>
                  <a:pt x="387266" y="2133434"/>
                  <a:pt x="124800" y="2130604"/>
                  <a:pt x="72049" y="1921402"/>
                </a:cubicBezTo>
                <a:cubicBezTo>
                  <a:pt x="71792" y="1922689"/>
                  <a:pt x="236219" y="1902361"/>
                  <a:pt x="386237" y="2113364"/>
                </a:cubicBezTo>
                <a:cubicBezTo>
                  <a:pt x="386237" y="2113364"/>
                  <a:pt x="377231" y="1960772"/>
                  <a:pt x="466263" y="1893612"/>
                </a:cubicBezTo>
                <a:close/>
                <a:moveTo>
                  <a:pt x="28562" y="1698307"/>
                </a:moveTo>
                <a:cubicBezTo>
                  <a:pt x="28047" y="1698564"/>
                  <a:pt x="232874" y="1733302"/>
                  <a:pt x="304409" y="1907250"/>
                </a:cubicBezTo>
                <a:cubicBezTo>
                  <a:pt x="304409" y="1907250"/>
                  <a:pt x="309298" y="1772930"/>
                  <a:pt x="399360" y="1705512"/>
                </a:cubicBezTo>
                <a:cubicBezTo>
                  <a:pt x="399360" y="1705512"/>
                  <a:pt x="431525" y="1836230"/>
                  <a:pt x="308526" y="1933754"/>
                </a:cubicBezTo>
                <a:cubicBezTo>
                  <a:pt x="308526" y="1933754"/>
                  <a:pt x="46317" y="1867880"/>
                  <a:pt x="28562" y="1698307"/>
                </a:cubicBezTo>
                <a:close/>
                <a:moveTo>
                  <a:pt x="4889" y="1469035"/>
                </a:moveTo>
                <a:cubicBezTo>
                  <a:pt x="4889" y="1469035"/>
                  <a:pt x="189130" y="1516639"/>
                  <a:pt x="246769" y="1695990"/>
                </a:cubicBezTo>
                <a:cubicBezTo>
                  <a:pt x="246769" y="1695990"/>
                  <a:pt x="272501" y="1556524"/>
                  <a:pt x="358703" y="1509949"/>
                </a:cubicBezTo>
                <a:cubicBezTo>
                  <a:pt x="358703" y="1509949"/>
                  <a:pt x="359989" y="1658937"/>
                  <a:pt x="249857" y="1714775"/>
                </a:cubicBezTo>
                <a:cubicBezTo>
                  <a:pt x="249857" y="1714775"/>
                  <a:pt x="31908" y="1672317"/>
                  <a:pt x="4889" y="1469035"/>
                </a:cubicBezTo>
                <a:close/>
                <a:moveTo>
                  <a:pt x="0" y="1253659"/>
                </a:moveTo>
                <a:cubicBezTo>
                  <a:pt x="0" y="1253659"/>
                  <a:pt x="162111" y="1298175"/>
                  <a:pt x="211516" y="1484732"/>
                </a:cubicBezTo>
                <a:cubicBezTo>
                  <a:pt x="211774" y="1484217"/>
                  <a:pt x="228242" y="1378459"/>
                  <a:pt x="328854" y="1318761"/>
                </a:cubicBezTo>
                <a:cubicBezTo>
                  <a:pt x="328854" y="1318761"/>
                  <a:pt x="333228" y="1442531"/>
                  <a:pt x="218721" y="1501972"/>
                </a:cubicBezTo>
                <a:cubicBezTo>
                  <a:pt x="218721" y="1501972"/>
                  <a:pt x="13381" y="1443046"/>
                  <a:pt x="0" y="1253659"/>
                </a:cubicBezTo>
                <a:close/>
                <a:moveTo>
                  <a:pt x="35253" y="1048061"/>
                </a:moveTo>
                <a:cubicBezTo>
                  <a:pt x="35253" y="1048061"/>
                  <a:pt x="199424" y="1127315"/>
                  <a:pt x="217179" y="1297147"/>
                </a:cubicBezTo>
                <a:cubicBezTo>
                  <a:pt x="217951" y="1296890"/>
                  <a:pt x="233133" y="1196792"/>
                  <a:pt x="342493" y="1142755"/>
                </a:cubicBezTo>
                <a:cubicBezTo>
                  <a:pt x="342493" y="1142755"/>
                  <a:pt x="336575" y="1240537"/>
                  <a:pt x="216922" y="1310528"/>
                </a:cubicBezTo>
                <a:cubicBezTo>
                  <a:pt x="216922" y="1310528"/>
                  <a:pt x="27791" y="1204254"/>
                  <a:pt x="35253" y="1048061"/>
                </a:cubicBezTo>
                <a:close/>
                <a:moveTo>
                  <a:pt x="99068" y="846580"/>
                </a:moveTo>
                <a:cubicBezTo>
                  <a:pt x="99068" y="846580"/>
                  <a:pt x="215119" y="885435"/>
                  <a:pt x="238279" y="1105443"/>
                </a:cubicBezTo>
                <a:cubicBezTo>
                  <a:pt x="238793" y="1105443"/>
                  <a:pt x="284339" y="1007405"/>
                  <a:pt x="369511" y="986304"/>
                </a:cubicBezTo>
                <a:cubicBezTo>
                  <a:pt x="369511" y="986304"/>
                  <a:pt x="351499" y="1092835"/>
                  <a:pt x="235191" y="1119338"/>
                </a:cubicBezTo>
                <a:cubicBezTo>
                  <a:pt x="235191" y="1119338"/>
                  <a:pt x="60985" y="978327"/>
                  <a:pt x="99068" y="846580"/>
                </a:cubicBezTo>
                <a:close/>
                <a:moveTo>
                  <a:pt x="181411" y="661825"/>
                </a:moveTo>
                <a:cubicBezTo>
                  <a:pt x="181411" y="661825"/>
                  <a:pt x="300035" y="758835"/>
                  <a:pt x="282022" y="927121"/>
                </a:cubicBezTo>
                <a:cubicBezTo>
                  <a:pt x="281765" y="927121"/>
                  <a:pt x="316246" y="865879"/>
                  <a:pt x="422261" y="831656"/>
                </a:cubicBezTo>
                <a:cubicBezTo>
                  <a:pt x="422261" y="831656"/>
                  <a:pt x="385465" y="923262"/>
                  <a:pt x="277905" y="943075"/>
                </a:cubicBezTo>
                <a:cubicBezTo>
                  <a:pt x="277905" y="943075"/>
                  <a:pt x="138953" y="788941"/>
                  <a:pt x="181411" y="661825"/>
                </a:cubicBezTo>
                <a:close/>
                <a:moveTo>
                  <a:pt x="271472" y="498428"/>
                </a:moveTo>
                <a:cubicBezTo>
                  <a:pt x="271472" y="498428"/>
                  <a:pt x="376458" y="591577"/>
                  <a:pt x="350727" y="760121"/>
                </a:cubicBezTo>
                <a:cubicBezTo>
                  <a:pt x="349955" y="759864"/>
                  <a:pt x="415056" y="669288"/>
                  <a:pt x="486848" y="680095"/>
                </a:cubicBezTo>
                <a:cubicBezTo>
                  <a:pt x="486848" y="680095"/>
                  <a:pt x="456485" y="767583"/>
                  <a:pt x="345837" y="774016"/>
                </a:cubicBezTo>
                <a:cubicBezTo>
                  <a:pt x="345837" y="774016"/>
                  <a:pt x="223611" y="673919"/>
                  <a:pt x="271472" y="498428"/>
                </a:cubicBezTo>
                <a:close/>
                <a:moveTo>
                  <a:pt x="371312" y="350469"/>
                </a:moveTo>
                <a:cubicBezTo>
                  <a:pt x="459573" y="427150"/>
                  <a:pt x="429981" y="604958"/>
                  <a:pt x="429981" y="604958"/>
                </a:cubicBezTo>
                <a:cubicBezTo>
                  <a:pt x="500486" y="533680"/>
                  <a:pt x="567904" y="542172"/>
                  <a:pt x="567904" y="542172"/>
                </a:cubicBezTo>
                <a:cubicBezTo>
                  <a:pt x="515668" y="626058"/>
                  <a:pt x="421747" y="624257"/>
                  <a:pt x="421232" y="624257"/>
                </a:cubicBezTo>
                <a:cubicBezTo>
                  <a:pt x="305696" y="474240"/>
                  <a:pt x="371312" y="350469"/>
                  <a:pt x="371312" y="350469"/>
                </a:cubicBezTo>
                <a:close/>
                <a:moveTo>
                  <a:pt x="476041" y="221552"/>
                </a:moveTo>
                <a:cubicBezTo>
                  <a:pt x="476041" y="221552"/>
                  <a:pt x="549377" y="312386"/>
                  <a:pt x="515925" y="465233"/>
                </a:cubicBezTo>
                <a:cubicBezTo>
                  <a:pt x="516440" y="465233"/>
                  <a:pt x="569448" y="407594"/>
                  <a:pt x="646644" y="420202"/>
                </a:cubicBezTo>
                <a:cubicBezTo>
                  <a:pt x="646644" y="420202"/>
                  <a:pt x="588232" y="497141"/>
                  <a:pt x="508720" y="482988"/>
                </a:cubicBezTo>
                <a:cubicBezTo>
                  <a:pt x="508720" y="482988"/>
                  <a:pt x="416086" y="344293"/>
                  <a:pt x="476041" y="221552"/>
                </a:cubicBezTo>
                <a:close/>
                <a:moveTo>
                  <a:pt x="597753" y="102928"/>
                </a:moveTo>
                <a:cubicBezTo>
                  <a:pt x="597753" y="102928"/>
                  <a:pt x="655392" y="182439"/>
                  <a:pt x="607788" y="336831"/>
                </a:cubicBezTo>
                <a:cubicBezTo>
                  <a:pt x="607788" y="336316"/>
                  <a:pt x="671603" y="286654"/>
                  <a:pt x="736448" y="304923"/>
                </a:cubicBezTo>
                <a:cubicBezTo>
                  <a:pt x="736448" y="304923"/>
                  <a:pt x="696306" y="376973"/>
                  <a:pt x="594922" y="356387"/>
                </a:cubicBezTo>
                <a:cubicBezTo>
                  <a:pt x="594922" y="356387"/>
                  <a:pt x="528277" y="208171"/>
                  <a:pt x="597753" y="102928"/>
                </a:cubicBezTo>
                <a:close/>
                <a:moveTo>
                  <a:pt x="950279" y="59698"/>
                </a:moveTo>
                <a:cubicBezTo>
                  <a:pt x="950279" y="59698"/>
                  <a:pt x="927121" y="122742"/>
                  <a:pt x="864592" y="102671"/>
                </a:cubicBezTo>
                <a:cubicBezTo>
                  <a:pt x="864592" y="102671"/>
                  <a:pt x="880546" y="49406"/>
                  <a:pt x="950279" y="59698"/>
                </a:cubicBezTo>
                <a:close/>
                <a:moveTo>
                  <a:pt x="849412" y="30364"/>
                </a:moveTo>
                <a:cubicBezTo>
                  <a:pt x="849412" y="30364"/>
                  <a:pt x="854816" y="89805"/>
                  <a:pt x="805924" y="137409"/>
                </a:cubicBezTo>
                <a:cubicBezTo>
                  <a:pt x="805152" y="137151"/>
                  <a:pt x="842979" y="110648"/>
                  <a:pt x="904993" y="130718"/>
                </a:cubicBezTo>
                <a:cubicBezTo>
                  <a:pt x="904993" y="130718"/>
                  <a:pt x="855073" y="192732"/>
                  <a:pt x="769642" y="160053"/>
                </a:cubicBezTo>
                <a:cubicBezTo>
                  <a:pt x="769642" y="160053"/>
                  <a:pt x="779935" y="49920"/>
                  <a:pt x="849412" y="30364"/>
                </a:cubicBezTo>
                <a:close/>
                <a:moveTo>
                  <a:pt x="715090" y="0"/>
                </a:moveTo>
                <a:cubicBezTo>
                  <a:pt x="715090" y="0"/>
                  <a:pt x="766554" y="86717"/>
                  <a:pt x="709172" y="226184"/>
                </a:cubicBezTo>
                <a:cubicBezTo>
                  <a:pt x="709172" y="226184"/>
                  <a:pt x="769642" y="184755"/>
                  <a:pt x="832685" y="205598"/>
                </a:cubicBezTo>
                <a:cubicBezTo>
                  <a:pt x="832685" y="205598"/>
                  <a:pt x="779678" y="268641"/>
                  <a:pt x="700166" y="241623"/>
                </a:cubicBezTo>
                <a:cubicBezTo>
                  <a:pt x="700166" y="241623"/>
                  <a:pt x="636865" y="88775"/>
                  <a:pt x="715090" y="0"/>
                </a:cubicBezTo>
                <a:close/>
              </a:path>
            </a:pathLst>
          </a:custGeom>
          <a:solidFill>
            <a:schemeClr val="accent2"/>
          </a:solidFill>
          <a:ln w="25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7DC267FE-DF6A-4066-8747-B3D934513BC9}"/>
              </a:ext>
            </a:extLst>
          </p:cNvPr>
          <p:cNvSpPr/>
          <p:nvPr/>
        </p:nvSpPr>
        <p:spPr>
          <a:xfrm>
            <a:off x="9318067" y="4980841"/>
            <a:ext cx="236512" cy="662504"/>
          </a:xfrm>
          <a:custGeom>
            <a:avLst/>
            <a:gdLst>
              <a:gd name="connsiteX0" fmla="*/ 804381 w 950538"/>
              <a:gd name="connsiteY0" fmla="*/ 2359360 h 2662591"/>
              <a:gd name="connsiteX1" fmla="*/ 950538 w 950538"/>
              <a:gd name="connsiteY1" fmla="*/ 2567789 h 2662591"/>
              <a:gd name="connsiteX2" fmla="*/ 553494 w 950538"/>
              <a:gd name="connsiteY2" fmla="*/ 2620796 h 2662591"/>
              <a:gd name="connsiteX3" fmla="*/ 907823 w 950538"/>
              <a:gd name="connsiteY3" fmla="*/ 2545916 h 2662591"/>
              <a:gd name="connsiteX4" fmla="*/ 804381 w 950538"/>
              <a:gd name="connsiteY4" fmla="*/ 2359360 h 2662591"/>
              <a:gd name="connsiteX5" fmla="*/ 634806 w 950538"/>
              <a:gd name="connsiteY5" fmla="*/ 2227355 h 2662591"/>
              <a:gd name="connsiteX6" fmla="*/ 723838 w 950538"/>
              <a:gd name="connsiteY6" fmla="*/ 2472581 h 2662591"/>
              <a:gd name="connsiteX7" fmla="*/ 330912 w 950538"/>
              <a:gd name="connsiteY7" fmla="*/ 2410567 h 2662591"/>
              <a:gd name="connsiteX8" fmla="*/ 687814 w 950538"/>
              <a:gd name="connsiteY8" fmla="*/ 2438358 h 2662591"/>
              <a:gd name="connsiteX9" fmla="*/ 634806 w 950538"/>
              <a:gd name="connsiteY9" fmla="*/ 2227355 h 2662591"/>
              <a:gd name="connsiteX10" fmla="*/ 551694 w 950538"/>
              <a:gd name="connsiteY10" fmla="*/ 2069104 h 2662591"/>
              <a:gd name="connsiteX11" fmla="*/ 485048 w 950538"/>
              <a:gd name="connsiteY11" fmla="*/ 2332343 h 2662591"/>
              <a:gd name="connsiteX12" fmla="*/ 131233 w 950538"/>
              <a:gd name="connsiteY12" fmla="*/ 2140639 h 2662591"/>
              <a:gd name="connsiteX13" fmla="*/ 475527 w 950538"/>
              <a:gd name="connsiteY13" fmla="*/ 2317418 h 2662591"/>
              <a:gd name="connsiteX14" fmla="*/ 551694 w 950538"/>
              <a:gd name="connsiteY14" fmla="*/ 2069104 h 2662591"/>
              <a:gd name="connsiteX15" fmla="*/ 466263 w 950538"/>
              <a:gd name="connsiteY15" fmla="*/ 1893612 h 2662591"/>
              <a:gd name="connsiteX16" fmla="*/ 387266 w 950538"/>
              <a:gd name="connsiteY16" fmla="*/ 2133434 h 2662591"/>
              <a:gd name="connsiteX17" fmla="*/ 72049 w 950538"/>
              <a:gd name="connsiteY17" fmla="*/ 1921402 h 2662591"/>
              <a:gd name="connsiteX18" fmla="*/ 386237 w 950538"/>
              <a:gd name="connsiteY18" fmla="*/ 2113364 h 2662591"/>
              <a:gd name="connsiteX19" fmla="*/ 466263 w 950538"/>
              <a:gd name="connsiteY19" fmla="*/ 1893612 h 2662591"/>
              <a:gd name="connsiteX20" fmla="*/ 28562 w 950538"/>
              <a:gd name="connsiteY20" fmla="*/ 1698307 h 2662591"/>
              <a:gd name="connsiteX21" fmla="*/ 304409 w 950538"/>
              <a:gd name="connsiteY21" fmla="*/ 1907250 h 2662591"/>
              <a:gd name="connsiteX22" fmla="*/ 399360 w 950538"/>
              <a:gd name="connsiteY22" fmla="*/ 1705512 h 2662591"/>
              <a:gd name="connsiteX23" fmla="*/ 308526 w 950538"/>
              <a:gd name="connsiteY23" fmla="*/ 1933754 h 2662591"/>
              <a:gd name="connsiteX24" fmla="*/ 28562 w 950538"/>
              <a:gd name="connsiteY24" fmla="*/ 1698307 h 2662591"/>
              <a:gd name="connsiteX25" fmla="*/ 4889 w 950538"/>
              <a:gd name="connsiteY25" fmla="*/ 1469035 h 2662591"/>
              <a:gd name="connsiteX26" fmla="*/ 246769 w 950538"/>
              <a:gd name="connsiteY26" fmla="*/ 1695990 h 2662591"/>
              <a:gd name="connsiteX27" fmla="*/ 358703 w 950538"/>
              <a:gd name="connsiteY27" fmla="*/ 1509949 h 2662591"/>
              <a:gd name="connsiteX28" fmla="*/ 249857 w 950538"/>
              <a:gd name="connsiteY28" fmla="*/ 1714775 h 2662591"/>
              <a:gd name="connsiteX29" fmla="*/ 4889 w 950538"/>
              <a:gd name="connsiteY29" fmla="*/ 1469035 h 2662591"/>
              <a:gd name="connsiteX30" fmla="*/ 0 w 950538"/>
              <a:gd name="connsiteY30" fmla="*/ 1253659 h 2662591"/>
              <a:gd name="connsiteX31" fmla="*/ 211516 w 950538"/>
              <a:gd name="connsiteY31" fmla="*/ 1484732 h 2662591"/>
              <a:gd name="connsiteX32" fmla="*/ 328854 w 950538"/>
              <a:gd name="connsiteY32" fmla="*/ 1318761 h 2662591"/>
              <a:gd name="connsiteX33" fmla="*/ 218721 w 950538"/>
              <a:gd name="connsiteY33" fmla="*/ 1501972 h 2662591"/>
              <a:gd name="connsiteX34" fmla="*/ 0 w 950538"/>
              <a:gd name="connsiteY34" fmla="*/ 1253659 h 2662591"/>
              <a:gd name="connsiteX35" fmla="*/ 35253 w 950538"/>
              <a:gd name="connsiteY35" fmla="*/ 1048061 h 2662591"/>
              <a:gd name="connsiteX36" fmla="*/ 217179 w 950538"/>
              <a:gd name="connsiteY36" fmla="*/ 1297147 h 2662591"/>
              <a:gd name="connsiteX37" fmla="*/ 342493 w 950538"/>
              <a:gd name="connsiteY37" fmla="*/ 1142755 h 2662591"/>
              <a:gd name="connsiteX38" fmla="*/ 216922 w 950538"/>
              <a:gd name="connsiteY38" fmla="*/ 1310528 h 2662591"/>
              <a:gd name="connsiteX39" fmla="*/ 35253 w 950538"/>
              <a:gd name="connsiteY39" fmla="*/ 1048061 h 2662591"/>
              <a:gd name="connsiteX40" fmla="*/ 99068 w 950538"/>
              <a:gd name="connsiteY40" fmla="*/ 846580 h 2662591"/>
              <a:gd name="connsiteX41" fmla="*/ 238279 w 950538"/>
              <a:gd name="connsiteY41" fmla="*/ 1105443 h 2662591"/>
              <a:gd name="connsiteX42" fmla="*/ 369511 w 950538"/>
              <a:gd name="connsiteY42" fmla="*/ 986304 h 2662591"/>
              <a:gd name="connsiteX43" fmla="*/ 235191 w 950538"/>
              <a:gd name="connsiteY43" fmla="*/ 1119338 h 2662591"/>
              <a:gd name="connsiteX44" fmla="*/ 99068 w 950538"/>
              <a:gd name="connsiteY44" fmla="*/ 846580 h 2662591"/>
              <a:gd name="connsiteX45" fmla="*/ 181411 w 950538"/>
              <a:gd name="connsiteY45" fmla="*/ 661825 h 2662591"/>
              <a:gd name="connsiteX46" fmla="*/ 282022 w 950538"/>
              <a:gd name="connsiteY46" fmla="*/ 927121 h 2662591"/>
              <a:gd name="connsiteX47" fmla="*/ 422261 w 950538"/>
              <a:gd name="connsiteY47" fmla="*/ 831656 h 2662591"/>
              <a:gd name="connsiteX48" fmla="*/ 277905 w 950538"/>
              <a:gd name="connsiteY48" fmla="*/ 943075 h 2662591"/>
              <a:gd name="connsiteX49" fmla="*/ 181411 w 950538"/>
              <a:gd name="connsiteY49" fmla="*/ 661825 h 2662591"/>
              <a:gd name="connsiteX50" fmla="*/ 271472 w 950538"/>
              <a:gd name="connsiteY50" fmla="*/ 498428 h 2662591"/>
              <a:gd name="connsiteX51" fmla="*/ 350727 w 950538"/>
              <a:gd name="connsiteY51" fmla="*/ 760121 h 2662591"/>
              <a:gd name="connsiteX52" fmla="*/ 486848 w 950538"/>
              <a:gd name="connsiteY52" fmla="*/ 680095 h 2662591"/>
              <a:gd name="connsiteX53" fmla="*/ 345837 w 950538"/>
              <a:gd name="connsiteY53" fmla="*/ 774016 h 2662591"/>
              <a:gd name="connsiteX54" fmla="*/ 271472 w 950538"/>
              <a:gd name="connsiteY54" fmla="*/ 498428 h 2662591"/>
              <a:gd name="connsiteX55" fmla="*/ 371312 w 950538"/>
              <a:gd name="connsiteY55" fmla="*/ 350469 h 2662591"/>
              <a:gd name="connsiteX56" fmla="*/ 429981 w 950538"/>
              <a:gd name="connsiteY56" fmla="*/ 604958 h 2662591"/>
              <a:gd name="connsiteX57" fmla="*/ 567904 w 950538"/>
              <a:gd name="connsiteY57" fmla="*/ 542172 h 2662591"/>
              <a:gd name="connsiteX58" fmla="*/ 421232 w 950538"/>
              <a:gd name="connsiteY58" fmla="*/ 624257 h 2662591"/>
              <a:gd name="connsiteX59" fmla="*/ 371312 w 950538"/>
              <a:gd name="connsiteY59" fmla="*/ 350469 h 2662591"/>
              <a:gd name="connsiteX60" fmla="*/ 476041 w 950538"/>
              <a:gd name="connsiteY60" fmla="*/ 221552 h 2662591"/>
              <a:gd name="connsiteX61" fmla="*/ 515925 w 950538"/>
              <a:gd name="connsiteY61" fmla="*/ 465233 h 2662591"/>
              <a:gd name="connsiteX62" fmla="*/ 646644 w 950538"/>
              <a:gd name="connsiteY62" fmla="*/ 420202 h 2662591"/>
              <a:gd name="connsiteX63" fmla="*/ 508720 w 950538"/>
              <a:gd name="connsiteY63" fmla="*/ 482988 h 2662591"/>
              <a:gd name="connsiteX64" fmla="*/ 476041 w 950538"/>
              <a:gd name="connsiteY64" fmla="*/ 221552 h 2662591"/>
              <a:gd name="connsiteX65" fmla="*/ 597753 w 950538"/>
              <a:gd name="connsiteY65" fmla="*/ 102928 h 2662591"/>
              <a:gd name="connsiteX66" fmla="*/ 607788 w 950538"/>
              <a:gd name="connsiteY66" fmla="*/ 336831 h 2662591"/>
              <a:gd name="connsiteX67" fmla="*/ 736448 w 950538"/>
              <a:gd name="connsiteY67" fmla="*/ 304923 h 2662591"/>
              <a:gd name="connsiteX68" fmla="*/ 594922 w 950538"/>
              <a:gd name="connsiteY68" fmla="*/ 356387 h 2662591"/>
              <a:gd name="connsiteX69" fmla="*/ 597753 w 950538"/>
              <a:gd name="connsiteY69" fmla="*/ 102928 h 2662591"/>
              <a:gd name="connsiteX70" fmla="*/ 950279 w 950538"/>
              <a:gd name="connsiteY70" fmla="*/ 59698 h 2662591"/>
              <a:gd name="connsiteX71" fmla="*/ 864592 w 950538"/>
              <a:gd name="connsiteY71" fmla="*/ 102671 h 2662591"/>
              <a:gd name="connsiteX72" fmla="*/ 950279 w 950538"/>
              <a:gd name="connsiteY72" fmla="*/ 59698 h 2662591"/>
              <a:gd name="connsiteX73" fmla="*/ 849412 w 950538"/>
              <a:gd name="connsiteY73" fmla="*/ 30364 h 2662591"/>
              <a:gd name="connsiteX74" fmla="*/ 805924 w 950538"/>
              <a:gd name="connsiteY74" fmla="*/ 137409 h 2662591"/>
              <a:gd name="connsiteX75" fmla="*/ 904993 w 950538"/>
              <a:gd name="connsiteY75" fmla="*/ 130718 h 2662591"/>
              <a:gd name="connsiteX76" fmla="*/ 769642 w 950538"/>
              <a:gd name="connsiteY76" fmla="*/ 160053 h 2662591"/>
              <a:gd name="connsiteX77" fmla="*/ 849412 w 950538"/>
              <a:gd name="connsiteY77" fmla="*/ 30364 h 2662591"/>
              <a:gd name="connsiteX78" fmla="*/ 715090 w 950538"/>
              <a:gd name="connsiteY78" fmla="*/ 0 h 2662591"/>
              <a:gd name="connsiteX79" fmla="*/ 709172 w 950538"/>
              <a:gd name="connsiteY79" fmla="*/ 226184 h 2662591"/>
              <a:gd name="connsiteX80" fmla="*/ 832685 w 950538"/>
              <a:gd name="connsiteY80" fmla="*/ 205598 h 2662591"/>
              <a:gd name="connsiteX81" fmla="*/ 700166 w 950538"/>
              <a:gd name="connsiteY81" fmla="*/ 241623 h 2662591"/>
              <a:gd name="connsiteX82" fmla="*/ 715090 w 950538"/>
              <a:gd name="connsiteY82" fmla="*/ 0 h 266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950538" h="2662591">
                <a:moveTo>
                  <a:pt x="804381" y="2359360"/>
                </a:moveTo>
                <a:cubicBezTo>
                  <a:pt x="938187" y="2430123"/>
                  <a:pt x="950538" y="2567789"/>
                  <a:pt x="950538" y="2567789"/>
                </a:cubicBezTo>
                <a:cubicBezTo>
                  <a:pt x="722295" y="2743795"/>
                  <a:pt x="552722" y="2620796"/>
                  <a:pt x="553494" y="2620796"/>
                </a:cubicBezTo>
                <a:cubicBezTo>
                  <a:pt x="675463" y="2497798"/>
                  <a:pt x="907823" y="2545916"/>
                  <a:pt x="907823" y="2545916"/>
                </a:cubicBezTo>
                <a:cubicBezTo>
                  <a:pt x="801808" y="2476698"/>
                  <a:pt x="804381" y="2359360"/>
                  <a:pt x="804381" y="2359360"/>
                </a:cubicBezTo>
                <a:close/>
                <a:moveTo>
                  <a:pt x="634806" y="2227355"/>
                </a:moveTo>
                <a:cubicBezTo>
                  <a:pt x="745453" y="2334657"/>
                  <a:pt x="723838" y="2472581"/>
                  <a:pt x="723838" y="2472581"/>
                </a:cubicBezTo>
                <a:cubicBezTo>
                  <a:pt x="462917" y="2578854"/>
                  <a:pt x="331427" y="2410567"/>
                  <a:pt x="330912" y="2410567"/>
                </a:cubicBezTo>
                <a:cubicBezTo>
                  <a:pt x="477327" y="2324879"/>
                  <a:pt x="687814" y="2438358"/>
                  <a:pt x="687814" y="2438358"/>
                </a:cubicBezTo>
                <a:cubicBezTo>
                  <a:pt x="603670" y="2341348"/>
                  <a:pt x="634806" y="2227355"/>
                  <a:pt x="634806" y="2227355"/>
                </a:cubicBezTo>
                <a:close/>
                <a:moveTo>
                  <a:pt x="551694" y="2069104"/>
                </a:moveTo>
                <a:cubicBezTo>
                  <a:pt x="551694" y="2069104"/>
                  <a:pt x="591578" y="2211916"/>
                  <a:pt x="485048" y="2332343"/>
                </a:cubicBezTo>
                <a:cubicBezTo>
                  <a:pt x="485048" y="2332343"/>
                  <a:pt x="237249" y="2357560"/>
                  <a:pt x="131233" y="2140639"/>
                </a:cubicBezTo>
                <a:cubicBezTo>
                  <a:pt x="131233" y="2140639"/>
                  <a:pt x="331685" y="2115679"/>
                  <a:pt x="475527" y="2317418"/>
                </a:cubicBezTo>
                <a:cubicBezTo>
                  <a:pt x="476299" y="2317418"/>
                  <a:pt x="454170" y="2160195"/>
                  <a:pt x="551694" y="2069104"/>
                </a:cubicBezTo>
                <a:close/>
                <a:moveTo>
                  <a:pt x="466263" y="1893612"/>
                </a:moveTo>
                <a:cubicBezTo>
                  <a:pt x="466263" y="1893612"/>
                  <a:pt x="503317" y="2039769"/>
                  <a:pt x="387266" y="2133434"/>
                </a:cubicBezTo>
                <a:cubicBezTo>
                  <a:pt x="387266" y="2133434"/>
                  <a:pt x="124800" y="2130604"/>
                  <a:pt x="72049" y="1921402"/>
                </a:cubicBezTo>
                <a:cubicBezTo>
                  <a:pt x="71792" y="1922689"/>
                  <a:pt x="236219" y="1902361"/>
                  <a:pt x="386237" y="2113364"/>
                </a:cubicBezTo>
                <a:cubicBezTo>
                  <a:pt x="386237" y="2113364"/>
                  <a:pt x="377231" y="1960772"/>
                  <a:pt x="466263" y="1893612"/>
                </a:cubicBezTo>
                <a:close/>
                <a:moveTo>
                  <a:pt x="28562" y="1698307"/>
                </a:moveTo>
                <a:cubicBezTo>
                  <a:pt x="28047" y="1698564"/>
                  <a:pt x="232874" y="1733302"/>
                  <a:pt x="304409" y="1907250"/>
                </a:cubicBezTo>
                <a:cubicBezTo>
                  <a:pt x="304409" y="1907250"/>
                  <a:pt x="309298" y="1772930"/>
                  <a:pt x="399360" y="1705512"/>
                </a:cubicBezTo>
                <a:cubicBezTo>
                  <a:pt x="399360" y="1705512"/>
                  <a:pt x="431525" y="1836230"/>
                  <a:pt x="308526" y="1933754"/>
                </a:cubicBezTo>
                <a:cubicBezTo>
                  <a:pt x="308526" y="1933754"/>
                  <a:pt x="46317" y="1867880"/>
                  <a:pt x="28562" y="1698307"/>
                </a:cubicBezTo>
                <a:close/>
                <a:moveTo>
                  <a:pt x="4889" y="1469035"/>
                </a:moveTo>
                <a:cubicBezTo>
                  <a:pt x="4889" y="1469035"/>
                  <a:pt x="189130" y="1516639"/>
                  <a:pt x="246769" y="1695990"/>
                </a:cubicBezTo>
                <a:cubicBezTo>
                  <a:pt x="246769" y="1695990"/>
                  <a:pt x="272501" y="1556524"/>
                  <a:pt x="358703" y="1509949"/>
                </a:cubicBezTo>
                <a:cubicBezTo>
                  <a:pt x="358703" y="1509949"/>
                  <a:pt x="359989" y="1658937"/>
                  <a:pt x="249857" y="1714775"/>
                </a:cubicBezTo>
                <a:cubicBezTo>
                  <a:pt x="249857" y="1714775"/>
                  <a:pt x="31908" y="1672317"/>
                  <a:pt x="4889" y="1469035"/>
                </a:cubicBezTo>
                <a:close/>
                <a:moveTo>
                  <a:pt x="0" y="1253659"/>
                </a:moveTo>
                <a:cubicBezTo>
                  <a:pt x="0" y="1253659"/>
                  <a:pt x="162111" y="1298175"/>
                  <a:pt x="211516" y="1484732"/>
                </a:cubicBezTo>
                <a:cubicBezTo>
                  <a:pt x="211774" y="1484217"/>
                  <a:pt x="228242" y="1378459"/>
                  <a:pt x="328854" y="1318761"/>
                </a:cubicBezTo>
                <a:cubicBezTo>
                  <a:pt x="328854" y="1318761"/>
                  <a:pt x="333228" y="1442531"/>
                  <a:pt x="218721" y="1501972"/>
                </a:cubicBezTo>
                <a:cubicBezTo>
                  <a:pt x="218721" y="1501972"/>
                  <a:pt x="13381" y="1443046"/>
                  <a:pt x="0" y="1253659"/>
                </a:cubicBezTo>
                <a:close/>
                <a:moveTo>
                  <a:pt x="35253" y="1048061"/>
                </a:moveTo>
                <a:cubicBezTo>
                  <a:pt x="35253" y="1048061"/>
                  <a:pt x="199424" y="1127315"/>
                  <a:pt x="217179" y="1297147"/>
                </a:cubicBezTo>
                <a:cubicBezTo>
                  <a:pt x="217951" y="1296890"/>
                  <a:pt x="233133" y="1196792"/>
                  <a:pt x="342493" y="1142755"/>
                </a:cubicBezTo>
                <a:cubicBezTo>
                  <a:pt x="342493" y="1142755"/>
                  <a:pt x="336575" y="1240537"/>
                  <a:pt x="216922" y="1310528"/>
                </a:cubicBezTo>
                <a:cubicBezTo>
                  <a:pt x="216922" y="1310528"/>
                  <a:pt x="27791" y="1204254"/>
                  <a:pt x="35253" y="1048061"/>
                </a:cubicBezTo>
                <a:close/>
                <a:moveTo>
                  <a:pt x="99068" y="846580"/>
                </a:moveTo>
                <a:cubicBezTo>
                  <a:pt x="99068" y="846580"/>
                  <a:pt x="215119" y="885435"/>
                  <a:pt x="238279" y="1105443"/>
                </a:cubicBezTo>
                <a:cubicBezTo>
                  <a:pt x="238793" y="1105443"/>
                  <a:pt x="284339" y="1007405"/>
                  <a:pt x="369511" y="986304"/>
                </a:cubicBezTo>
                <a:cubicBezTo>
                  <a:pt x="369511" y="986304"/>
                  <a:pt x="351499" y="1092835"/>
                  <a:pt x="235191" y="1119338"/>
                </a:cubicBezTo>
                <a:cubicBezTo>
                  <a:pt x="235191" y="1119338"/>
                  <a:pt x="60985" y="978327"/>
                  <a:pt x="99068" y="846580"/>
                </a:cubicBezTo>
                <a:close/>
                <a:moveTo>
                  <a:pt x="181411" y="661825"/>
                </a:moveTo>
                <a:cubicBezTo>
                  <a:pt x="181411" y="661825"/>
                  <a:pt x="300035" y="758835"/>
                  <a:pt x="282022" y="927121"/>
                </a:cubicBezTo>
                <a:cubicBezTo>
                  <a:pt x="281765" y="927121"/>
                  <a:pt x="316246" y="865879"/>
                  <a:pt x="422261" y="831656"/>
                </a:cubicBezTo>
                <a:cubicBezTo>
                  <a:pt x="422261" y="831656"/>
                  <a:pt x="385465" y="923262"/>
                  <a:pt x="277905" y="943075"/>
                </a:cubicBezTo>
                <a:cubicBezTo>
                  <a:pt x="277905" y="943075"/>
                  <a:pt x="138953" y="788941"/>
                  <a:pt x="181411" y="661825"/>
                </a:cubicBezTo>
                <a:close/>
                <a:moveTo>
                  <a:pt x="271472" y="498428"/>
                </a:moveTo>
                <a:cubicBezTo>
                  <a:pt x="271472" y="498428"/>
                  <a:pt x="376458" y="591577"/>
                  <a:pt x="350727" y="760121"/>
                </a:cubicBezTo>
                <a:cubicBezTo>
                  <a:pt x="349955" y="759864"/>
                  <a:pt x="415056" y="669288"/>
                  <a:pt x="486848" y="680095"/>
                </a:cubicBezTo>
                <a:cubicBezTo>
                  <a:pt x="486848" y="680095"/>
                  <a:pt x="456485" y="767583"/>
                  <a:pt x="345837" y="774016"/>
                </a:cubicBezTo>
                <a:cubicBezTo>
                  <a:pt x="345837" y="774016"/>
                  <a:pt x="223611" y="673919"/>
                  <a:pt x="271472" y="498428"/>
                </a:cubicBezTo>
                <a:close/>
                <a:moveTo>
                  <a:pt x="371312" y="350469"/>
                </a:moveTo>
                <a:cubicBezTo>
                  <a:pt x="459573" y="427150"/>
                  <a:pt x="429981" y="604958"/>
                  <a:pt x="429981" y="604958"/>
                </a:cubicBezTo>
                <a:cubicBezTo>
                  <a:pt x="500486" y="533680"/>
                  <a:pt x="567904" y="542172"/>
                  <a:pt x="567904" y="542172"/>
                </a:cubicBezTo>
                <a:cubicBezTo>
                  <a:pt x="515668" y="626058"/>
                  <a:pt x="421747" y="624257"/>
                  <a:pt x="421232" y="624257"/>
                </a:cubicBezTo>
                <a:cubicBezTo>
                  <a:pt x="305696" y="474240"/>
                  <a:pt x="371312" y="350469"/>
                  <a:pt x="371312" y="350469"/>
                </a:cubicBezTo>
                <a:close/>
                <a:moveTo>
                  <a:pt x="476041" y="221552"/>
                </a:moveTo>
                <a:cubicBezTo>
                  <a:pt x="476041" y="221552"/>
                  <a:pt x="549377" y="312386"/>
                  <a:pt x="515925" y="465233"/>
                </a:cubicBezTo>
                <a:cubicBezTo>
                  <a:pt x="516440" y="465233"/>
                  <a:pt x="569448" y="407594"/>
                  <a:pt x="646644" y="420202"/>
                </a:cubicBezTo>
                <a:cubicBezTo>
                  <a:pt x="646644" y="420202"/>
                  <a:pt x="588232" y="497141"/>
                  <a:pt x="508720" y="482988"/>
                </a:cubicBezTo>
                <a:cubicBezTo>
                  <a:pt x="508720" y="482988"/>
                  <a:pt x="416086" y="344293"/>
                  <a:pt x="476041" y="221552"/>
                </a:cubicBezTo>
                <a:close/>
                <a:moveTo>
                  <a:pt x="597753" y="102928"/>
                </a:moveTo>
                <a:cubicBezTo>
                  <a:pt x="597753" y="102928"/>
                  <a:pt x="655392" y="182439"/>
                  <a:pt x="607788" y="336831"/>
                </a:cubicBezTo>
                <a:cubicBezTo>
                  <a:pt x="607788" y="336316"/>
                  <a:pt x="671603" y="286654"/>
                  <a:pt x="736448" y="304923"/>
                </a:cubicBezTo>
                <a:cubicBezTo>
                  <a:pt x="736448" y="304923"/>
                  <a:pt x="696306" y="376973"/>
                  <a:pt x="594922" y="356387"/>
                </a:cubicBezTo>
                <a:cubicBezTo>
                  <a:pt x="594922" y="356387"/>
                  <a:pt x="528277" y="208171"/>
                  <a:pt x="597753" y="102928"/>
                </a:cubicBezTo>
                <a:close/>
                <a:moveTo>
                  <a:pt x="950279" y="59698"/>
                </a:moveTo>
                <a:cubicBezTo>
                  <a:pt x="950279" y="59698"/>
                  <a:pt x="927121" y="122742"/>
                  <a:pt x="864592" y="102671"/>
                </a:cubicBezTo>
                <a:cubicBezTo>
                  <a:pt x="864592" y="102671"/>
                  <a:pt x="880546" y="49406"/>
                  <a:pt x="950279" y="59698"/>
                </a:cubicBezTo>
                <a:close/>
                <a:moveTo>
                  <a:pt x="849412" y="30364"/>
                </a:moveTo>
                <a:cubicBezTo>
                  <a:pt x="849412" y="30364"/>
                  <a:pt x="854816" y="89805"/>
                  <a:pt x="805924" y="137409"/>
                </a:cubicBezTo>
                <a:cubicBezTo>
                  <a:pt x="805152" y="137151"/>
                  <a:pt x="842979" y="110648"/>
                  <a:pt x="904993" y="130718"/>
                </a:cubicBezTo>
                <a:cubicBezTo>
                  <a:pt x="904993" y="130718"/>
                  <a:pt x="855073" y="192732"/>
                  <a:pt x="769642" y="160053"/>
                </a:cubicBezTo>
                <a:cubicBezTo>
                  <a:pt x="769642" y="160053"/>
                  <a:pt x="779935" y="49920"/>
                  <a:pt x="849412" y="30364"/>
                </a:cubicBezTo>
                <a:close/>
                <a:moveTo>
                  <a:pt x="715090" y="0"/>
                </a:moveTo>
                <a:cubicBezTo>
                  <a:pt x="715090" y="0"/>
                  <a:pt x="766554" y="86717"/>
                  <a:pt x="709172" y="226184"/>
                </a:cubicBezTo>
                <a:cubicBezTo>
                  <a:pt x="709172" y="226184"/>
                  <a:pt x="769642" y="184755"/>
                  <a:pt x="832685" y="205598"/>
                </a:cubicBezTo>
                <a:cubicBezTo>
                  <a:pt x="832685" y="205598"/>
                  <a:pt x="779678" y="268641"/>
                  <a:pt x="700166" y="241623"/>
                </a:cubicBezTo>
                <a:cubicBezTo>
                  <a:pt x="700166" y="241623"/>
                  <a:pt x="636865" y="88775"/>
                  <a:pt x="715090" y="0"/>
                </a:cubicBezTo>
                <a:close/>
              </a:path>
            </a:pathLst>
          </a:custGeom>
          <a:solidFill>
            <a:schemeClr val="accent2"/>
          </a:solidFill>
          <a:ln w="25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8240F813-24AE-4F47-A231-D4F98BC66494}"/>
              </a:ext>
            </a:extLst>
          </p:cNvPr>
          <p:cNvSpPr/>
          <p:nvPr/>
        </p:nvSpPr>
        <p:spPr>
          <a:xfrm flipH="1">
            <a:off x="10629350" y="4980841"/>
            <a:ext cx="236512" cy="662504"/>
          </a:xfrm>
          <a:custGeom>
            <a:avLst/>
            <a:gdLst>
              <a:gd name="connsiteX0" fmla="*/ 804381 w 950538"/>
              <a:gd name="connsiteY0" fmla="*/ 2359360 h 2662591"/>
              <a:gd name="connsiteX1" fmla="*/ 950538 w 950538"/>
              <a:gd name="connsiteY1" fmla="*/ 2567789 h 2662591"/>
              <a:gd name="connsiteX2" fmla="*/ 553494 w 950538"/>
              <a:gd name="connsiteY2" fmla="*/ 2620796 h 2662591"/>
              <a:gd name="connsiteX3" fmla="*/ 907823 w 950538"/>
              <a:gd name="connsiteY3" fmla="*/ 2545916 h 2662591"/>
              <a:gd name="connsiteX4" fmla="*/ 804381 w 950538"/>
              <a:gd name="connsiteY4" fmla="*/ 2359360 h 2662591"/>
              <a:gd name="connsiteX5" fmla="*/ 634806 w 950538"/>
              <a:gd name="connsiteY5" fmla="*/ 2227355 h 2662591"/>
              <a:gd name="connsiteX6" fmla="*/ 723838 w 950538"/>
              <a:gd name="connsiteY6" fmla="*/ 2472581 h 2662591"/>
              <a:gd name="connsiteX7" fmla="*/ 330912 w 950538"/>
              <a:gd name="connsiteY7" fmla="*/ 2410567 h 2662591"/>
              <a:gd name="connsiteX8" fmla="*/ 687814 w 950538"/>
              <a:gd name="connsiteY8" fmla="*/ 2438358 h 2662591"/>
              <a:gd name="connsiteX9" fmla="*/ 634806 w 950538"/>
              <a:gd name="connsiteY9" fmla="*/ 2227355 h 2662591"/>
              <a:gd name="connsiteX10" fmla="*/ 551694 w 950538"/>
              <a:gd name="connsiteY10" fmla="*/ 2069104 h 2662591"/>
              <a:gd name="connsiteX11" fmla="*/ 485048 w 950538"/>
              <a:gd name="connsiteY11" fmla="*/ 2332343 h 2662591"/>
              <a:gd name="connsiteX12" fmla="*/ 131233 w 950538"/>
              <a:gd name="connsiteY12" fmla="*/ 2140639 h 2662591"/>
              <a:gd name="connsiteX13" fmla="*/ 475527 w 950538"/>
              <a:gd name="connsiteY13" fmla="*/ 2317418 h 2662591"/>
              <a:gd name="connsiteX14" fmla="*/ 551694 w 950538"/>
              <a:gd name="connsiteY14" fmla="*/ 2069104 h 2662591"/>
              <a:gd name="connsiteX15" fmla="*/ 466263 w 950538"/>
              <a:gd name="connsiteY15" fmla="*/ 1893612 h 2662591"/>
              <a:gd name="connsiteX16" fmla="*/ 387266 w 950538"/>
              <a:gd name="connsiteY16" fmla="*/ 2133434 h 2662591"/>
              <a:gd name="connsiteX17" fmla="*/ 72049 w 950538"/>
              <a:gd name="connsiteY17" fmla="*/ 1921402 h 2662591"/>
              <a:gd name="connsiteX18" fmla="*/ 386237 w 950538"/>
              <a:gd name="connsiteY18" fmla="*/ 2113364 h 2662591"/>
              <a:gd name="connsiteX19" fmla="*/ 466263 w 950538"/>
              <a:gd name="connsiteY19" fmla="*/ 1893612 h 2662591"/>
              <a:gd name="connsiteX20" fmla="*/ 28562 w 950538"/>
              <a:gd name="connsiteY20" fmla="*/ 1698307 h 2662591"/>
              <a:gd name="connsiteX21" fmla="*/ 304409 w 950538"/>
              <a:gd name="connsiteY21" fmla="*/ 1907250 h 2662591"/>
              <a:gd name="connsiteX22" fmla="*/ 399360 w 950538"/>
              <a:gd name="connsiteY22" fmla="*/ 1705512 h 2662591"/>
              <a:gd name="connsiteX23" fmla="*/ 308526 w 950538"/>
              <a:gd name="connsiteY23" fmla="*/ 1933754 h 2662591"/>
              <a:gd name="connsiteX24" fmla="*/ 28562 w 950538"/>
              <a:gd name="connsiteY24" fmla="*/ 1698307 h 2662591"/>
              <a:gd name="connsiteX25" fmla="*/ 4889 w 950538"/>
              <a:gd name="connsiteY25" fmla="*/ 1469035 h 2662591"/>
              <a:gd name="connsiteX26" fmla="*/ 246769 w 950538"/>
              <a:gd name="connsiteY26" fmla="*/ 1695990 h 2662591"/>
              <a:gd name="connsiteX27" fmla="*/ 358703 w 950538"/>
              <a:gd name="connsiteY27" fmla="*/ 1509949 h 2662591"/>
              <a:gd name="connsiteX28" fmla="*/ 249857 w 950538"/>
              <a:gd name="connsiteY28" fmla="*/ 1714775 h 2662591"/>
              <a:gd name="connsiteX29" fmla="*/ 4889 w 950538"/>
              <a:gd name="connsiteY29" fmla="*/ 1469035 h 2662591"/>
              <a:gd name="connsiteX30" fmla="*/ 0 w 950538"/>
              <a:gd name="connsiteY30" fmla="*/ 1253659 h 2662591"/>
              <a:gd name="connsiteX31" fmla="*/ 211516 w 950538"/>
              <a:gd name="connsiteY31" fmla="*/ 1484732 h 2662591"/>
              <a:gd name="connsiteX32" fmla="*/ 328854 w 950538"/>
              <a:gd name="connsiteY32" fmla="*/ 1318761 h 2662591"/>
              <a:gd name="connsiteX33" fmla="*/ 218721 w 950538"/>
              <a:gd name="connsiteY33" fmla="*/ 1501972 h 2662591"/>
              <a:gd name="connsiteX34" fmla="*/ 0 w 950538"/>
              <a:gd name="connsiteY34" fmla="*/ 1253659 h 2662591"/>
              <a:gd name="connsiteX35" fmla="*/ 35253 w 950538"/>
              <a:gd name="connsiteY35" fmla="*/ 1048061 h 2662591"/>
              <a:gd name="connsiteX36" fmla="*/ 217179 w 950538"/>
              <a:gd name="connsiteY36" fmla="*/ 1297147 h 2662591"/>
              <a:gd name="connsiteX37" fmla="*/ 342493 w 950538"/>
              <a:gd name="connsiteY37" fmla="*/ 1142755 h 2662591"/>
              <a:gd name="connsiteX38" fmla="*/ 216922 w 950538"/>
              <a:gd name="connsiteY38" fmla="*/ 1310528 h 2662591"/>
              <a:gd name="connsiteX39" fmla="*/ 35253 w 950538"/>
              <a:gd name="connsiteY39" fmla="*/ 1048061 h 2662591"/>
              <a:gd name="connsiteX40" fmla="*/ 99068 w 950538"/>
              <a:gd name="connsiteY40" fmla="*/ 846580 h 2662591"/>
              <a:gd name="connsiteX41" fmla="*/ 238279 w 950538"/>
              <a:gd name="connsiteY41" fmla="*/ 1105443 h 2662591"/>
              <a:gd name="connsiteX42" fmla="*/ 369511 w 950538"/>
              <a:gd name="connsiteY42" fmla="*/ 986304 h 2662591"/>
              <a:gd name="connsiteX43" fmla="*/ 235191 w 950538"/>
              <a:gd name="connsiteY43" fmla="*/ 1119338 h 2662591"/>
              <a:gd name="connsiteX44" fmla="*/ 99068 w 950538"/>
              <a:gd name="connsiteY44" fmla="*/ 846580 h 2662591"/>
              <a:gd name="connsiteX45" fmla="*/ 181411 w 950538"/>
              <a:gd name="connsiteY45" fmla="*/ 661825 h 2662591"/>
              <a:gd name="connsiteX46" fmla="*/ 282022 w 950538"/>
              <a:gd name="connsiteY46" fmla="*/ 927121 h 2662591"/>
              <a:gd name="connsiteX47" fmla="*/ 422261 w 950538"/>
              <a:gd name="connsiteY47" fmla="*/ 831656 h 2662591"/>
              <a:gd name="connsiteX48" fmla="*/ 277905 w 950538"/>
              <a:gd name="connsiteY48" fmla="*/ 943075 h 2662591"/>
              <a:gd name="connsiteX49" fmla="*/ 181411 w 950538"/>
              <a:gd name="connsiteY49" fmla="*/ 661825 h 2662591"/>
              <a:gd name="connsiteX50" fmla="*/ 271472 w 950538"/>
              <a:gd name="connsiteY50" fmla="*/ 498428 h 2662591"/>
              <a:gd name="connsiteX51" fmla="*/ 350727 w 950538"/>
              <a:gd name="connsiteY51" fmla="*/ 760121 h 2662591"/>
              <a:gd name="connsiteX52" fmla="*/ 486848 w 950538"/>
              <a:gd name="connsiteY52" fmla="*/ 680095 h 2662591"/>
              <a:gd name="connsiteX53" fmla="*/ 345837 w 950538"/>
              <a:gd name="connsiteY53" fmla="*/ 774016 h 2662591"/>
              <a:gd name="connsiteX54" fmla="*/ 271472 w 950538"/>
              <a:gd name="connsiteY54" fmla="*/ 498428 h 2662591"/>
              <a:gd name="connsiteX55" fmla="*/ 371312 w 950538"/>
              <a:gd name="connsiteY55" fmla="*/ 350469 h 2662591"/>
              <a:gd name="connsiteX56" fmla="*/ 429981 w 950538"/>
              <a:gd name="connsiteY56" fmla="*/ 604958 h 2662591"/>
              <a:gd name="connsiteX57" fmla="*/ 567904 w 950538"/>
              <a:gd name="connsiteY57" fmla="*/ 542172 h 2662591"/>
              <a:gd name="connsiteX58" fmla="*/ 421232 w 950538"/>
              <a:gd name="connsiteY58" fmla="*/ 624257 h 2662591"/>
              <a:gd name="connsiteX59" fmla="*/ 371312 w 950538"/>
              <a:gd name="connsiteY59" fmla="*/ 350469 h 2662591"/>
              <a:gd name="connsiteX60" fmla="*/ 476041 w 950538"/>
              <a:gd name="connsiteY60" fmla="*/ 221552 h 2662591"/>
              <a:gd name="connsiteX61" fmla="*/ 515925 w 950538"/>
              <a:gd name="connsiteY61" fmla="*/ 465233 h 2662591"/>
              <a:gd name="connsiteX62" fmla="*/ 646644 w 950538"/>
              <a:gd name="connsiteY62" fmla="*/ 420202 h 2662591"/>
              <a:gd name="connsiteX63" fmla="*/ 508720 w 950538"/>
              <a:gd name="connsiteY63" fmla="*/ 482988 h 2662591"/>
              <a:gd name="connsiteX64" fmla="*/ 476041 w 950538"/>
              <a:gd name="connsiteY64" fmla="*/ 221552 h 2662591"/>
              <a:gd name="connsiteX65" fmla="*/ 597753 w 950538"/>
              <a:gd name="connsiteY65" fmla="*/ 102928 h 2662591"/>
              <a:gd name="connsiteX66" fmla="*/ 607788 w 950538"/>
              <a:gd name="connsiteY66" fmla="*/ 336831 h 2662591"/>
              <a:gd name="connsiteX67" fmla="*/ 736448 w 950538"/>
              <a:gd name="connsiteY67" fmla="*/ 304923 h 2662591"/>
              <a:gd name="connsiteX68" fmla="*/ 594922 w 950538"/>
              <a:gd name="connsiteY68" fmla="*/ 356387 h 2662591"/>
              <a:gd name="connsiteX69" fmla="*/ 597753 w 950538"/>
              <a:gd name="connsiteY69" fmla="*/ 102928 h 2662591"/>
              <a:gd name="connsiteX70" fmla="*/ 950279 w 950538"/>
              <a:gd name="connsiteY70" fmla="*/ 59698 h 2662591"/>
              <a:gd name="connsiteX71" fmla="*/ 864592 w 950538"/>
              <a:gd name="connsiteY71" fmla="*/ 102671 h 2662591"/>
              <a:gd name="connsiteX72" fmla="*/ 950279 w 950538"/>
              <a:gd name="connsiteY72" fmla="*/ 59698 h 2662591"/>
              <a:gd name="connsiteX73" fmla="*/ 849412 w 950538"/>
              <a:gd name="connsiteY73" fmla="*/ 30364 h 2662591"/>
              <a:gd name="connsiteX74" fmla="*/ 805924 w 950538"/>
              <a:gd name="connsiteY74" fmla="*/ 137409 h 2662591"/>
              <a:gd name="connsiteX75" fmla="*/ 904993 w 950538"/>
              <a:gd name="connsiteY75" fmla="*/ 130718 h 2662591"/>
              <a:gd name="connsiteX76" fmla="*/ 769642 w 950538"/>
              <a:gd name="connsiteY76" fmla="*/ 160053 h 2662591"/>
              <a:gd name="connsiteX77" fmla="*/ 849412 w 950538"/>
              <a:gd name="connsiteY77" fmla="*/ 30364 h 2662591"/>
              <a:gd name="connsiteX78" fmla="*/ 715090 w 950538"/>
              <a:gd name="connsiteY78" fmla="*/ 0 h 2662591"/>
              <a:gd name="connsiteX79" fmla="*/ 709172 w 950538"/>
              <a:gd name="connsiteY79" fmla="*/ 226184 h 2662591"/>
              <a:gd name="connsiteX80" fmla="*/ 832685 w 950538"/>
              <a:gd name="connsiteY80" fmla="*/ 205598 h 2662591"/>
              <a:gd name="connsiteX81" fmla="*/ 700166 w 950538"/>
              <a:gd name="connsiteY81" fmla="*/ 241623 h 2662591"/>
              <a:gd name="connsiteX82" fmla="*/ 715090 w 950538"/>
              <a:gd name="connsiteY82" fmla="*/ 0 h 266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950538" h="2662591">
                <a:moveTo>
                  <a:pt x="804381" y="2359360"/>
                </a:moveTo>
                <a:cubicBezTo>
                  <a:pt x="938187" y="2430123"/>
                  <a:pt x="950538" y="2567789"/>
                  <a:pt x="950538" y="2567789"/>
                </a:cubicBezTo>
                <a:cubicBezTo>
                  <a:pt x="722295" y="2743795"/>
                  <a:pt x="552722" y="2620796"/>
                  <a:pt x="553494" y="2620796"/>
                </a:cubicBezTo>
                <a:cubicBezTo>
                  <a:pt x="675463" y="2497798"/>
                  <a:pt x="907823" y="2545916"/>
                  <a:pt x="907823" y="2545916"/>
                </a:cubicBezTo>
                <a:cubicBezTo>
                  <a:pt x="801808" y="2476698"/>
                  <a:pt x="804381" y="2359360"/>
                  <a:pt x="804381" y="2359360"/>
                </a:cubicBezTo>
                <a:close/>
                <a:moveTo>
                  <a:pt x="634806" y="2227355"/>
                </a:moveTo>
                <a:cubicBezTo>
                  <a:pt x="745453" y="2334657"/>
                  <a:pt x="723838" y="2472581"/>
                  <a:pt x="723838" y="2472581"/>
                </a:cubicBezTo>
                <a:cubicBezTo>
                  <a:pt x="462917" y="2578854"/>
                  <a:pt x="331427" y="2410567"/>
                  <a:pt x="330912" y="2410567"/>
                </a:cubicBezTo>
                <a:cubicBezTo>
                  <a:pt x="477327" y="2324879"/>
                  <a:pt x="687814" y="2438358"/>
                  <a:pt x="687814" y="2438358"/>
                </a:cubicBezTo>
                <a:cubicBezTo>
                  <a:pt x="603670" y="2341348"/>
                  <a:pt x="634806" y="2227355"/>
                  <a:pt x="634806" y="2227355"/>
                </a:cubicBezTo>
                <a:close/>
                <a:moveTo>
                  <a:pt x="551694" y="2069104"/>
                </a:moveTo>
                <a:cubicBezTo>
                  <a:pt x="551694" y="2069104"/>
                  <a:pt x="591578" y="2211916"/>
                  <a:pt x="485048" y="2332343"/>
                </a:cubicBezTo>
                <a:cubicBezTo>
                  <a:pt x="485048" y="2332343"/>
                  <a:pt x="237249" y="2357560"/>
                  <a:pt x="131233" y="2140639"/>
                </a:cubicBezTo>
                <a:cubicBezTo>
                  <a:pt x="131233" y="2140639"/>
                  <a:pt x="331685" y="2115679"/>
                  <a:pt x="475527" y="2317418"/>
                </a:cubicBezTo>
                <a:cubicBezTo>
                  <a:pt x="476299" y="2317418"/>
                  <a:pt x="454170" y="2160195"/>
                  <a:pt x="551694" y="2069104"/>
                </a:cubicBezTo>
                <a:close/>
                <a:moveTo>
                  <a:pt x="466263" y="1893612"/>
                </a:moveTo>
                <a:cubicBezTo>
                  <a:pt x="466263" y="1893612"/>
                  <a:pt x="503317" y="2039769"/>
                  <a:pt x="387266" y="2133434"/>
                </a:cubicBezTo>
                <a:cubicBezTo>
                  <a:pt x="387266" y="2133434"/>
                  <a:pt x="124800" y="2130604"/>
                  <a:pt x="72049" y="1921402"/>
                </a:cubicBezTo>
                <a:cubicBezTo>
                  <a:pt x="71792" y="1922689"/>
                  <a:pt x="236219" y="1902361"/>
                  <a:pt x="386237" y="2113364"/>
                </a:cubicBezTo>
                <a:cubicBezTo>
                  <a:pt x="386237" y="2113364"/>
                  <a:pt x="377231" y="1960772"/>
                  <a:pt x="466263" y="1893612"/>
                </a:cubicBezTo>
                <a:close/>
                <a:moveTo>
                  <a:pt x="28562" y="1698307"/>
                </a:moveTo>
                <a:cubicBezTo>
                  <a:pt x="28047" y="1698564"/>
                  <a:pt x="232874" y="1733302"/>
                  <a:pt x="304409" y="1907250"/>
                </a:cubicBezTo>
                <a:cubicBezTo>
                  <a:pt x="304409" y="1907250"/>
                  <a:pt x="309298" y="1772930"/>
                  <a:pt x="399360" y="1705512"/>
                </a:cubicBezTo>
                <a:cubicBezTo>
                  <a:pt x="399360" y="1705512"/>
                  <a:pt x="431525" y="1836230"/>
                  <a:pt x="308526" y="1933754"/>
                </a:cubicBezTo>
                <a:cubicBezTo>
                  <a:pt x="308526" y="1933754"/>
                  <a:pt x="46317" y="1867880"/>
                  <a:pt x="28562" y="1698307"/>
                </a:cubicBezTo>
                <a:close/>
                <a:moveTo>
                  <a:pt x="4889" y="1469035"/>
                </a:moveTo>
                <a:cubicBezTo>
                  <a:pt x="4889" y="1469035"/>
                  <a:pt x="189130" y="1516639"/>
                  <a:pt x="246769" y="1695990"/>
                </a:cubicBezTo>
                <a:cubicBezTo>
                  <a:pt x="246769" y="1695990"/>
                  <a:pt x="272501" y="1556524"/>
                  <a:pt x="358703" y="1509949"/>
                </a:cubicBezTo>
                <a:cubicBezTo>
                  <a:pt x="358703" y="1509949"/>
                  <a:pt x="359989" y="1658937"/>
                  <a:pt x="249857" y="1714775"/>
                </a:cubicBezTo>
                <a:cubicBezTo>
                  <a:pt x="249857" y="1714775"/>
                  <a:pt x="31908" y="1672317"/>
                  <a:pt x="4889" y="1469035"/>
                </a:cubicBezTo>
                <a:close/>
                <a:moveTo>
                  <a:pt x="0" y="1253659"/>
                </a:moveTo>
                <a:cubicBezTo>
                  <a:pt x="0" y="1253659"/>
                  <a:pt x="162111" y="1298175"/>
                  <a:pt x="211516" y="1484732"/>
                </a:cubicBezTo>
                <a:cubicBezTo>
                  <a:pt x="211774" y="1484217"/>
                  <a:pt x="228242" y="1378459"/>
                  <a:pt x="328854" y="1318761"/>
                </a:cubicBezTo>
                <a:cubicBezTo>
                  <a:pt x="328854" y="1318761"/>
                  <a:pt x="333228" y="1442531"/>
                  <a:pt x="218721" y="1501972"/>
                </a:cubicBezTo>
                <a:cubicBezTo>
                  <a:pt x="218721" y="1501972"/>
                  <a:pt x="13381" y="1443046"/>
                  <a:pt x="0" y="1253659"/>
                </a:cubicBezTo>
                <a:close/>
                <a:moveTo>
                  <a:pt x="35253" y="1048061"/>
                </a:moveTo>
                <a:cubicBezTo>
                  <a:pt x="35253" y="1048061"/>
                  <a:pt x="199424" y="1127315"/>
                  <a:pt x="217179" y="1297147"/>
                </a:cubicBezTo>
                <a:cubicBezTo>
                  <a:pt x="217951" y="1296890"/>
                  <a:pt x="233133" y="1196792"/>
                  <a:pt x="342493" y="1142755"/>
                </a:cubicBezTo>
                <a:cubicBezTo>
                  <a:pt x="342493" y="1142755"/>
                  <a:pt x="336575" y="1240537"/>
                  <a:pt x="216922" y="1310528"/>
                </a:cubicBezTo>
                <a:cubicBezTo>
                  <a:pt x="216922" y="1310528"/>
                  <a:pt x="27791" y="1204254"/>
                  <a:pt x="35253" y="1048061"/>
                </a:cubicBezTo>
                <a:close/>
                <a:moveTo>
                  <a:pt x="99068" y="846580"/>
                </a:moveTo>
                <a:cubicBezTo>
                  <a:pt x="99068" y="846580"/>
                  <a:pt x="215119" y="885435"/>
                  <a:pt x="238279" y="1105443"/>
                </a:cubicBezTo>
                <a:cubicBezTo>
                  <a:pt x="238793" y="1105443"/>
                  <a:pt x="284339" y="1007405"/>
                  <a:pt x="369511" y="986304"/>
                </a:cubicBezTo>
                <a:cubicBezTo>
                  <a:pt x="369511" y="986304"/>
                  <a:pt x="351499" y="1092835"/>
                  <a:pt x="235191" y="1119338"/>
                </a:cubicBezTo>
                <a:cubicBezTo>
                  <a:pt x="235191" y="1119338"/>
                  <a:pt x="60985" y="978327"/>
                  <a:pt x="99068" y="846580"/>
                </a:cubicBezTo>
                <a:close/>
                <a:moveTo>
                  <a:pt x="181411" y="661825"/>
                </a:moveTo>
                <a:cubicBezTo>
                  <a:pt x="181411" y="661825"/>
                  <a:pt x="300035" y="758835"/>
                  <a:pt x="282022" y="927121"/>
                </a:cubicBezTo>
                <a:cubicBezTo>
                  <a:pt x="281765" y="927121"/>
                  <a:pt x="316246" y="865879"/>
                  <a:pt x="422261" y="831656"/>
                </a:cubicBezTo>
                <a:cubicBezTo>
                  <a:pt x="422261" y="831656"/>
                  <a:pt x="385465" y="923262"/>
                  <a:pt x="277905" y="943075"/>
                </a:cubicBezTo>
                <a:cubicBezTo>
                  <a:pt x="277905" y="943075"/>
                  <a:pt x="138953" y="788941"/>
                  <a:pt x="181411" y="661825"/>
                </a:cubicBezTo>
                <a:close/>
                <a:moveTo>
                  <a:pt x="271472" y="498428"/>
                </a:moveTo>
                <a:cubicBezTo>
                  <a:pt x="271472" y="498428"/>
                  <a:pt x="376458" y="591577"/>
                  <a:pt x="350727" y="760121"/>
                </a:cubicBezTo>
                <a:cubicBezTo>
                  <a:pt x="349955" y="759864"/>
                  <a:pt x="415056" y="669288"/>
                  <a:pt x="486848" y="680095"/>
                </a:cubicBezTo>
                <a:cubicBezTo>
                  <a:pt x="486848" y="680095"/>
                  <a:pt x="456485" y="767583"/>
                  <a:pt x="345837" y="774016"/>
                </a:cubicBezTo>
                <a:cubicBezTo>
                  <a:pt x="345837" y="774016"/>
                  <a:pt x="223611" y="673919"/>
                  <a:pt x="271472" y="498428"/>
                </a:cubicBezTo>
                <a:close/>
                <a:moveTo>
                  <a:pt x="371312" y="350469"/>
                </a:moveTo>
                <a:cubicBezTo>
                  <a:pt x="459573" y="427150"/>
                  <a:pt x="429981" y="604958"/>
                  <a:pt x="429981" y="604958"/>
                </a:cubicBezTo>
                <a:cubicBezTo>
                  <a:pt x="500486" y="533680"/>
                  <a:pt x="567904" y="542172"/>
                  <a:pt x="567904" y="542172"/>
                </a:cubicBezTo>
                <a:cubicBezTo>
                  <a:pt x="515668" y="626058"/>
                  <a:pt x="421747" y="624257"/>
                  <a:pt x="421232" y="624257"/>
                </a:cubicBezTo>
                <a:cubicBezTo>
                  <a:pt x="305696" y="474240"/>
                  <a:pt x="371312" y="350469"/>
                  <a:pt x="371312" y="350469"/>
                </a:cubicBezTo>
                <a:close/>
                <a:moveTo>
                  <a:pt x="476041" y="221552"/>
                </a:moveTo>
                <a:cubicBezTo>
                  <a:pt x="476041" y="221552"/>
                  <a:pt x="549377" y="312386"/>
                  <a:pt x="515925" y="465233"/>
                </a:cubicBezTo>
                <a:cubicBezTo>
                  <a:pt x="516440" y="465233"/>
                  <a:pt x="569448" y="407594"/>
                  <a:pt x="646644" y="420202"/>
                </a:cubicBezTo>
                <a:cubicBezTo>
                  <a:pt x="646644" y="420202"/>
                  <a:pt x="588232" y="497141"/>
                  <a:pt x="508720" y="482988"/>
                </a:cubicBezTo>
                <a:cubicBezTo>
                  <a:pt x="508720" y="482988"/>
                  <a:pt x="416086" y="344293"/>
                  <a:pt x="476041" y="221552"/>
                </a:cubicBezTo>
                <a:close/>
                <a:moveTo>
                  <a:pt x="597753" y="102928"/>
                </a:moveTo>
                <a:cubicBezTo>
                  <a:pt x="597753" y="102928"/>
                  <a:pt x="655392" y="182439"/>
                  <a:pt x="607788" y="336831"/>
                </a:cubicBezTo>
                <a:cubicBezTo>
                  <a:pt x="607788" y="336316"/>
                  <a:pt x="671603" y="286654"/>
                  <a:pt x="736448" y="304923"/>
                </a:cubicBezTo>
                <a:cubicBezTo>
                  <a:pt x="736448" y="304923"/>
                  <a:pt x="696306" y="376973"/>
                  <a:pt x="594922" y="356387"/>
                </a:cubicBezTo>
                <a:cubicBezTo>
                  <a:pt x="594922" y="356387"/>
                  <a:pt x="528277" y="208171"/>
                  <a:pt x="597753" y="102928"/>
                </a:cubicBezTo>
                <a:close/>
                <a:moveTo>
                  <a:pt x="950279" y="59698"/>
                </a:moveTo>
                <a:cubicBezTo>
                  <a:pt x="950279" y="59698"/>
                  <a:pt x="927121" y="122742"/>
                  <a:pt x="864592" y="102671"/>
                </a:cubicBezTo>
                <a:cubicBezTo>
                  <a:pt x="864592" y="102671"/>
                  <a:pt x="880546" y="49406"/>
                  <a:pt x="950279" y="59698"/>
                </a:cubicBezTo>
                <a:close/>
                <a:moveTo>
                  <a:pt x="849412" y="30364"/>
                </a:moveTo>
                <a:cubicBezTo>
                  <a:pt x="849412" y="30364"/>
                  <a:pt x="854816" y="89805"/>
                  <a:pt x="805924" y="137409"/>
                </a:cubicBezTo>
                <a:cubicBezTo>
                  <a:pt x="805152" y="137151"/>
                  <a:pt x="842979" y="110648"/>
                  <a:pt x="904993" y="130718"/>
                </a:cubicBezTo>
                <a:cubicBezTo>
                  <a:pt x="904993" y="130718"/>
                  <a:pt x="855073" y="192732"/>
                  <a:pt x="769642" y="160053"/>
                </a:cubicBezTo>
                <a:cubicBezTo>
                  <a:pt x="769642" y="160053"/>
                  <a:pt x="779935" y="49920"/>
                  <a:pt x="849412" y="30364"/>
                </a:cubicBezTo>
                <a:close/>
                <a:moveTo>
                  <a:pt x="715090" y="0"/>
                </a:moveTo>
                <a:cubicBezTo>
                  <a:pt x="715090" y="0"/>
                  <a:pt x="766554" y="86717"/>
                  <a:pt x="709172" y="226184"/>
                </a:cubicBezTo>
                <a:cubicBezTo>
                  <a:pt x="709172" y="226184"/>
                  <a:pt x="769642" y="184755"/>
                  <a:pt x="832685" y="205598"/>
                </a:cubicBezTo>
                <a:cubicBezTo>
                  <a:pt x="832685" y="205598"/>
                  <a:pt x="779678" y="268641"/>
                  <a:pt x="700166" y="241623"/>
                </a:cubicBezTo>
                <a:cubicBezTo>
                  <a:pt x="700166" y="241623"/>
                  <a:pt x="636865" y="88775"/>
                  <a:pt x="715090" y="0"/>
                </a:cubicBezTo>
                <a:close/>
              </a:path>
            </a:pathLst>
          </a:custGeom>
          <a:solidFill>
            <a:schemeClr val="accent2"/>
          </a:solidFill>
          <a:ln w="25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0B88AB8-9B18-41DA-9375-B5DEF96C4DB7}"/>
              </a:ext>
            </a:extLst>
          </p:cNvPr>
          <p:cNvSpPr txBox="1"/>
          <p:nvPr/>
        </p:nvSpPr>
        <p:spPr>
          <a:xfrm>
            <a:off x="9486670" y="130474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补充内容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C65EEF3-4ECD-4737-B71C-3C06C4992450}"/>
              </a:ext>
            </a:extLst>
          </p:cNvPr>
          <p:cNvSpPr/>
          <p:nvPr/>
        </p:nvSpPr>
        <p:spPr>
          <a:xfrm>
            <a:off x="9591295" y="1903691"/>
            <a:ext cx="1001338" cy="6132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latin typeface="+mj-ea"/>
                <a:ea typeface="+mj-ea"/>
              </a:rPr>
              <a:t>请输入对应奖项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96756DAD-154E-4A93-9617-006AE8FA2AB1}"/>
              </a:ext>
            </a:extLst>
          </p:cNvPr>
          <p:cNvSpPr/>
          <p:nvPr/>
        </p:nvSpPr>
        <p:spPr>
          <a:xfrm>
            <a:off x="9591295" y="2937610"/>
            <a:ext cx="1001338" cy="6132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latin typeface="+mj-ea"/>
                <a:ea typeface="+mj-ea"/>
              </a:rPr>
              <a:t>请输入对应奖项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9C18741-F203-43DE-ABC6-029D732D034C}"/>
              </a:ext>
            </a:extLst>
          </p:cNvPr>
          <p:cNvSpPr/>
          <p:nvPr/>
        </p:nvSpPr>
        <p:spPr>
          <a:xfrm>
            <a:off x="9591295" y="3971529"/>
            <a:ext cx="1001338" cy="6132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latin typeface="+mj-ea"/>
                <a:ea typeface="+mj-ea"/>
              </a:rPr>
              <a:t>请输入对应奖项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BF547FFB-6924-48DE-A54C-EE1F24A71270}"/>
              </a:ext>
            </a:extLst>
          </p:cNvPr>
          <p:cNvSpPr/>
          <p:nvPr/>
        </p:nvSpPr>
        <p:spPr>
          <a:xfrm>
            <a:off x="9591295" y="5005448"/>
            <a:ext cx="1001338" cy="6132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latin typeface="+mj-ea"/>
                <a:ea typeface="+mj-ea"/>
              </a:rPr>
              <a:t>请输入对应奖项</a:t>
            </a:r>
          </a:p>
        </p:txBody>
      </p:sp>
    </p:spTree>
    <p:extLst>
      <p:ext uri="{BB962C8B-B14F-4D97-AF65-F5344CB8AC3E}">
        <p14:creationId xmlns:p14="http://schemas.microsoft.com/office/powerpoint/2010/main" val="2198096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813A150-0921-4D96-B317-CAB9E24048DA}"/>
              </a:ext>
            </a:extLst>
          </p:cNvPr>
          <p:cNvGrpSpPr/>
          <p:nvPr/>
        </p:nvGrpSpPr>
        <p:grpSpPr>
          <a:xfrm>
            <a:off x="750564" y="2880501"/>
            <a:ext cx="1349087" cy="1096998"/>
            <a:chOff x="1080765" y="2612571"/>
            <a:chExt cx="1349087" cy="109699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2AD2513-7B9F-49D0-8F70-F2E89D31F5D5}"/>
                </a:ext>
              </a:extLst>
            </p:cNvPr>
            <p:cNvSpPr txBox="1"/>
            <p:nvPr userDrawn="1"/>
          </p:nvSpPr>
          <p:spPr>
            <a:xfrm>
              <a:off x="1080765" y="2612571"/>
              <a:ext cx="1349087" cy="70788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/>
              <a:r>
                <a:rPr lang="zh-CN" altLang="en-US" sz="4000" b="1" spc="130">
                  <a:solidFill>
                    <a:schemeClr val="accent1"/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1EDD4E9-F2E1-449A-BC6C-42BC4158C329}"/>
                </a:ext>
              </a:extLst>
            </p:cNvPr>
            <p:cNvSpPr txBox="1"/>
            <p:nvPr userDrawn="1"/>
          </p:nvSpPr>
          <p:spPr>
            <a:xfrm>
              <a:off x="1116898" y="3340237"/>
              <a:ext cx="1276821" cy="36933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/>
              <a:r>
                <a:rPr lang="en-US" altLang="zh-CN">
                  <a:solidFill>
                    <a:schemeClr val="accent1"/>
                  </a:solidFill>
                </a:rPr>
                <a:t>CONTENTS</a:t>
              </a: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212D155B-760B-4707-AA43-5D3BAF39B41B}"/>
              </a:ext>
            </a:extLst>
          </p:cNvPr>
          <p:cNvSpPr/>
          <p:nvPr/>
        </p:nvSpPr>
        <p:spPr>
          <a:xfrm>
            <a:off x="2850216" y="1160463"/>
            <a:ext cx="9358063" cy="4537075"/>
          </a:xfrm>
          <a:prstGeom prst="rect">
            <a:avLst/>
          </a:prstGeom>
          <a:gradFill flip="none" rotWithShape="1">
            <a:gsLst>
              <a:gs pos="33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143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D7B350B-A49A-4D5F-94D6-E11BB8B89BBF}"/>
              </a:ext>
            </a:extLst>
          </p:cNvPr>
          <p:cNvSpPr txBox="1"/>
          <p:nvPr/>
        </p:nvSpPr>
        <p:spPr>
          <a:xfrm>
            <a:off x="3860799" y="1904033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+mj-ea"/>
                <a:ea typeface="+mj-ea"/>
              </a:rPr>
              <a:t>01</a:t>
            </a:r>
            <a:endParaRPr lang="zh-CN" altLang="en-US" sz="3200" b="1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5800940-748E-4443-A20D-A6CE163AD8C4}"/>
              </a:ext>
            </a:extLst>
          </p:cNvPr>
          <p:cNvSpPr txBox="1"/>
          <p:nvPr/>
        </p:nvSpPr>
        <p:spPr>
          <a:xfrm>
            <a:off x="7694416" y="1904033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+mj-ea"/>
                <a:ea typeface="+mj-ea"/>
              </a:rPr>
              <a:t>02</a:t>
            </a:r>
            <a:endParaRPr lang="zh-CN" altLang="en-US" sz="3200" b="1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AD8D70C-2067-489A-94A1-28D4589D19EB}"/>
              </a:ext>
            </a:extLst>
          </p:cNvPr>
          <p:cNvSpPr txBox="1"/>
          <p:nvPr/>
        </p:nvSpPr>
        <p:spPr>
          <a:xfrm>
            <a:off x="3860799" y="3136612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+mj-ea"/>
                <a:ea typeface="+mj-ea"/>
              </a:rPr>
              <a:t>03</a:t>
            </a:r>
            <a:endParaRPr lang="zh-CN" altLang="en-US" sz="3200" b="1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D649805-3E65-42F2-B359-9137CCC8ED17}"/>
              </a:ext>
            </a:extLst>
          </p:cNvPr>
          <p:cNvSpPr txBox="1"/>
          <p:nvPr/>
        </p:nvSpPr>
        <p:spPr>
          <a:xfrm>
            <a:off x="7694416" y="3136612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+mj-ea"/>
                <a:ea typeface="+mj-ea"/>
              </a:rPr>
              <a:t>04</a:t>
            </a:r>
            <a:endParaRPr lang="zh-CN" altLang="en-US" sz="3200" b="1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6" name="文本占位符 28">
            <a:extLst>
              <a:ext uri="{FF2B5EF4-FFF2-40B4-BE49-F238E27FC236}">
                <a16:creationId xmlns:a16="http://schemas.microsoft.com/office/drawing/2014/main" id="{952CBBDC-CC29-4BF4-8586-21299BBD2210}"/>
              </a:ext>
            </a:extLst>
          </p:cNvPr>
          <p:cNvSpPr txBox="1">
            <a:spLocks/>
          </p:cNvSpPr>
          <p:nvPr/>
        </p:nvSpPr>
        <p:spPr>
          <a:xfrm>
            <a:off x="4551363" y="2009184"/>
            <a:ext cx="2974852" cy="37150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1" kern="1200" spc="13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请输入标题</a:t>
            </a:r>
          </a:p>
        </p:txBody>
      </p:sp>
      <p:sp>
        <p:nvSpPr>
          <p:cNvPr id="17" name="文本占位符 28">
            <a:extLst>
              <a:ext uri="{FF2B5EF4-FFF2-40B4-BE49-F238E27FC236}">
                <a16:creationId xmlns:a16="http://schemas.microsoft.com/office/drawing/2014/main" id="{47E455BA-6453-4554-A510-DBF8E760F743}"/>
              </a:ext>
            </a:extLst>
          </p:cNvPr>
          <p:cNvSpPr txBox="1">
            <a:spLocks/>
          </p:cNvSpPr>
          <p:nvPr/>
        </p:nvSpPr>
        <p:spPr>
          <a:xfrm>
            <a:off x="8385631" y="2010670"/>
            <a:ext cx="2974852" cy="37150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1" kern="1200" spc="13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请输入标题</a:t>
            </a:r>
          </a:p>
        </p:txBody>
      </p:sp>
      <p:sp>
        <p:nvSpPr>
          <p:cNvPr id="18" name="文本占位符 28">
            <a:extLst>
              <a:ext uri="{FF2B5EF4-FFF2-40B4-BE49-F238E27FC236}">
                <a16:creationId xmlns:a16="http://schemas.microsoft.com/office/drawing/2014/main" id="{F940914C-D85E-424E-83C4-1139662EC513}"/>
              </a:ext>
            </a:extLst>
          </p:cNvPr>
          <p:cNvSpPr txBox="1">
            <a:spLocks/>
          </p:cNvSpPr>
          <p:nvPr/>
        </p:nvSpPr>
        <p:spPr>
          <a:xfrm>
            <a:off x="4551363" y="3243249"/>
            <a:ext cx="2974852" cy="37150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1" kern="1200" spc="13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请输入标题</a:t>
            </a:r>
          </a:p>
        </p:txBody>
      </p:sp>
      <p:sp>
        <p:nvSpPr>
          <p:cNvPr id="19" name="文本占位符 28">
            <a:extLst>
              <a:ext uri="{FF2B5EF4-FFF2-40B4-BE49-F238E27FC236}">
                <a16:creationId xmlns:a16="http://schemas.microsoft.com/office/drawing/2014/main" id="{5F4D2F13-CFCA-4367-A3E7-7CEFCE336245}"/>
              </a:ext>
            </a:extLst>
          </p:cNvPr>
          <p:cNvSpPr txBox="1">
            <a:spLocks/>
          </p:cNvSpPr>
          <p:nvPr/>
        </p:nvSpPr>
        <p:spPr>
          <a:xfrm>
            <a:off x="8385631" y="3243249"/>
            <a:ext cx="2974852" cy="37150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1" kern="1200" spc="13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请输入标题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EE0C4B5-0AAA-4F78-9161-C2E021BEB54E}"/>
              </a:ext>
            </a:extLst>
          </p:cNvPr>
          <p:cNvSpPr txBox="1"/>
          <p:nvPr/>
        </p:nvSpPr>
        <p:spPr>
          <a:xfrm>
            <a:off x="3860799" y="4257119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+mj-ea"/>
                <a:ea typeface="+mj-ea"/>
              </a:rPr>
              <a:t>05</a:t>
            </a:r>
            <a:endParaRPr lang="zh-CN" altLang="en-US" sz="3200" b="1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3DF606D-38A5-4B87-94E5-D9A451D59EB4}"/>
              </a:ext>
            </a:extLst>
          </p:cNvPr>
          <p:cNvSpPr txBox="1"/>
          <p:nvPr/>
        </p:nvSpPr>
        <p:spPr>
          <a:xfrm>
            <a:off x="7694416" y="4257119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+mj-ea"/>
                <a:ea typeface="+mj-ea"/>
              </a:rPr>
              <a:t>06</a:t>
            </a:r>
            <a:endParaRPr lang="zh-CN" altLang="en-US" sz="3200" b="1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2" name="文本占位符 28">
            <a:extLst>
              <a:ext uri="{FF2B5EF4-FFF2-40B4-BE49-F238E27FC236}">
                <a16:creationId xmlns:a16="http://schemas.microsoft.com/office/drawing/2014/main" id="{B7699427-2EC4-47A3-A7D4-F0EE36330156}"/>
              </a:ext>
            </a:extLst>
          </p:cNvPr>
          <p:cNvSpPr txBox="1">
            <a:spLocks/>
          </p:cNvSpPr>
          <p:nvPr/>
        </p:nvSpPr>
        <p:spPr>
          <a:xfrm>
            <a:off x="4551363" y="4363756"/>
            <a:ext cx="2974852" cy="37150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1" kern="1200" spc="13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请输入标题</a:t>
            </a:r>
          </a:p>
        </p:txBody>
      </p:sp>
      <p:sp>
        <p:nvSpPr>
          <p:cNvPr id="23" name="文本占位符 28">
            <a:extLst>
              <a:ext uri="{FF2B5EF4-FFF2-40B4-BE49-F238E27FC236}">
                <a16:creationId xmlns:a16="http://schemas.microsoft.com/office/drawing/2014/main" id="{1A76B9AF-B197-4A16-B9B1-D5F97F9F6C98}"/>
              </a:ext>
            </a:extLst>
          </p:cNvPr>
          <p:cNvSpPr txBox="1">
            <a:spLocks/>
          </p:cNvSpPr>
          <p:nvPr/>
        </p:nvSpPr>
        <p:spPr>
          <a:xfrm>
            <a:off x="8385631" y="4363756"/>
            <a:ext cx="2974852" cy="37150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b="1" kern="1200" spc="13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请输入标题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D0486F9-4038-42B4-8319-63A8B12729F4}"/>
              </a:ext>
            </a:extLst>
          </p:cNvPr>
          <p:cNvSpPr/>
          <p:nvPr/>
        </p:nvSpPr>
        <p:spPr>
          <a:xfrm>
            <a:off x="6098001" y="1551091"/>
            <a:ext cx="2862492" cy="3755818"/>
          </a:xfrm>
          <a:custGeom>
            <a:avLst/>
            <a:gdLst>
              <a:gd name="connsiteX0" fmla="*/ 1080106 w 2753875"/>
              <a:gd name="connsiteY0" fmla="*/ 3390888 h 3613305"/>
              <a:gd name="connsiteX1" fmla="*/ 1243148 w 2753875"/>
              <a:gd name="connsiteY1" fmla="*/ 3404082 h 3613305"/>
              <a:gd name="connsiteX2" fmla="*/ 1105552 w 2753875"/>
              <a:gd name="connsiteY2" fmla="*/ 3589743 h 3613305"/>
              <a:gd name="connsiteX3" fmla="*/ 1145135 w 2753875"/>
              <a:gd name="connsiteY3" fmla="*/ 3592571 h 3613305"/>
              <a:gd name="connsiteX4" fmla="*/ 1184717 w 2753875"/>
              <a:gd name="connsiteY4" fmla="*/ 3592571 h 3613305"/>
              <a:gd name="connsiteX5" fmla="*/ 1217703 w 2753875"/>
              <a:gd name="connsiteY5" fmla="*/ 3574664 h 3613305"/>
              <a:gd name="connsiteX6" fmla="*/ 1239379 w 2753875"/>
              <a:gd name="connsiteY6" fmla="*/ 3536967 h 3613305"/>
              <a:gd name="connsiteX7" fmla="*/ 1245033 w 2753875"/>
              <a:gd name="connsiteY7" fmla="*/ 3536967 h 3613305"/>
              <a:gd name="connsiteX8" fmla="*/ 1230897 w 2753875"/>
              <a:gd name="connsiteY8" fmla="*/ 3611420 h 3613305"/>
              <a:gd name="connsiteX9" fmla="*/ 1041466 w 2753875"/>
              <a:gd name="connsiteY9" fmla="*/ 3596340 h 3613305"/>
              <a:gd name="connsiteX10" fmla="*/ 1179063 w 2753875"/>
              <a:gd name="connsiteY10" fmla="*/ 3410679 h 3613305"/>
              <a:gd name="connsiteX11" fmla="*/ 1147962 w 2753875"/>
              <a:gd name="connsiteY11" fmla="*/ 3407852 h 3613305"/>
              <a:gd name="connsiteX12" fmla="*/ 1124401 w 2753875"/>
              <a:gd name="connsiteY12" fmla="*/ 3406910 h 3613305"/>
              <a:gd name="connsiteX13" fmla="*/ 1103667 w 2753875"/>
              <a:gd name="connsiteY13" fmla="*/ 3413507 h 3613305"/>
              <a:gd name="connsiteX14" fmla="*/ 1086703 w 2753875"/>
              <a:gd name="connsiteY14" fmla="*/ 3427643 h 3613305"/>
              <a:gd name="connsiteX15" fmla="*/ 1075394 w 2753875"/>
              <a:gd name="connsiteY15" fmla="*/ 3451205 h 3613305"/>
              <a:gd name="connsiteX16" fmla="*/ 1069739 w 2753875"/>
              <a:gd name="connsiteY16" fmla="*/ 3451205 h 3613305"/>
              <a:gd name="connsiteX17" fmla="*/ 1481585 w 2753875"/>
              <a:gd name="connsiteY17" fmla="*/ 3389004 h 3613305"/>
              <a:gd name="connsiteX18" fmla="*/ 1481585 w 2753875"/>
              <a:gd name="connsiteY18" fmla="*/ 3394659 h 3613305"/>
              <a:gd name="connsiteX19" fmla="*/ 1474988 w 2753875"/>
              <a:gd name="connsiteY19" fmla="*/ 3395601 h 3613305"/>
              <a:gd name="connsiteX20" fmla="*/ 1460851 w 2753875"/>
              <a:gd name="connsiteY20" fmla="*/ 3400313 h 3613305"/>
              <a:gd name="connsiteX21" fmla="*/ 1455197 w 2753875"/>
              <a:gd name="connsiteY21" fmla="*/ 3407853 h 3613305"/>
              <a:gd name="connsiteX22" fmla="*/ 1455197 w 2753875"/>
              <a:gd name="connsiteY22" fmla="*/ 3427644 h 3613305"/>
              <a:gd name="connsiteX23" fmla="*/ 1465564 w 2753875"/>
              <a:gd name="connsiteY23" fmla="*/ 3563356 h 3613305"/>
              <a:gd name="connsiteX24" fmla="*/ 1468391 w 2753875"/>
              <a:gd name="connsiteY24" fmla="*/ 3583147 h 3613305"/>
              <a:gd name="connsiteX25" fmla="*/ 1475930 w 2753875"/>
              <a:gd name="connsiteY25" fmla="*/ 3589744 h 3613305"/>
              <a:gd name="connsiteX26" fmla="*/ 1490067 w 2753875"/>
              <a:gd name="connsiteY26" fmla="*/ 3591629 h 3613305"/>
              <a:gd name="connsiteX27" fmla="*/ 1496664 w 2753875"/>
              <a:gd name="connsiteY27" fmla="*/ 3590686 h 3613305"/>
              <a:gd name="connsiteX28" fmla="*/ 1496664 w 2753875"/>
              <a:gd name="connsiteY28" fmla="*/ 3596341 h 3613305"/>
              <a:gd name="connsiteX29" fmla="*/ 1388284 w 2753875"/>
              <a:gd name="connsiteY29" fmla="*/ 3604823 h 3613305"/>
              <a:gd name="connsiteX30" fmla="*/ 1388284 w 2753875"/>
              <a:gd name="connsiteY30" fmla="*/ 3599168 h 3613305"/>
              <a:gd name="connsiteX31" fmla="*/ 1394881 w 2753875"/>
              <a:gd name="connsiteY31" fmla="*/ 3598226 h 3613305"/>
              <a:gd name="connsiteX32" fmla="*/ 1409017 w 2753875"/>
              <a:gd name="connsiteY32" fmla="*/ 3593514 h 3613305"/>
              <a:gd name="connsiteX33" fmla="*/ 1414672 w 2753875"/>
              <a:gd name="connsiteY33" fmla="*/ 3585974 h 3613305"/>
              <a:gd name="connsiteX34" fmla="*/ 1414672 w 2753875"/>
              <a:gd name="connsiteY34" fmla="*/ 3566183 h 3613305"/>
              <a:gd name="connsiteX35" fmla="*/ 1409960 w 2753875"/>
              <a:gd name="connsiteY35" fmla="*/ 3502097 h 3613305"/>
              <a:gd name="connsiteX36" fmla="*/ 1336449 w 2753875"/>
              <a:gd name="connsiteY36" fmla="*/ 3507752 h 3613305"/>
              <a:gd name="connsiteX37" fmla="*/ 1341162 w 2753875"/>
              <a:gd name="connsiteY37" fmla="*/ 3571838 h 3613305"/>
              <a:gd name="connsiteX38" fmla="*/ 1343989 w 2753875"/>
              <a:gd name="connsiteY38" fmla="*/ 3591629 h 3613305"/>
              <a:gd name="connsiteX39" fmla="*/ 1351529 w 2753875"/>
              <a:gd name="connsiteY39" fmla="*/ 3598226 h 3613305"/>
              <a:gd name="connsiteX40" fmla="*/ 1365665 w 2753875"/>
              <a:gd name="connsiteY40" fmla="*/ 3600111 h 3613305"/>
              <a:gd name="connsiteX41" fmla="*/ 1372262 w 2753875"/>
              <a:gd name="connsiteY41" fmla="*/ 3599168 h 3613305"/>
              <a:gd name="connsiteX42" fmla="*/ 1372262 w 2753875"/>
              <a:gd name="connsiteY42" fmla="*/ 3604823 h 3613305"/>
              <a:gd name="connsiteX43" fmla="*/ 1263881 w 2753875"/>
              <a:gd name="connsiteY43" fmla="*/ 3613305 h 3613305"/>
              <a:gd name="connsiteX44" fmla="*/ 1263881 w 2753875"/>
              <a:gd name="connsiteY44" fmla="*/ 3607650 h 3613305"/>
              <a:gd name="connsiteX45" fmla="*/ 1270478 w 2753875"/>
              <a:gd name="connsiteY45" fmla="*/ 3606708 h 3613305"/>
              <a:gd name="connsiteX46" fmla="*/ 1284615 w 2753875"/>
              <a:gd name="connsiteY46" fmla="*/ 3601996 h 3613305"/>
              <a:gd name="connsiteX47" fmla="*/ 1290269 w 2753875"/>
              <a:gd name="connsiteY47" fmla="*/ 3594456 h 3613305"/>
              <a:gd name="connsiteX48" fmla="*/ 1290269 w 2753875"/>
              <a:gd name="connsiteY48" fmla="*/ 3574665 h 3613305"/>
              <a:gd name="connsiteX49" fmla="*/ 1279902 w 2753875"/>
              <a:gd name="connsiteY49" fmla="*/ 3438953 h 3613305"/>
              <a:gd name="connsiteX50" fmla="*/ 1277075 w 2753875"/>
              <a:gd name="connsiteY50" fmla="*/ 3419162 h 3613305"/>
              <a:gd name="connsiteX51" fmla="*/ 1269536 w 2753875"/>
              <a:gd name="connsiteY51" fmla="*/ 3412565 h 3613305"/>
              <a:gd name="connsiteX52" fmla="*/ 1255399 w 2753875"/>
              <a:gd name="connsiteY52" fmla="*/ 3410680 h 3613305"/>
              <a:gd name="connsiteX53" fmla="*/ 1248802 w 2753875"/>
              <a:gd name="connsiteY53" fmla="*/ 3411622 h 3613305"/>
              <a:gd name="connsiteX54" fmla="*/ 1248802 w 2753875"/>
              <a:gd name="connsiteY54" fmla="*/ 3405968 h 3613305"/>
              <a:gd name="connsiteX55" fmla="*/ 1357183 w 2753875"/>
              <a:gd name="connsiteY55" fmla="*/ 3397486 h 3613305"/>
              <a:gd name="connsiteX56" fmla="*/ 1357183 w 2753875"/>
              <a:gd name="connsiteY56" fmla="*/ 3403141 h 3613305"/>
              <a:gd name="connsiteX57" fmla="*/ 1350586 w 2753875"/>
              <a:gd name="connsiteY57" fmla="*/ 3404083 h 3613305"/>
              <a:gd name="connsiteX58" fmla="*/ 1336449 w 2753875"/>
              <a:gd name="connsiteY58" fmla="*/ 3408795 h 3613305"/>
              <a:gd name="connsiteX59" fmla="*/ 1330794 w 2753875"/>
              <a:gd name="connsiteY59" fmla="*/ 3416335 h 3613305"/>
              <a:gd name="connsiteX60" fmla="*/ 1330794 w 2753875"/>
              <a:gd name="connsiteY60" fmla="*/ 3436126 h 3613305"/>
              <a:gd name="connsiteX61" fmla="*/ 1335506 w 2753875"/>
              <a:gd name="connsiteY61" fmla="*/ 3494558 h 3613305"/>
              <a:gd name="connsiteX62" fmla="*/ 1409017 w 2753875"/>
              <a:gd name="connsiteY62" fmla="*/ 3488903 h 3613305"/>
              <a:gd name="connsiteX63" fmla="*/ 1404305 w 2753875"/>
              <a:gd name="connsiteY63" fmla="*/ 3430471 h 3613305"/>
              <a:gd name="connsiteX64" fmla="*/ 1401478 w 2753875"/>
              <a:gd name="connsiteY64" fmla="*/ 3410680 h 3613305"/>
              <a:gd name="connsiteX65" fmla="*/ 1393938 w 2753875"/>
              <a:gd name="connsiteY65" fmla="*/ 3404083 h 3613305"/>
              <a:gd name="connsiteX66" fmla="*/ 1379802 w 2753875"/>
              <a:gd name="connsiteY66" fmla="*/ 3402198 h 3613305"/>
              <a:gd name="connsiteX67" fmla="*/ 1373205 w 2753875"/>
              <a:gd name="connsiteY67" fmla="*/ 3403141 h 3613305"/>
              <a:gd name="connsiteX68" fmla="*/ 1373205 w 2753875"/>
              <a:gd name="connsiteY68" fmla="*/ 3397486 h 3613305"/>
              <a:gd name="connsiteX69" fmla="*/ 1577714 w 2753875"/>
              <a:gd name="connsiteY69" fmla="*/ 3370155 h 3613305"/>
              <a:gd name="connsiteX70" fmla="*/ 1544727 w 2753875"/>
              <a:gd name="connsiteY70" fmla="*/ 3410681 h 3613305"/>
              <a:gd name="connsiteX71" fmla="*/ 1553209 w 2753875"/>
              <a:gd name="connsiteY71" fmla="*/ 3479479 h 3613305"/>
              <a:gd name="connsiteX72" fmla="*/ 1594677 w 2753875"/>
              <a:gd name="connsiteY72" fmla="*/ 3549219 h 3613305"/>
              <a:gd name="connsiteX73" fmla="*/ 1635202 w 2753875"/>
              <a:gd name="connsiteY73" fmla="*/ 3554874 h 3613305"/>
              <a:gd name="connsiteX74" fmla="*/ 1657821 w 2753875"/>
              <a:gd name="connsiteY74" fmla="*/ 3539795 h 3613305"/>
              <a:gd name="connsiteX75" fmla="*/ 1668188 w 2753875"/>
              <a:gd name="connsiteY75" fmla="*/ 3503982 h 3613305"/>
              <a:gd name="connsiteX76" fmla="*/ 1658763 w 2753875"/>
              <a:gd name="connsiteY76" fmla="*/ 3448379 h 3613305"/>
              <a:gd name="connsiteX77" fmla="*/ 1633317 w 2753875"/>
              <a:gd name="connsiteY77" fmla="*/ 3391831 h 3613305"/>
              <a:gd name="connsiteX78" fmla="*/ 1605987 w 2753875"/>
              <a:gd name="connsiteY78" fmla="*/ 3370155 h 3613305"/>
              <a:gd name="connsiteX79" fmla="*/ 1577714 w 2753875"/>
              <a:gd name="connsiteY79" fmla="*/ 3370155 h 3613305"/>
              <a:gd name="connsiteX80" fmla="*/ 912706 w 2753875"/>
              <a:gd name="connsiteY80" fmla="*/ 3357079 h 3613305"/>
              <a:gd name="connsiteX81" fmla="*/ 959474 w 2753875"/>
              <a:gd name="connsiteY81" fmla="*/ 3359788 h 3613305"/>
              <a:gd name="connsiteX82" fmla="*/ 985863 w 2753875"/>
              <a:gd name="connsiteY82" fmla="*/ 3368270 h 3613305"/>
              <a:gd name="connsiteX83" fmla="*/ 1005654 w 2753875"/>
              <a:gd name="connsiteY83" fmla="*/ 3380522 h 3613305"/>
              <a:gd name="connsiteX84" fmla="*/ 1021675 w 2753875"/>
              <a:gd name="connsiteY84" fmla="*/ 3389947 h 3613305"/>
              <a:gd name="connsiteX85" fmla="*/ 1030157 w 2753875"/>
              <a:gd name="connsiteY85" fmla="*/ 3389004 h 3613305"/>
              <a:gd name="connsiteX86" fmla="*/ 1039582 w 2753875"/>
              <a:gd name="connsiteY86" fmla="*/ 3378637 h 3613305"/>
              <a:gd name="connsiteX87" fmla="*/ 1043351 w 2753875"/>
              <a:gd name="connsiteY87" fmla="*/ 3381464 h 3613305"/>
              <a:gd name="connsiteX88" fmla="*/ 1026388 w 2753875"/>
              <a:gd name="connsiteY88" fmla="*/ 3452148 h 3613305"/>
              <a:gd name="connsiteX89" fmla="*/ 1020733 w 2753875"/>
              <a:gd name="connsiteY89" fmla="*/ 3451206 h 3613305"/>
              <a:gd name="connsiteX90" fmla="*/ 1001884 w 2753875"/>
              <a:gd name="connsiteY90" fmla="*/ 3399371 h 3613305"/>
              <a:gd name="connsiteX91" fmla="*/ 962302 w 2753875"/>
              <a:gd name="connsiteY91" fmla="*/ 3373925 h 3613305"/>
              <a:gd name="connsiteX92" fmla="*/ 921777 w 2753875"/>
              <a:gd name="connsiteY92" fmla="*/ 3377695 h 3613305"/>
              <a:gd name="connsiteX93" fmla="*/ 891618 w 2753875"/>
              <a:gd name="connsiteY93" fmla="*/ 3407853 h 3613305"/>
              <a:gd name="connsiteX94" fmla="*/ 873712 w 2753875"/>
              <a:gd name="connsiteY94" fmla="*/ 3453091 h 3613305"/>
              <a:gd name="connsiteX95" fmla="*/ 868057 w 2753875"/>
              <a:gd name="connsiteY95" fmla="*/ 3505867 h 3613305"/>
              <a:gd name="connsiteX96" fmla="*/ 882194 w 2753875"/>
              <a:gd name="connsiteY96" fmla="*/ 3543565 h 3613305"/>
              <a:gd name="connsiteX97" fmla="*/ 916122 w 2753875"/>
              <a:gd name="connsiteY97" fmla="*/ 3562413 h 3613305"/>
              <a:gd name="connsiteX98" fmla="*/ 931201 w 2753875"/>
              <a:gd name="connsiteY98" fmla="*/ 3564298 h 3613305"/>
              <a:gd name="connsiteX99" fmla="*/ 948165 w 2753875"/>
              <a:gd name="connsiteY99" fmla="*/ 3563356 h 3613305"/>
              <a:gd name="connsiteX100" fmla="*/ 958532 w 2753875"/>
              <a:gd name="connsiteY100" fmla="*/ 3520946 h 3613305"/>
              <a:gd name="connsiteX101" fmla="*/ 960417 w 2753875"/>
              <a:gd name="connsiteY101" fmla="*/ 3504925 h 3613305"/>
              <a:gd name="connsiteX102" fmla="*/ 954762 w 2753875"/>
              <a:gd name="connsiteY102" fmla="*/ 3497385 h 3613305"/>
              <a:gd name="connsiteX103" fmla="*/ 943453 w 2753875"/>
              <a:gd name="connsiteY103" fmla="*/ 3491731 h 3613305"/>
              <a:gd name="connsiteX104" fmla="*/ 938741 w 2753875"/>
              <a:gd name="connsiteY104" fmla="*/ 3490788 h 3613305"/>
              <a:gd name="connsiteX105" fmla="*/ 939683 w 2753875"/>
              <a:gd name="connsiteY105" fmla="*/ 3485134 h 3613305"/>
              <a:gd name="connsiteX106" fmla="*/ 1037697 w 2753875"/>
              <a:gd name="connsiteY106" fmla="*/ 3508694 h 3613305"/>
              <a:gd name="connsiteX107" fmla="*/ 1036754 w 2753875"/>
              <a:gd name="connsiteY107" fmla="*/ 3514349 h 3613305"/>
              <a:gd name="connsiteX108" fmla="*/ 1020733 w 2753875"/>
              <a:gd name="connsiteY108" fmla="*/ 3513407 h 3613305"/>
              <a:gd name="connsiteX109" fmla="*/ 1012251 w 2753875"/>
              <a:gd name="connsiteY109" fmla="*/ 3519061 h 3613305"/>
              <a:gd name="connsiteX110" fmla="*/ 1007539 w 2753875"/>
              <a:gd name="connsiteY110" fmla="*/ 3532255 h 3613305"/>
              <a:gd name="connsiteX111" fmla="*/ 997172 w 2753875"/>
              <a:gd name="connsiteY111" fmla="*/ 3574665 h 3613305"/>
              <a:gd name="connsiteX112" fmla="*/ 953820 w 2753875"/>
              <a:gd name="connsiteY112" fmla="*/ 3577493 h 3613305"/>
              <a:gd name="connsiteX113" fmla="*/ 909525 w 2753875"/>
              <a:gd name="connsiteY113" fmla="*/ 3571838 h 3613305"/>
              <a:gd name="connsiteX114" fmla="*/ 863345 w 2753875"/>
              <a:gd name="connsiteY114" fmla="*/ 3552047 h 3613305"/>
              <a:gd name="connsiteX115" fmla="*/ 835072 w 2753875"/>
              <a:gd name="connsiteY115" fmla="*/ 3523773 h 3613305"/>
              <a:gd name="connsiteX116" fmla="*/ 819050 w 2753875"/>
              <a:gd name="connsiteY116" fmla="*/ 3489846 h 3613305"/>
              <a:gd name="connsiteX117" fmla="*/ 819993 w 2753875"/>
              <a:gd name="connsiteY117" fmla="*/ 3440839 h 3613305"/>
              <a:gd name="connsiteX118" fmla="*/ 870884 w 2753875"/>
              <a:gd name="connsiteY118" fmla="*/ 3372040 h 3613305"/>
              <a:gd name="connsiteX119" fmla="*/ 912706 w 2753875"/>
              <a:gd name="connsiteY119" fmla="*/ 3357079 h 3613305"/>
              <a:gd name="connsiteX120" fmla="*/ 1617060 w 2753875"/>
              <a:gd name="connsiteY120" fmla="*/ 3353781 h 3613305"/>
              <a:gd name="connsiteX121" fmla="*/ 1657821 w 2753875"/>
              <a:gd name="connsiteY121" fmla="*/ 3364501 h 3613305"/>
              <a:gd name="connsiteX122" fmla="*/ 1710597 w 2753875"/>
              <a:gd name="connsiteY122" fmla="*/ 3428587 h 3613305"/>
              <a:gd name="connsiteX123" fmla="*/ 1709655 w 2753875"/>
              <a:gd name="connsiteY123" fmla="*/ 3501155 h 3613305"/>
              <a:gd name="connsiteX124" fmla="*/ 1638972 w 2753875"/>
              <a:gd name="connsiteY124" fmla="*/ 3565241 h 3613305"/>
              <a:gd name="connsiteX125" fmla="*/ 1544727 w 2753875"/>
              <a:gd name="connsiteY125" fmla="*/ 3554874 h 3613305"/>
              <a:gd name="connsiteX126" fmla="*/ 1500433 w 2753875"/>
              <a:gd name="connsiteY126" fmla="*/ 3494558 h 3613305"/>
              <a:gd name="connsiteX127" fmla="*/ 1507030 w 2753875"/>
              <a:gd name="connsiteY127" fmla="*/ 3411624 h 3613305"/>
              <a:gd name="connsiteX128" fmla="*/ 1572058 w 2753875"/>
              <a:gd name="connsiteY128" fmla="*/ 3360731 h 3613305"/>
              <a:gd name="connsiteX129" fmla="*/ 1617060 w 2753875"/>
              <a:gd name="connsiteY129" fmla="*/ 3353781 h 3613305"/>
              <a:gd name="connsiteX130" fmla="*/ 647527 w 2753875"/>
              <a:gd name="connsiteY130" fmla="*/ 3246696 h 3613305"/>
              <a:gd name="connsiteX131" fmla="*/ 715384 w 2753875"/>
              <a:gd name="connsiteY131" fmla="*/ 3277796 h 3613305"/>
              <a:gd name="connsiteX132" fmla="*/ 757793 w 2753875"/>
              <a:gd name="connsiteY132" fmla="*/ 3437068 h 3613305"/>
              <a:gd name="connsiteX133" fmla="*/ 793606 w 2753875"/>
              <a:gd name="connsiteY133" fmla="*/ 3355076 h 3613305"/>
              <a:gd name="connsiteX134" fmla="*/ 799260 w 2753875"/>
              <a:gd name="connsiteY134" fmla="*/ 3329630 h 3613305"/>
              <a:gd name="connsiteX135" fmla="*/ 780412 w 2753875"/>
              <a:gd name="connsiteY135" fmla="*/ 3311724 h 3613305"/>
              <a:gd name="connsiteX136" fmla="*/ 782297 w 2753875"/>
              <a:gd name="connsiteY136" fmla="*/ 3306069 h 3613305"/>
              <a:gd name="connsiteX137" fmla="*/ 845440 w 2753875"/>
              <a:gd name="connsiteY137" fmla="*/ 3333400 h 3613305"/>
              <a:gd name="connsiteX138" fmla="*/ 843555 w 2753875"/>
              <a:gd name="connsiteY138" fmla="*/ 3339055 h 3613305"/>
              <a:gd name="connsiteX139" fmla="*/ 825649 w 2753875"/>
              <a:gd name="connsiteY139" fmla="*/ 3336228 h 3613305"/>
              <a:gd name="connsiteX140" fmla="*/ 815282 w 2753875"/>
              <a:gd name="connsiteY140" fmla="*/ 3340940 h 3613305"/>
              <a:gd name="connsiteX141" fmla="*/ 804915 w 2753875"/>
              <a:gd name="connsiteY141" fmla="*/ 3358846 h 3613305"/>
              <a:gd name="connsiteX142" fmla="*/ 735175 w 2753875"/>
              <a:gd name="connsiteY142" fmla="*/ 3517176 h 3613305"/>
              <a:gd name="connsiteX143" fmla="*/ 730462 w 2753875"/>
              <a:gd name="connsiteY143" fmla="*/ 3515291 h 3613305"/>
              <a:gd name="connsiteX144" fmla="*/ 671089 w 2753875"/>
              <a:gd name="connsiteY144" fmla="*/ 3300415 h 3613305"/>
              <a:gd name="connsiteX145" fmla="*/ 618311 w 2753875"/>
              <a:gd name="connsiteY145" fmla="*/ 3421047 h 3613305"/>
              <a:gd name="connsiteX146" fmla="*/ 616427 w 2753875"/>
              <a:gd name="connsiteY146" fmla="*/ 3446493 h 3613305"/>
              <a:gd name="connsiteX147" fmla="*/ 630563 w 2753875"/>
              <a:gd name="connsiteY147" fmla="*/ 3459687 h 3613305"/>
              <a:gd name="connsiteX148" fmla="*/ 635275 w 2753875"/>
              <a:gd name="connsiteY148" fmla="*/ 3461572 h 3613305"/>
              <a:gd name="connsiteX149" fmla="*/ 633390 w 2753875"/>
              <a:gd name="connsiteY149" fmla="*/ 3466284 h 3613305"/>
              <a:gd name="connsiteX150" fmla="*/ 565535 w 2753875"/>
              <a:gd name="connsiteY150" fmla="*/ 3437068 h 3613305"/>
              <a:gd name="connsiteX151" fmla="*/ 567420 w 2753875"/>
              <a:gd name="connsiteY151" fmla="*/ 3432356 h 3613305"/>
              <a:gd name="connsiteX152" fmla="*/ 591923 w 2753875"/>
              <a:gd name="connsiteY152" fmla="*/ 3435183 h 3613305"/>
              <a:gd name="connsiteX153" fmla="*/ 607945 w 2753875"/>
              <a:gd name="connsiteY153" fmla="*/ 3416335 h 3613305"/>
              <a:gd name="connsiteX154" fmla="*/ 666376 w 2753875"/>
              <a:gd name="connsiteY154" fmla="*/ 3282508 h 3613305"/>
              <a:gd name="connsiteX155" fmla="*/ 664491 w 2753875"/>
              <a:gd name="connsiteY155" fmla="*/ 3275912 h 3613305"/>
              <a:gd name="connsiteX156" fmla="*/ 657894 w 2753875"/>
              <a:gd name="connsiteY156" fmla="*/ 3260833 h 3613305"/>
              <a:gd name="connsiteX157" fmla="*/ 645642 w 2753875"/>
              <a:gd name="connsiteY157" fmla="*/ 3252351 h 3613305"/>
              <a:gd name="connsiteX158" fmla="*/ 507104 w 2753875"/>
              <a:gd name="connsiteY158" fmla="*/ 3242926 h 3613305"/>
              <a:gd name="connsiteX159" fmla="*/ 442076 w 2753875"/>
              <a:gd name="connsiteY159" fmla="*/ 3287221 h 3613305"/>
              <a:gd name="connsiteX160" fmla="*/ 495795 w 2753875"/>
              <a:gd name="connsiteY160" fmla="*/ 3320206 h 3613305"/>
              <a:gd name="connsiteX161" fmla="*/ 1889660 w 2753875"/>
              <a:gd name="connsiteY161" fmla="*/ 3241041 h 3613305"/>
              <a:gd name="connsiteX162" fmla="*/ 1891545 w 2753875"/>
              <a:gd name="connsiteY162" fmla="*/ 3246696 h 3613305"/>
              <a:gd name="connsiteX163" fmla="*/ 1887775 w 2753875"/>
              <a:gd name="connsiteY163" fmla="*/ 3248581 h 3613305"/>
              <a:gd name="connsiteX164" fmla="*/ 1875523 w 2753875"/>
              <a:gd name="connsiteY164" fmla="*/ 3258005 h 3613305"/>
              <a:gd name="connsiteX165" fmla="*/ 1871754 w 2753875"/>
              <a:gd name="connsiteY165" fmla="*/ 3271199 h 3613305"/>
              <a:gd name="connsiteX166" fmla="*/ 1876466 w 2753875"/>
              <a:gd name="connsiteY166" fmla="*/ 3288163 h 3613305"/>
              <a:gd name="connsiteX167" fmla="*/ 1907566 w 2753875"/>
              <a:gd name="connsiteY167" fmla="*/ 3360732 h 3613305"/>
              <a:gd name="connsiteX168" fmla="*/ 1924530 w 2753875"/>
              <a:gd name="connsiteY168" fmla="*/ 3410681 h 3613305"/>
              <a:gd name="connsiteX169" fmla="*/ 1915106 w 2753875"/>
              <a:gd name="connsiteY169" fmla="*/ 3447436 h 3613305"/>
              <a:gd name="connsiteX170" fmla="*/ 1873639 w 2753875"/>
              <a:gd name="connsiteY170" fmla="*/ 3480421 h 3613305"/>
              <a:gd name="connsiteX171" fmla="*/ 1832171 w 2753875"/>
              <a:gd name="connsiteY171" fmla="*/ 3490788 h 3613305"/>
              <a:gd name="connsiteX172" fmla="*/ 1796359 w 2753875"/>
              <a:gd name="connsiteY172" fmla="*/ 3478536 h 3613305"/>
              <a:gd name="connsiteX173" fmla="*/ 1772797 w 2753875"/>
              <a:gd name="connsiteY173" fmla="*/ 3443666 h 3613305"/>
              <a:gd name="connsiteX174" fmla="*/ 1732272 w 2753875"/>
              <a:gd name="connsiteY174" fmla="*/ 3350365 h 3613305"/>
              <a:gd name="connsiteX175" fmla="*/ 1721905 w 2753875"/>
              <a:gd name="connsiteY175" fmla="*/ 3330574 h 3613305"/>
              <a:gd name="connsiteX176" fmla="*/ 1712481 w 2753875"/>
              <a:gd name="connsiteY176" fmla="*/ 3326804 h 3613305"/>
              <a:gd name="connsiteX177" fmla="*/ 1694574 w 2753875"/>
              <a:gd name="connsiteY177" fmla="*/ 3331516 h 3613305"/>
              <a:gd name="connsiteX178" fmla="*/ 1693632 w 2753875"/>
              <a:gd name="connsiteY178" fmla="*/ 3325861 h 3613305"/>
              <a:gd name="connsiteX179" fmla="*/ 1791646 w 2753875"/>
              <a:gd name="connsiteY179" fmla="*/ 3283451 h 3613305"/>
              <a:gd name="connsiteX180" fmla="*/ 1793531 w 2753875"/>
              <a:gd name="connsiteY180" fmla="*/ 3289105 h 3613305"/>
              <a:gd name="connsiteX181" fmla="*/ 1788818 w 2753875"/>
              <a:gd name="connsiteY181" fmla="*/ 3290990 h 3613305"/>
              <a:gd name="connsiteX182" fmla="*/ 1774682 w 2753875"/>
              <a:gd name="connsiteY182" fmla="*/ 3299472 h 3613305"/>
              <a:gd name="connsiteX183" fmla="*/ 1771854 w 2753875"/>
              <a:gd name="connsiteY183" fmla="*/ 3307955 h 3613305"/>
              <a:gd name="connsiteX184" fmla="*/ 1778451 w 2753875"/>
              <a:gd name="connsiteY184" fmla="*/ 3328689 h 3613305"/>
              <a:gd name="connsiteX185" fmla="*/ 1818977 w 2753875"/>
              <a:gd name="connsiteY185" fmla="*/ 3421990 h 3613305"/>
              <a:gd name="connsiteX186" fmla="*/ 1837826 w 2753875"/>
              <a:gd name="connsiteY186" fmla="*/ 3454033 h 3613305"/>
              <a:gd name="connsiteX187" fmla="*/ 1856675 w 2753875"/>
              <a:gd name="connsiteY187" fmla="*/ 3462515 h 3613305"/>
              <a:gd name="connsiteX188" fmla="*/ 1881178 w 2753875"/>
              <a:gd name="connsiteY188" fmla="*/ 3458745 h 3613305"/>
              <a:gd name="connsiteX189" fmla="*/ 1904739 w 2753875"/>
              <a:gd name="connsiteY189" fmla="*/ 3440839 h 3613305"/>
              <a:gd name="connsiteX190" fmla="*/ 1912278 w 2753875"/>
              <a:gd name="connsiteY190" fmla="*/ 3414450 h 3613305"/>
              <a:gd name="connsiteX191" fmla="*/ 1899084 w 2753875"/>
              <a:gd name="connsiteY191" fmla="*/ 3369214 h 3613305"/>
              <a:gd name="connsiteX192" fmla="*/ 1865157 w 2753875"/>
              <a:gd name="connsiteY192" fmla="*/ 3291933 h 3613305"/>
              <a:gd name="connsiteX193" fmla="*/ 1854790 w 2753875"/>
              <a:gd name="connsiteY193" fmla="*/ 3274969 h 3613305"/>
              <a:gd name="connsiteX194" fmla="*/ 1844423 w 2753875"/>
              <a:gd name="connsiteY194" fmla="*/ 3270257 h 3613305"/>
              <a:gd name="connsiteX195" fmla="*/ 1825574 w 2753875"/>
              <a:gd name="connsiteY195" fmla="*/ 3274969 h 3613305"/>
              <a:gd name="connsiteX196" fmla="*/ 1823689 w 2753875"/>
              <a:gd name="connsiteY196" fmla="*/ 3269314 h 3613305"/>
              <a:gd name="connsiteX197" fmla="*/ 558938 w 2753875"/>
              <a:gd name="connsiteY197" fmla="*/ 3192977 h 3613305"/>
              <a:gd name="connsiteX198" fmla="*/ 561765 w 2753875"/>
              <a:gd name="connsiteY198" fmla="*/ 3194862 h 3613305"/>
              <a:gd name="connsiteX199" fmla="*/ 536319 w 2753875"/>
              <a:gd name="connsiteY199" fmla="*/ 3378637 h 3613305"/>
              <a:gd name="connsiteX200" fmla="*/ 535377 w 2753875"/>
              <a:gd name="connsiteY200" fmla="*/ 3413508 h 3613305"/>
              <a:gd name="connsiteX201" fmla="*/ 545744 w 2753875"/>
              <a:gd name="connsiteY201" fmla="*/ 3425759 h 3613305"/>
              <a:gd name="connsiteX202" fmla="*/ 542916 w 2753875"/>
              <a:gd name="connsiteY202" fmla="*/ 3430471 h 3613305"/>
              <a:gd name="connsiteX203" fmla="*/ 457155 w 2753875"/>
              <a:gd name="connsiteY203" fmla="*/ 3377695 h 3613305"/>
              <a:gd name="connsiteX204" fmla="*/ 459982 w 2753875"/>
              <a:gd name="connsiteY204" fmla="*/ 3372983 h 3613305"/>
              <a:gd name="connsiteX205" fmla="*/ 463752 w 2753875"/>
              <a:gd name="connsiteY205" fmla="*/ 3374868 h 3613305"/>
              <a:gd name="connsiteX206" fmla="*/ 479773 w 2753875"/>
              <a:gd name="connsiteY206" fmla="*/ 3380522 h 3613305"/>
              <a:gd name="connsiteX207" fmla="*/ 486370 w 2753875"/>
              <a:gd name="connsiteY207" fmla="*/ 3376752 h 3613305"/>
              <a:gd name="connsiteX208" fmla="*/ 488255 w 2753875"/>
              <a:gd name="connsiteY208" fmla="*/ 3371098 h 3613305"/>
              <a:gd name="connsiteX209" fmla="*/ 490140 w 2753875"/>
              <a:gd name="connsiteY209" fmla="*/ 3358846 h 3613305"/>
              <a:gd name="connsiteX210" fmla="*/ 493910 w 2753875"/>
              <a:gd name="connsiteY210" fmla="*/ 3330573 h 3613305"/>
              <a:gd name="connsiteX211" fmla="*/ 431709 w 2753875"/>
              <a:gd name="connsiteY211" fmla="*/ 3291933 h 3613305"/>
              <a:gd name="connsiteX212" fmla="*/ 413803 w 2753875"/>
              <a:gd name="connsiteY212" fmla="*/ 3304185 h 3613305"/>
              <a:gd name="connsiteX213" fmla="*/ 401551 w 2753875"/>
              <a:gd name="connsiteY213" fmla="*/ 3316436 h 3613305"/>
              <a:gd name="connsiteX214" fmla="*/ 400608 w 2753875"/>
              <a:gd name="connsiteY214" fmla="*/ 3331515 h 3613305"/>
              <a:gd name="connsiteX215" fmla="*/ 415687 w 2753875"/>
              <a:gd name="connsiteY215" fmla="*/ 3345652 h 3613305"/>
              <a:gd name="connsiteX216" fmla="*/ 412860 w 2753875"/>
              <a:gd name="connsiteY216" fmla="*/ 3350364 h 3613305"/>
              <a:gd name="connsiteX217" fmla="*/ 354429 w 2753875"/>
              <a:gd name="connsiteY217" fmla="*/ 3314552 h 3613305"/>
              <a:gd name="connsiteX218" fmla="*/ 357256 w 2753875"/>
              <a:gd name="connsiteY218" fmla="*/ 3309839 h 3613305"/>
              <a:gd name="connsiteX219" fmla="*/ 377990 w 2753875"/>
              <a:gd name="connsiteY219" fmla="*/ 3311724 h 3613305"/>
              <a:gd name="connsiteX220" fmla="*/ 409090 w 2753875"/>
              <a:gd name="connsiteY220" fmla="*/ 3294760 h 3613305"/>
              <a:gd name="connsiteX221" fmla="*/ 2161082 w 2753875"/>
              <a:gd name="connsiteY221" fmla="*/ 3032762 h 3613305"/>
              <a:gd name="connsiteX222" fmla="*/ 2164852 w 2753875"/>
              <a:gd name="connsiteY222" fmla="*/ 3037474 h 3613305"/>
              <a:gd name="connsiteX223" fmla="*/ 2161082 w 2753875"/>
              <a:gd name="connsiteY223" fmla="*/ 3040302 h 3613305"/>
              <a:gd name="connsiteX224" fmla="*/ 2151658 w 2753875"/>
              <a:gd name="connsiteY224" fmla="*/ 3051611 h 3613305"/>
              <a:gd name="connsiteX225" fmla="*/ 2151658 w 2753875"/>
              <a:gd name="connsiteY225" fmla="*/ 3064805 h 3613305"/>
              <a:gd name="connsiteX226" fmla="*/ 2161082 w 2753875"/>
              <a:gd name="connsiteY226" fmla="*/ 3079884 h 3613305"/>
              <a:gd name="connsiteX227" fmla="*/ 2210089 w 2753875"/>
              <a:gd name="connsiteY227" fmla="*/ 3142085 h 3613305"/>
              <a:gd name="connsiteX228" fmla="*/ 2239304 w 2753875"/>
              <a:gd name="connsiteY228" fmla="*/ 3186379 h 3613305"/>
              <a:gd name="connsiteX229" fmla="*/ 2239304 w 2753875"/>
              <a:gd name="connsiteY229" fmla="*/ 3224077 h 3613305"/>
              <a:gd name="connsiteX230" fmla="*/ 2208204 w 2753875"/>
              <a:gd name="connsiteY230" fmla="*/ 3266487 h 3613305"/>
              <a:gd name="connsiteX231" fmla="*/ 2171449 w 2753875"/>
              <a:gd name="connsiteY231" fmla="*/ 3286278 h 3613305"/>
              <a:gd name="connsiteX232" fmla="*/ 2133751 w 2753875"/>
              <a:gd name="connsiteY232" fmla="*/ 3284393 h 3613305"/>
              <a:gd name="connsiteX233" fmla="*/ 2101708 w 2753875"/>
              <a:gd name="connsiteY233" fmla="*/ 3257062 h 3613305"/>
              <a:gd name="connsiteX234" fmla="*/ 2038564 w 2753875"/>
              <a:gd name="connsiteY234" fmla="*/ 3176955 h 3613305"/>
              <a:gd name="connsiteX235" fmla="*/ 2023485 w 2753875"/>
              <a:gd name="connsiteY235" fmla="*/ 3160934 h 3613305"/>
              <a:gd name="connsiteX236" fmla="*/ 2014061 w 2753875"/>
              <a:gd name="connsiteY236" fmla="*/ 3159991 h 3613305"/>
              <a:gd name="connsiteX237" fmla="*/ 1998039 w 2753875"/>
              <a:gd name="connsiteY237" fmla="*/ 3169415 h 3613305"/>
              <a:gd name="connsiteX238" fmla="*/ 1995212 w 2753875"/>
              <a:gd name="connsiteY238" fmla="*/ 3164703 h 3613305"/>
              <a:gd name="connsiteX239" fmla="*/ 2079089 w 2753875"/>
              <a:gd name="connsiteY239" fmla="*/ 3097790 h 3613305"/>
              <a:gd name="connsiteX240" fmla="*/ 2082859 w 2753875"/>
              <a:gd name="connsiteY240" fmla="*/ 3102503 h 3613305"/>
              <a:gd name="connsiteX241" fmla="*/ 2079089 w 2753875"/>
              <a:gd name="connsiteY241" fmla="*/ 3106272 h 3613305"/>
              <a:gd name="connsiteX242" fmla="*/ 2067780 w 2753875"/>
              <a:gd name="connsiteY242" fmla="*/ 3118524 h 3613305"/>
              <a:gd name="connsiteX243" fmla="*/ 2066837 w 2753875"/>
              <a:gd name="connsiteY243" fmla="*/ 3127948 h 3613305"/>
              <a:gd name="connsiteX244" fmla="*/ 2079089 w 2753875"/>
              <a:gd name="connsiteY244" fmla="*/ 3146797 h 3613305"/>
              <a:gd name="connsiteX245" fmla="*/ 2142233 w 2753875"/>
              <a:gd name="connsiteY245" fmla="*/ 3226904 h 3613305"/>
              <a:gd name="connsiteX246" fmla="*/ 2168621 w 2753875"/>
              <a:gd name="connsiteY246" fmla="*/ 3253293 h 3613305"/>
              <a:gd name="connsiteX247" fmla="*/ 2188413 w 2753875"/>
              <a:gd name="connsiteY247" fmla="*/ 3256120 h 3613305"/>
              <a:gd name="connsiteX248" fmla="*/ 2211031 w 2753875"/>
              <a:gd name="connsiteY248" fmla="*/ 3245753 h 3613305"/>
              <a:gd name="connsiteX249" fmla="*/ 2228937 w 2753875"/>
              <a:gd name="connsiteY249" fmla="*/ 3222192 h 3613305"/>
              <a:gd name="connsiteX250" fmla="*/ 2229880 w 2753875"/>
              <a:gd name="connsiteY250" fmla="*/ 3194861 h 3613305"/>
              <a:gd name="connsiteX251" fmla="*/ 2205376 w 2753875"/>
              <a:gd name="connsiteY251" fmla="*/ 3154337 h 3613305"/>
              <a:gd name="connsiteX252" fmla="*/ 2152600 w 2753875"/>
              <a:gd name="connsiteY252" fmla="*/ 3088366 h 3613305"/>
              <a:gd name="connsiteX253" fmla="*/ 2137521 w 2753875"/>
              <a:gd name="connsiteY253" fmla="*/ 3074229 h 3613305"/>
              <a:gd name="connsiteX254" fmla="*/ 2126212 w 2753875"/>
              <a:gd name="connsiteY254" fmla="*/ 3072344 h 3613305"/>
              <a:gd name="connsiteX255" fmla="*/ 2108305 w 2753875"/>
              <a:gd name="connsiteY255" fmla="*/ 3081769 h 3613305"/>
              <a:gd name="connsiteX256" fmla="*/ 2104536 w 2753875"/>
              <a:gd name="connsiteY256" fmla="*/ 3077057 h 3613305"/>
              <a:gd name="connsiteX257" fmla="*/ 312963 w 2753875"/>
              <a:gd name="connsiteY257" fmla="*/ 3003547 h 3613305"/>
              <a:gd name="connsiteX258" fmla="*/ 393070 w 2753875"/>
              <a:gd name="connsiteY258" fmla="*/ 3075173 h 3613305"/>
              <a:gd name="connsiteX259" fmla="*/ 389300 w 2753875"/>
              <a:gd name="connsiteY259" fmla="*/ 3079885 h 3613305"/>
              <a:gd name="connsiteX260" fmla="*/ 385530 w 2753875"/>
              <a:gd name="connsiteY260" fmla="*/ 3076115 h 3613305"/>
              <a:gd name="connsiteX261" fmla="*/ 371394 w 2753875"/>
              <a:gd name="connsiteY261" fmla="*/ 3066691 h 3613305"/>
              <a:gd name="connsiteX262" fmla="*/ 361969 w 2753875"/>
              <a:gd name="connsiteY262" fmla="*/ 3067634 h 3613305"/>
              <a:gd name="connsiteX263" fmla="*/ 345948 w 2753875"/>
              <a:gd name="connsiteY263" fmla="*/ 3082713 h 3613305"/>
              <a:gd name="connsiteX264" fmla="*/ 278091 w 2753875"/>
              <a:gd name="connsiteY264" fmla="*/ 3159050 h 3613305"/>
              <a:gd name="connsiteX265" fmla="*/ 256415 w 2753875"/>
              <a:gd name="connsiteY265" fmla="*/ 3189208 h 3613305"/>
              <a:gd name="connsiteX266" fmla="*/ 256415 w 2753875"/>
              <a:gd name="connsiteY266" fmla="*/ 3209942 h 3613305"/>
              <a:gd name="connsiteX267" fmla="*/ 270552 w 2753875"/>
              <a:gd name="connsiteY267" fmla="*/ 3230675 h 3613305"/>
              <a:gd name="connsiteX268" fmla="*/ 296940 w 2753875"/>
              <a:gd name="connsiteY268" fmla="*/ 3243869 h 3613305"/>
              <a:gd name="connsiteX269" fmla="*/ 324272 w 2753875"/>
              <a:gd name="connsiteY269" fmla="*/ 3240099 h 3613305"/>
              <a:gd name="connsiteX270" fmla="*/ 359142 w 2753875"/>
              <a:gd name="connsiteY270" fmla="*/ 3208999 h 3613305"/>
              <a:gd name="connsiteX271" fmla="*/ 415688 w 2753875"/>
              <a:gd name="connsiteY271" fmla="*/ 3145856 h 3613305"/>
              <a:gd name="connsiteX272" fmla="*/ 426998 w 2753875"/>
              <a:gd name="connsiteY272" fmla="*/ 3128892 h 3613305"/>
              <a:gd name="connsiteX273" fmla="*/ 426998 w 2753875"/>
              <a:gd name="connsiteY273" fmla="*/ 3117583 h 3613305"/>
              <a:gd name="connsiteX274" fmla="*/ 414746 w 2753875"/>
              <a:gd name="connsiteY274" fmla="*/ 3101561 h 3613305"/>
              <a:gd name="connsiteX275" fmla="*/ 418516 w 2753875"/>
              <a:gd name="connsiteY275" fmla="*/ 3096849 h 3613305"/>
              <a:gd name="connsiteX276" fmla="*/ 472234 w 2753875"/>
              <a:gd name="connsiteY276" fmla="*/ 3144914 h 3613305"/>
              <a:gd name="connsiteX277" fmla="*/ 468465 w 2753875"/>
              <a:gd name="connsiteY277" fmla="*/ 3149626 h 3613305"/>
              <a:gd name="connsiteX278" fmla="*/ 465637 w 2753875"/>
              <a:gd name="connsiteY278" fmla="*/ 3146798 h 3613305"/>
              <a:gd name="connsiteX279" fmla="*/ 452443 w 2753875"/>
              <a:gd name="connsiteY279" fmla="*/ 3140201 h 3613305"/>
              <a:gd name="connsiteX280" fmla="*/ 439249 w 2753875"/>
              <a:gd name="connsiteY280" fmla="*/ 3142086 h 3613305"/>
              <a:gd name="connsiteX281" fmla="*/ 426055 w 2753875"/>
              <a:gd name="connsiteY281" fmla="*/ 3154338 h 3613305"/>
              <a:gd name="connsiteX282" fmla="*/ 373279 w 2753875"/>
              <a:gd name="connsiteY282" fmla="*/ 3213711 h 3613305"/>
              <a:gd name="connsiteX283" fmla="*/ 334639 w 2753875"/>
              <a:gd name="connsiteY283" fmla="*/ 3250466 h 3613305"/>
              <a:gd name="connsiteX284" fmla="*/ 296940 w 2753875"/>
              <a:gd name="connsiteY284" fmla="*/ 3257064 h 3613305"/>
              <a:gd name="connsiteX285" fmla="*/ 249818 w 2753875"/>
              <a:gd name="connsiteY285" fmla="*/ 3233503 h 3613305"/>
              <a:gd name="connsiteX286" fmla="*/ 223430 w 2753875"/>
              <a:gd name="connsiteY286" fmla="*/ 3200517 h 3613305"/>
              <a:gd name="connsiteX287" fmla="*/ 218718 w 2753875"/>
              <a:gd name="connsiteY287" fmla="*/ 3162820 h 3613305"/>
              <a:gd name="connsiteX288" fmla="*/ 240394 w 2753875"/>
              <a:gd name="connsiteY288" fmla="*/ 3126065 h 3613305"/>
              <a:gd name="connsiteX289" fmla="*/ 308249 w 2753875"/>
              <a:gd name="connsiteY289" fmla="*/ 3049726 h 3613305"/>
              <a:gd name="connsiteX290" fmla="*/ 321445 w 2753875"/>
              <a:gd name="connsiteY290" fmla="*/ 3031820 h 3613305"/>
              <a:gd name="connsiteX291" fmla="*/ 320502 w 2753875"/>
              <a:gd name="connsiteY291" fmla="*/ 3022396 h 3613305"/>
              <a:gd name="connsiteX292" fmla="*/ 308249 w 2753875"/>
              <a:gd name="connsiteY292" fmla="*/ 3008259 h 3613305"/>
              <a:gd name="connsiteX293" fmla="*/ 168770 w 2753875"/>
              <a:gd name="connsiteY293" fmla="*/ 2876318 h 3613305"/>
              <a:gd name="connsiteX294" fmla="*/ 246992 w 2753875"/>
              <a:gd name="connsiteY294" fmla="*/ 2918728 h 3613305"/>
              <a:gd name="connsiteX295" fmla="*/ 263014 w 2753875"/>
              <a:gd name="connsiteY295" fmla="*/ 2941346 h 3613305"/>
              <a:gd name="connsiteX296" fmla="*/ 271496 w 2753875"/>
              <a:gd name="connsiteY296" fmla="*/ 2962080 h 3613305"/>
              <a:gd name="connsiteX297" fmla="*/ 279035 w 2753875"/>
              <a:gd name="connsiteY297" fmla="*/ 2979044 h 3613305"/>
              <a:gd name="connsiteX298" fmla="*/ 286575 w 2753875"/>
              <a:gd name="connsiteY298" fmla="*/ 2982814 h 3613305"/>
              <a:gd name="connsiteX299" fmla="*/ 299769 w 2753875"/>
              <a:gd name="connsiteY299" fmla="*/ 2979986 h 3613305"/>
              <a:gd name="connsiteX300" fmla="*/ 300711 w 2753875"/>
              <a:gd name="connsiteY300" fmla="*/ 2983756 h 3613305"/>
              <a:gd name="connsiteX301" fmla="*/ 245107 w 2753875"/>
              <a:gd name="connsiteY301" fmla="*/ 3030878 h 3613305"/>
              <a:gd name="connsiteX302" fmla="*/ 241338 w 2753875"/>
              <a:gd name="connsiteY302" fmla="*/ 3026166 h 3613305"/>
              <a:gd name="connsiteX303" fmla="*/ 256417 w 2753875"/>
              <a:gd name="connsiteY303" fmla="*/ 2973389 h 3613305"/>
              <a:gd name="connsiteX304" fmla="*/ 239453 w 2753875"/>
              <a:gd name="connsiteY304" fmla="*/ 2929095 h 3613305"/>
              <a:gd name="connsiteX305" fmla="*/ 204583 w 2753875"/>
              <a:gd name="connsiteY305" fmla="*/ 2908361 h 3613305"/>
              <a:gd name="connsiteX306" fmla="*/ 162173 w 2753875"/>
              <a:gd name="connsiteY306" fmla="*/ 2914958 h 3613305"/>
              <a:gd name="connsiteX307" fmla="*/ 121647 w 2753875"/>
              <a:gd name="connsiteY307" fmla="*/ 2941346 h 3613305"/>
              <a:gd name="connsiteX308" fmla="*/ 86777 w 2753875"/>
              <a:gd name="connsiteY308" fmla="*/ 2980929 h 3613305"/>
              <a:gd name="connsiteX309" fmla="*/ 76410 w 2753875"/>
              <a:gd name="connsiteY309" fmla="*/ 3019569 h 3613305"/>
              <a:gd name="connsiteX310" fmla="*/ 92432 w 2753875"/>
              <a:gd name="connsiteY310" fmla="*/ 3054439 h 3613305"/>
              <a:gd name="connsiteX311" fmla="*/ 103741 w 2753875"/>
              <a:gd name="connsiteY311" fmla="*/ 3064806 h 3613305"/>
              <a:gd name="connsiteX312" fmla="*/ 117877 w 2753875"/>
              <a:gd name="connsiteY312" fmla="*/ 3074230 h 3613305"/>
              <a:gd name="connsiteX313" fmla="*/ 150864 w 2753875"/>
              <a:gd name="connsiteY313" fmla="*/ 3045957 h 3613305"/>
              <a:gd name="connsiteX314" fmla="*/ 162173 w 2753875"/>
              <a:gd name="connsiteY314" fmla="*/ 3034648 h 3613305"/>
              <a:gd name="connsiteX315" fmla="*/ 163115 w 2753875"/>
              <a:gd name="connsiteY315" fmla="*/ 3025223 h 3613305"/>
              <a:gd name="connsiteX316" fmla="*/ 157461 w 2753875"/>
              <a:gd name="connsiteY316" fmla="*/ 3013914 h 3613305"/>
              <a:gd name="connsiteX317" fmla="*/ 153691 w 2753875"/>
              <a:gd name="connsiteY317" fmla="*/ 3010144 h 3613305"/>
              <a:gd name="connsiteX318" fmla="*/ 158403 w 2753875"/>
              <a:gd name="connsiteY318" fmla="*/ 3006375 h 3613305"/>
              <a:gd name="connsiteX319" fmla="*/ 223431 w 2753875"/>
              <a:gd name="connsiteY319" fmla="*/ 3083654 h 3613305"/>
              <a:gd name="connsiteX320" fmla="*/ 218719 w 2753875"/>
              <a:gd name="connsiteY320" fmla="*/ 3087424 h 3613305"/>
              <a:gd name="connsiteX321" fmla="*/ 205525 w 2753875"/>
              <a:gd name="connsiteY321" fmla="*/ 3077057 h 3613305"/>
              <a:gd name="connsiteX322" fmla="*/ 195158 w 2753875"/>
              <a:gd name="connsiteY322" fmla="*/ 3077057 h 3613305"/>
              <a:gd name="connsiteX323" fmla="*/ 183849 w 2753875"/>
              <a:gd name="connsiteY323" fmla="*/ 3085539 h 3613305"/>
              <a:gd name="connsiteX324" fmla="*/ 150864 w 2753875"/>
              <a:gd name="connsiteY324" fmla="*/ 3113812 h 3613305"/>
              <a:gd name="connsiteX325" fmla="*/ 114108 w 2753875"/>
              <a:gd name="connsiteY325" fmla="*/ 3091194 h 3613305"/>
              <a:gd name="connsiteX326" fmla="*/ 82065 w 2753875"/>
              <a:gd name="connsiteY326" fmla="*/ 3060094 h 3613305"/>
              <a:gd name="connsiteX327" fmla="*/ 56619 w 2753875"/>
              <a:gd name="connsiteY327" fmla="*/ 3017684 h 3613305"/>
              <a:gd name="connsiteX328" fmla="*/ 50022 w 2753875"/>
              <a:gd name="connsiteY328" fmla="*/ 2978101 h 3613305"/>
              <a:gd name="connsiteX329" fmla="*/ 57561 w 2753875"/>
              <a:gd name="connsiteY329" fmla="*/ 2941346 h 3613305"/>
              <a:gd name="connsiteX330" fmla="*/ 86777 w 2753875"/>
              <a:gd name="connsiteY330" fmla="*/ 2902706 h 3613305"/>
              <a:gd name="connsiteX331" fmla="*/ 168770 w 2753875"/>
              <a:gd name="connsiteY331" fmla="*/ 2876318 h 3613305"/>
              <a:gd name="connsiteX332" fmla="*/ 2307159 w 2753875"/>
              <a:gd name="connsiteY332" fmla="*/ 2868778 h 3613305"/>
              <a:gd name="connsiteX333" fmla="*/ 2311871 w 2753875"/>
              <a:gd name="connsiteY333" fmla="*/ 2872548 h 3613305"/>
              <a:gd name="connsiteX334" fmla="*/ 2303389 w 2753875"/>
              <a:gd name="connsiteY334" fmla="*/ 2888569 h 3613305"/>
              <a:gd name="connsiteX335" fmla="*/ 2305274 w 2753875"/>
              <a:gd name="connsiteY335" fmla="*/ 2899879 h 3613305"/>
              <a:gd name="connsiteX336" fmla="*/ 2319411 w 2753875"/>
              <a:gd name="connsiteY336" fmla="*/ 2915900 h 3613305"/>
              <a:gd name="connsiteX337" fmla="*/ 2448524 w 2753875"/>
              <a:gd name="connsiteY337" fmla="*/ 3030877 h 3613305"/>
              <a:gd name="connsiteX338" fmla="*/ 2444755 w 2753875"/>
              <a:gd name="connsiteY338" fmla="*/ 3034647 h 3613305"/>
              <a:gd name="connsiteX339" fmla="*/ 2222340 w 2753875"/>
              <a:gd name="connsiteY339" fmla="*/ 3024280 h 3613305"/>
              <a:gd name="connsiteX340" fmla="*/ 2321295 w 2753875"/>
              <a:gd name="connsiteY340" fmla="*/ 3111927 h 3613305"/>
              <a:gd name="connsiteX341" fmla="*/ 2344856 w 2753875"/>
              <a:gd name="connsiteY341" fmla="*/ 3122294 h 3613305"/>
              <a:gd name="connsiteX342" fmla="*/ 2361820 w 2753875"/>
              <a:gd name="connsiteY342" fmla="*/ 3112869 h 3613305"/>
              <a:gd name="connsiteX343" fmla="*/ 2364647 w 2753875"/>
              <a:gd name="connsiteY343" fmla="*/ 3109099 h 3613305"/>
              <a:gd name="connsiteX344" fmla="*/ 2368417 w 2753875"/>
              <a:gd name="connsiteY344" fmla="*/ 3112869 h 3613305"/>
              <a:gd name="connsiteX345" fmla="*/ 2319411 w 2753875"/>
              <a:gd name="connsiteY345" fmla="*/ 3167531 h 3613305"/>
              <a:gd name="connsiteX346" fmla="*/ 2315641 w 2753875"/>
              <a:gd name="connsiteY346" fmla="*/ 3163761 h 3613305"/>
              <a:gd name="connsiteX347" fmla="*/ 2326008 w 2753875"/>
              <a:gd name="connsiteY347" fmla="*/ 3141142 h 3613305"/>
              <a:gd name="connsiteX348" fmla="*/ 2312813 w 2753875"/>
              <a:gd name="connsiteY348" fmla="*/ 3120409 h 3613305"/>
              <a:gd name="connsiteX349" fmla="*/ 2203491 w 2753875"/>
              <a:gd name="connsiteY349" fmla="*/ 3023338 h 3613305"/>
              <a:gd name="connsiteX350" fmla="*/ 2195951 w 2753875"/>
              <a:gd name="connsiteY350" fmla="*/ 3023338 h 3613305"/>
              <a:gd name="connsiteX351" fmla="*/ 2179930 w 2753875"/>
              <a:gd name="connsiteY351" fmla="*/ 3025223 h 3613305"/>
              <a:gd name="connsiteX352" fmla="*/ 2167678 w 2753875"/>
              <a:gd name="connsiteY352" fmla="*/ 3034647 h 3613305"/>
              <a:gd name="connsiteX353" fmla="*/ 2162966 w 2753875"/>
              <a:gd name="connsiteY353" fmla="*/ 3030877 h 3613305"/>
              <a:gd name="connsiteX354" fmla="*/ 2214800 w 2753875"/>
              <a:gd name="connsiteY354" fmla="*/ 2973389 h 3613305"/>
              <a:gd name="connsiteX355" fmla="*/ 2378784 w 2753875"/>
              <a:gd name="connsiteY355" fmla="*/ 2982813 h 3613305"/>
              <a:gd name="connsiteX356" fmla="*/ 2311871 w 2753875"/>
              <a:gd name="connsiteY356" fmla="*/ 2923440 h 3613305"/>
              <a:gd name="connsiteX357" fmla="*/ 2289253 w 2753875"/>
              <a:gd name="connsiteY357" fmla="*/ 2910245 h 3613305"/>
              <a:gd name="connsiteX358" fmla="*/ 2266634 w 2753875"/>
              <a:gd name="connsiteY358" fmla="*/ 2923440 h 3613305"/>
              <a:gd name="connsiteX359" fmla="*/ 2261922 w 2753875"/>
              <a:gd name="connsiteY359" fmla="*/ 2919670 h 3613305"/>
              <a:gd name="connsiteX360" fmla="*/ 2376899 w 2753875"/>
              <a:gd name="connsiteY360" fmla="*/ 2751916 h 3613305"/>
              <a:gd name="connsiteX361" fmla="*/ 2381611 w 2753875"/>
              <a:gd name="connsiteY361" fmla="*/ 2754743 h 3613305"/>
              <a:gd name="connsiteX362" fmla="*/ 2377842 w 2753875"/>
              <a:gd name="connsiteY362" fmla="*/ 2760398 h 3613305"/>
              <a:gd name="connsiteX363" fmla="*/ 2373130 w 2753875"/>
              <a:gd name="connsiteY363" fmla="*/ 2774534 h 3613305"/>
              <a:gd name="connsiteX364" fmla="*/ 2375957 w 2753875"/>
              <a:gd name="connsiteY364" fmla="*/ 2783959 h 3613305"/>
              <a:gd name="connsiteX365" fmla="*/ 2391036 w 2753875"/>
              <a:gd name="connsiteY365" fmla="*/ 2795268 h 3613305"/>
              <a:gd name="connsiteX366" fmla="*/ 2451353 w 2753875"/>
              <a:gd name="connsiteY366" fmla="*/ 2832967 h 3613305"/>
              <a:gd name="connsiteX367" fmla="*/ 2506957 w 2753875"/>
              <a:gd name="connsiteY367" fmla="*/ 2866894 h 3613305"/>
              <a:gd name="connsiteX368" fmla="*/ 2524863 w 2753875"/>
              <a:gd name="connsiteY368" fmla="*/ 2876319 h 3613305"/>
              <a:gd name="connsiteX369" fmla="*/ 2534287 w 2753875"/>
              <a:gd name="connsiteY369" fmla="*/ 2874434 h 3613305"/>
              <a:gd name="connsiteX370" fmla="*/ 2544654 w 2753875"/>
              <a:gd name="connsiteY370" fmla="*/ 2864067 h 3613305"/>
              <a:gd name="connsiteX371" fmla="*/ 2548424 w 2753875"/>
              <a:gd name="connsiteY371" fmla="*/ 2858412 h 3613305"/>
              <a:gd name="connsiteX372" fmla="*/ 2553136 w 2753875"/>
              <a:gd name="connsiteY372" fmla="*/ 2861240 h 3613305"/>
              <a:gd name="connsiteX373" fmla="*/ 2496590 w 2753875"/>
              <a:gd name="connsiteY373" fmla="*/ 2953598 h 3613305"/>
              <a:gd name="connsiteX374" fmla="*/ 2491878 w 2753875"/>
              <a:gd name="connsiteY374" fmla="*/ 2950771 h 3613305"/>
              <a:gd name="connsiteX375" fmla="*/ 2495647 w 2753875"/>
              <a:gd name="connsiteY375" fmla="*/ 2945117 h 3613305"/>
              <a:gd name="connsiteX376" fmla="*/ 2500359 w 2753875"/>
              <a:gd name="connsiteY376" fmla="*/ 2930980 h 3613305"/>
              <a:gd name="connsiteX377" fmla="*/ 2497532 w 2753875"/>
              <a:gd name="connsiteY377" fmla="*/ 2921556 h 3613305"/>
              <a:gd name="connsiteX378" fmla="*/ 2482453 w 2753875"/>
              <a:gd name="connsiteY378" fmla="*/ 2910246 h 3613305"/>
              <a:gd name="connsiteX379" fmla="*/ 2426849 w 2753875"/>
              <a:gd name="connsiteY379" fmla="*/ 2876319 h 3613305"/>
              <a:gd name="connsiteX380" fmla="*/ 2366533 w 2753875"/>
              <a:gd name="connsiteY380" fmla="*/ 2838621 h 3613305"/>
              <a:gd name="connsiteX381" fmla="*/ 2348626 w 2753875"/>
              <a:gd name="connsiteY381" fmla="*/ 2829197 h 3613305"/>
              <a:gd name="connsiteX382" fmla="*/ 2339202 w 2753875"/>
              <a:gd name="connsiteY382" fmla="*/ 2831082 h 3613305"/>
              <a:gd name="connsiteX383" fmla="*/ 2328835 w 2753875"/>
              <a:gd name="connsiteY383" fmla="*/ 2841449 h 3613305"/>
              <a:gd name="connsiteX384" fmla="*/ 2325065 w 2753875"/>
              <a:gd name="connsiteY384" fmla="*/ 2847103 h 3613305"/>
              <a:gd name="connsiteX385" fmla="*/ 2320353 w 2753875"/>
              <a:gd name="connsiteY385" fmla="*/ 2844276 h 3613305"/>
              <a:gd name="connsiteX386" fmla="*/ 2473027 w 2753875"/>
              <a:gd name="connsiteY386" fmla="*/ 2530444 h 3613305"/>
              <a:gd name="connsiteX387" fmla="*/ 2478682 w 2753875"/>
              <a:gd name="connsiteY387" fmla="*/ 2532329 h 3613305"/>
              <a:gd name="connsiteX388" fmla="*/ 2482452 w 2753875"/>
              <a:gd name="connsiteY388" fmla="*/ 2555890 h 3613305"/>
              <a:gd name="connsiteX389" fmla="*/ 2507898 w 2753875"/>
              <a:gd name="connsiteY389" fmla="*/ 2586990 h 3613305"/>
              <a:gd name="connsiteX390" fmla="*/ 2626645 w 2753875"/>
              <a:gd name="connsiteY390" fmla="*/ 2714220 h 3613305"/>
              <a:gd name="connsiteX391" fmla="*/ 2624760 w 2753875"/>
              <a:gd name="connsiteY391" fmla="*/ 2718932 h 3613305"/>
              <a:gd name="connsiteX392" fmla="*/ 2444754 w 2753875"/>
              <a:gd name="connsiteY392" fmla="*/ 2720817 h 3613305"/>
              <a:gd name="connsiteX393" fmla="*/ 2406114 w 2753875"/>
              <a:gd name="connsiteY393" fmla="*/ 2723645 h 3613305"/>
              <a:gd name="connsiteX394" fmla="*/ 2393863 w 2753875"/>
              <a:gd name="connsiteY394" fmla="*/ 2735896 h 3613305"/>
              <a:gd name="connsiteX395" fmla="*/ 2388208 w 2753875"/>
              <a:gd name="connsiteY395" fmla="*/ 2734011 h 3613305"/>
              <a:gd name="connsiteX396" fmla="*/ 2426848 w 2753875"/>
              <a:gd name="connsiteY396" fmla="*/ 2642595 h 3613305"/>
              <a:gd name="connsiteX397" fmla="*/ 2432503 w 2753875"/>
              <a:gd name="connsiteY397" fmla="*/ 2644480 h 3613305"/>
              <a:gd name="connsiteX398" fmla="*/ 2431560 w 2753875"/>
              <a:gd name="connsiteY398" fmla="*/ 2647307 h 3613305"/>
              <a:gd name="connsiteX399" fmla="*/ 2427790 w 2753875"/>
              <a:gd name="connsiteY399" fmla="*/ 2665213 h 3613305"/>
              <a:gd name="connsiteX400" fmla="*/ 2432503 w 2753875"/>
              <a:gd name="connsiteY400" fmla="*/ 2670868 h 3613305"/>
              <a:gd name="connsiteX401" fmla="*/ 2439100 w 2753875"/>
              <a:gd name="connsiteY401" fmla="*/ 2671811 h 3613305"/>
              <a:gd name="connsiteX402" fmla="*/ 2460776 w 2753875"/>
              <a:gd name="connsiteY402" fmla="*/ 2671811 h 3613305"/>
              <a:gd name="connsiteX403" fmla="*/ 2572926 w 2753875"/>
              <a:gd name="connsiteY403" fmla="*/ 2670868 h 3613305"/>
              <a:gd name="connsiteX404" fmla="*/ 2504128 w 2753875"/>
              <a:gd name="connsiteY404" fmla="*/ 2597357 h 3613305"/>
              <a:gd name="connsiteX405" fmla="*/ 2487164 w 2753875"/>
              <a:gd name="connsiteY405" fmla="*/ 2580393 h 3613305"/>
              <a:gd name="connsiteX406" fmla="*/ 2478682 w 2753875"/>
              <a:gd name="connsiteY406" fmla="*/ 2574739 h 3613305"/>
              <a:gd name="connsiteX407" fmla="*/ 2470200 w 2753875"/>
              <a:gd name="connsiteY407" fmla="*/ 2573796 h 3613305"/>
              <a:gd name="connsiteX408" fmla="*/ 2462660 w 2753875"/>
              <a:gd name="connsiteY408" fmla="*/ 2578508 h 3613305"/>
              <a:gd name="connsiteX409" fmla="*/ 2453236 w 2753875"/>
              <a:gd name="connsiteY409" fmla="*/ 2593587 h 3613305"/>
              <a:gd name="connsiteX410" fmla="*/ 2447582 w 2753875"/>
              <a:gd name="connsiteY410" fmla="*/ 2591702 h 3613305"/>
              <a:gd name="connsiteX411" fmla="*/ 2520150 w 2753875"/>
              <a:gd name="connsiteY411" fmla="*/ 2342899 h 3613305"/>
              <a:gd name="connsiteX412" fmla="*/ 2579523 w 2753875"/>
              <a:gd name="connsiteY412" fmla="*/ 2357036 h 3613305"/>
              <a:gd name="connsiteX413" fmla="*/ 2578581 w 2753875"/>
              <a:gd name="connsiteY413" fmla="*/ 2362690 h 3613305"/>
              <a:gd name="connsiteX414" fmla="*/ 2544653 w 2753875"/>
              <a:gd name="connsiteY414" fmla="*/ 2367402 h 3613305"/>
              <a:gd name="connsiteX415" fmla="*/ 2524862 w 2753875"/>
              <a:gd name="connsiteY415" fmla="*/ 2386251 h 3613305"/>
              <a:gd name="connsiteX416" fmla="*/ 2514495 w 2753875"/>
              <a:gd name="connsiteY416" fmla="*/ 2416409 h 3613305"/>
              <a:gd name="connsiteX417" fmla="*/ 2510725 w 2753875"/>
              <a:gd name="connsiteY417" fmla="*/ 2438086 h 3613305"/>
              <a:gd name="connsiteX418" fmla="*/ 2592717 w 2753875"/>
              <a:gd name="connsiteY418" fmla="*/ 2457877 h 3613305"/>
              <a:gd name="connsiteX419" fmla="*/ 2593660 w 2753875"/>
              <a:gd name="connsiteY419" fmla="*/ 2454107 h 3613305"/>
              <a:gd name="connsiteX420" fmla="*/ 2588005 w 2753875"/>
              <a:gd name="connsiteY420" fmla="*/ 2423006 h 3613305"/>
              <a:gd name="connsiteX421" fmla="*/ 2555020 w 2753875"/>
              <a:gd name="connsiteY421" fmla="*/ 2403215 h 3613305"/>
              <a:gd name="connsiteX422" fmla="*/ 2555962 w 2753875"/>
              <a:gd name="connsiteY422" fmla="*/ 2397560 h 3613305"/>
              <a:gd name="connsiteX423" fmla="*/ 2661515 w 2753875"/>
              <a:gd name="connsiteY423" fmla="*/ 2423006 h 3613305"/>
              <a:gd name="connsiteX424" fmla="*/ 2660573 w 2753875"/>
              <a:gd name="connsiteY424" fmla="*/ 2428662 h 3613305"/>
              <a:gd name="connsiteX425" fmla="*/ 2630415 w 2753875"/>
              <a:gd name="connsiteY425" fmla="*/ 2429604 h 3613305"/>
              <a:gd name="connsiteX426" fmla="*/ 2612509 w 2753875"/>
              <a:gd name="connsiteY426" fmla="*/ 2439028 h 3613305"/>
              <a:gd name="connsiteX427" fmla="*/ 2603084 w 2753875"/>
              <a:gd name="connsiteY427" fmla="*/ 2459762 h 3613305"/>
              <a:gd name="connsiteX428" fmla="*/ 2659631 w 2753875"/>
              <a:gd name="connsiteY428" fmla="*/ 2473899 h 3613305"/>
              <a:gd name="connsiteX429" fmla="*/ 2680364 w 2753875"/>
              <a:gd name="connsiteY429" fmla="*/ 2477668 h 3613305"/>
              <a:gd name="connsiteX430" fmla="*/ 2687904 w 2753875"/>
              <a:gd name="connsiteY430" fmla="*/ 2473899 h 3613305"/>
              <a:gd name="connsiteX431" fmla="*/ 2693558 w 2753875"/>
              <a:gd name="connsiteY431" fmla="*/ 2461647 h 3613305"/>
              <a:gd name="connsiteX432" fmla="*/ 2696386 w 2753875"/>
              <a:gd name="connsiteY432" fmla="*/ 2449395 h 3613305"/>
              <a:gd name="connsiteX433" fmla="*/ 2694501 w 2753875"/>
              <a:gd name="connsiteY433" fmla="*/ 2401330 h 3613305"/>
              <a:gd name="connsiteX434" fmla="*/ 2660573 w 2753875"/>
              <a:gd name="connsiteY434" fmla="*/ 2367402 h 3613305"/>
              <a:gd name="connsiteX435" fmla="*/ 2661515 w 2753875"/>
              <a:gd name="connsiteY435" fmla="*/ 2361748 h 3613305"/>
              <a:gd name="connsiteX436" fmla="*/ 2723716 w 2753875"/>
              <a:gd name="connsiteY436" fmla="*/ 2386251 h 3613305"/>
              <a:gd name="connsiteX437" fmla="*/ 2681306 w 2753875"/>
              <a:gd name="connsiteY437" fmla="*/ 2560603 h 3613305"/>
              <a:gd name="connsiteX438" fmla="*/ 2675652 w 2753875"/>
              <a:gd name="connsiteY438" fmla="*/ 2559661 h 3613305"/>
              <a:gd name="connsiteX439" fmla="*/ 2677537 w 2753875"/>
              <a:gd name="connsiteY439" fmla="*/ 2553063 h 3613305"/>
              <a:gd name="connsiteX440" fmla="*/ 2677537 w 2753875"/>
              <a:gd name="connsiteY440" fmla="*/ 2537984 h 3613305"/>
              <a:gd name="connsiteX441" fmla="*/ 2671882 w 2753875"/>
              <a:gd name="connsiteY441" fmla="*/ 2530445 h 3613305"/>
              <a:gd name="connsiteX442" fmla="*/ 2653976 w 2753875"/>
              <a:gd name="connsiteY442" fmla="*/ 2523848 h 3613305"/>
              <a:gd name="connsiteX443" fmla="*/ 2521092 w 2753875"/>
              <a:gd name="connsiteY443" fmla="*/ 2491805 h 3613305"/>
              <a:gd name="connsiteX444" fmla="*/ 2504128 w 2753875"/>
              <a:gd name="connsiteY444" fmla="*/ 2488035 h 3613305"/>
              <a:gd name="connsiteX445" fmla="*/ 2494704 w 2753875"/>
              <a:gd name="connsiteY445" fmla="*/ 2491805 h 3613305"/>
              <a:gd name="connsiteX446" fmla="*/ 2487164 w 2753875"/>
              <a:gd name="connsiteY446" fmla="*/ 2505942 h 3613305"/>
              <a:gd name="connsiteX447" fmla="*/ 2485280 w 2753875"/>
              <a:gd name="connsiteY447" fmla="*/ 2512539 h 3613305"/>
              <a:gd name="connsiteX448" fmla="*/ 2479625 w 2753875"/>
              <a:gd name="connsiteY448" fmla="*/ 2511596 h 3613305"/>
              <a:gd name="connsiteX449" fmla="*/ 967957 w 2753875"/>
              <a:gd name="connsiteY449" fmla="*/ 2267504 h 3613305"/>
              <a:gd name="connsiteX450" fmla="*/ 902928 w 2753875"/>
              <a:gd name="connsiteY450" fmla="*/ 2293892 h 3613305"/>
              <a:gd name="connsiteX451" fmla="*/ 884079 w 2753875"/>
              <a:gd name="connsiteY451" fmla="*/ 2290122 h 3613305"/>
              <a:gd name="connsiteX452" fmla="*/ 870885 w 2753875"/>
              <a:gd name="connsiteY452" fmla="*/ 2299547 h 3613305"/>
              <a:gd name="connsiteX453" fmla="*/ 861461 w 2753875"/>
              <a:gd name="connsiteY453" fmla="*/ 2301431 h 3613305"/>
              <a:gd name="connsiteX454" fmla="*/ 796432 w 2753875"/>
              <a:gd name="connsiteY454" fmla="*/ 2377769 h 3613305"/>
              <a:gd name="connsiteX455" fmla="*/ 796432 w 2753875"/>
              <a:gd name="connsiteY455" fmla="*/ 2389078 h 3613305"/>
              <a:gd name="connsiteX456" fmla="*/ 826590 w 2753875"/>
              <a:gd name="connsiteY456" fmla="*/ 2404157 h 3613305"/>
              <a:gd name="connsiteX457" fmla="*/ 830360 w 2753875"/>
              <a:gd name="connsiteY457" fmla="*/ 2404157 h 3613305"/>
              <a:gd name="connsiteX458" fmla="*/ 888791 w 2753875"/>
              <a:gd name="connsiteY458" fmla="*/ 2385308 h 3613305"/>
              <a:gd name="connsiteX459" fmla="*/ 949108 w 2753875"/>
              <a:gd name="connsiteY459" fmla="*/ 2369287 h 3613305"/>
              <a:gd name="connsiteX460" fmla="*/ 952878 w 2753875"/>
              <a:gd name="connsiteY460" fmla="*/ 2326877 h 3613305"/>
              <a:gd name="connsiteX461" fmla="*/ 979266 w 2753875"/>
              <a:gd name="connsiteY461" fmla="*/ 2290122 h 3613305"/>
              <a:gd name="connsiteX462" fmla="*/ 979266 w 2753875"/>
              <a:gd name="connsiteY462" fmla="*/ 2282583 h 3613305"/>
              <a:gd name="connsiteX463" fmla="*/ 967957 w 2753875"/>
              <a:gd name="connsiteY463" fmla="*/ 2267504 h 3613305"/>
              <a:gd name="connsiteX464" fmla="*/ 2596487 w 2753875"/>
              <a:gd name="connsiteY464" fmla="*/ 2188338 h 3613305"/>
              <a:gd name="connsiteX465" fmla="*/ 2560675 w 2753875"/>
              <a:gd name="connsiteY465" fmla="*/ 2195878 h 3613305"/>
              <a:gd name="connsiteX466" fmla="*/ 2545596 w 2753875"/>
              <a:gd name="connsiteY466" fmla="*/ 2230749 h 3613305"/>
              <a:gd name="connsiteX467" fmla="*/ 2543711 w 2753875"/>
              <a:gd name="connsiteY467" fmla="*/ 2246771 h 3613305"/>
              <a:gd name="connsiteX468" fmla="*/ 2634186 w 2753875"/>
              <a:gd name="connsiteY468" fmla="*/ 2255253 h 3613305"/>
              <a:gd name="connsiteX469" fmla="*/ 2635128 w 2753875"/>
              <a:gd name="connsiteY469" fmla="*/ 2246771 h 3613305"/>
              <a:gd name="connsiteX470" fmla="*/ 2634186 w 2753875"/>
              <a:gd name="connsiteY470" fmla="*/ 2214728 h 3613305"/>
              <a:gd name="connsiteX471" fmla="*/ 2621933 w 2753875"/>
              <a:gd name="connsiteY471" fmla="*/ 2196820 h 3613305"/>
              <a:gd name="connsiteX472" fmla="*/ 2596487 w 2753875"/>
              <a:gd name="connsiteY472" fmla="*/ 2188338 h 3613305"/>
              <a:gd name="connsiteX473" fmla="*/ 2748221 w 2753875"/>
              <a:gd name="connsiteY473" fmla="*/ 2120483 h 3613305"/>
              <a:gd name="connsiteX474" fmla="*/ 2753875 w 2753875"/>
              <a:gd name="connsiteY474" fmla="*/ 2121425 h 3613305"/>
              <a:gd name="connsiteX475" fmla="*/ 2747278 w 2753875"/>
              <a:gd name="connsiteY475" fmla="*/ 2186454 h 3613305"/>
              <a:gd name="connsiteX476" fmla="*/ 2648322 w 2753875"/>
              <a:gd name="connsiteY476" fmla="*/ 2243943 h 3613305"/>
              <a:gd name="connsiteX477" fmla="*/ 2647380 w 2753875"/>
              <a:gd name="connsiteY477" fmla="*/ 2257137 h 3613305"/>
              <a:gd name="connsiteX478" fmla="*/ 2704869 w 2753875"/>
              <a:gd name="connsiteY478" fmla="*/ 2262792 h 3613305"/>
              <a:gd name="connsiteX479" fmla="*/ 2726544 w 2753875"/>
              <a:gd name="connsiteY479" fmla="*/ 2262792 h 3613305"/>
              <a:gd name="connsiteX480" fmla="*/ 2734084 w 2753875"/>
              <a:gd name="connsiteY480" fmla="*/ 2256195 h 3613305"/>
              <a:gd name="connsiteX481" fmla="*/ 2738796 w 2753875"/>
              <a:gd name="connsiteY481" fmla="*/ 2237346 h 3613305"/>
              <a:gd name="connsiteX482" fmla="*/ 2744451 w 2753875"/>
              <a:gd name="connsiteY482" fmla="*/ 2238289 h 3613305"/>
              <a:gd name="connsiteX483" fmla="*/ 2734084 w 2753875"/>
              <a:gd name="connsiteY483" fmla="*/ 2343842 h 3613305"/>
              <a:gd name="connsiteX484" fmla="*/ 2728429 w 2753875"/>
              <a:gd name="connsiteY484" fmla="*/ 2342899 h 3613305"/>
              <a:gd name="connsiteX485" fmla="*/ 2727487 w 2753875"/>
              <a:gd name="connsiteY485" fmla="*/ 2323108 h 3613305"/>
              <a:gd name="connsiteX486" fmla="*/ 2720890 w 2753875"/>
              <a:gd name="connsiteY486" fmla="*/ 2315568 h 3613305"/>
              <a:gd name="connsiteX487" fmla="*/ 2700156 w 2753875"/>
              <a:gd name="connsiteY487" fmla="*/ 2311799 h 3613305"/>
              <a:gd name="connsiteX488" fmla="*/ 2566329 w 2753875"/>
              <a:gd name="connsiteY488" fmla="*/ 2298605 h 3613305"/>
              <a:gd name="connsiteX489" fmla="*/ 2544653 w 2753875"/>
              <a:gd name="connsiteY489" fmla="*/ 2298605 h 3613305"/>
              <a:gd name="connsiteX490" fmla="*/ 2537114 w 2753875"/>
              <a:gd name="connsiteY490" fmla="*/ 2305202 h 3613305"/>
              <a:gd name="connsiteX491" fmla="*/ 2532402 w 2753875"/>
              <a:gd name="connsiteY491" fmla="*/ 2324050 h 3613305"/>
              <a:gd name="connsiteX492" fmla="*/ 2526747 w 2753875"/>
              <a:gd name="connsiteY492" fmla="*/ 2323108 h 3613305"/>
              <a:gd name="connsiteX493" fmla="*/ 2536171 w 2753875"/>
              <a:gd name="connsiteY493" fmla="*/ 2226979 h 3613305"/>
              <a:gd name="connsiteX494" fmla="*/ 2546538 w 2753875"/>
              <a:gd name="connsiteY494" fmla="*/ 2172317 h 3613305"/>
              <a:gd name="connsiteX495" fmla="*/ 2568214 w 2753875"/>
              <a:gd name="connsiteY495" fmla="*/ 2145929 h 3613305"/>
              <a:gd name="connsiteX496" fmla="*/ 2602142 w 2753875"/>
              <a:gd name="connsiteY496" fmla="*/ 2138389 h 3613305"/>
              <a:gd name="connsiteX497" fmla="*/ 2637955 w 2753875"/>
              <a:gd name="connsiteY497" fmla="*/ 2158180 h 3613305"/>
              <a:gd name="connsiteX498" fmla="*/ 2649265 w 2753875"/>
              <a:gd name="connsiteY498" fmla="*/ 2189281 h 3613305"/>
              <a:gd name="connsiteX499" fmla="*/ 2723717 w 2753875"/>
              <a:gd name="connsiteY499" fmla="*/ 2146871 h 3613305"/>
              <a:gd name="connsiteX500" fmla="*/ 2741624 w 2753875"/>
              <a:gd name="connsiteY500" fmla="*/ 2134620 h 3613305"/>
              <a:gd name="connsiteX501" fmla="*/ 2748221 w 2753875"/>
              <a:gd name="connsiteY501" fmla="*/ 2120483 h 3613305"/>
              <a:gd name="connsiteX502" fmla="*/ 2686020 w 2753875"/>
              <a:gd name="connsiteY502" fmla="*/ 1945190 h 3613305"/>
              <a:gd name="connsiteX503" fmla="*/ 2731256 w 2753875"/>
              <a:gd name="connsiteY503" fmla="*/ 1964039 h 3613305"/>
              <a:gd name="connsiteX504" fmla="*/ 2751048 w 2753875"/>
              <a:gd name="connsiteY504" fmla="*/ 2014931 h 3613305"/>
              <a:gd name="connsiteX505" fmla="*/ 2749163 w 2753875"/>
              <a:gd name="connsiteY505" fmla="*/ 2033780 h 3613305"/>
              <a:gd name="connsiteX506" fmla="*/ 2742566 w 2753875"/>
              <a:gd name="connsiteY506" fmla="*/ 2055456 h 3613305"/>
              <a:gd name="connsiteX507" fmla="*/ 2739739 w 2753875"/>
              <a:gd name="connsiteY507" fmla="*/ 2067708 h 3613305"/>
              <a:gd name="connsiteX508" fmla="*/ 2742566 w 2753875"/>
              <a:gd name="connsiteY508" fmla="*/ 2076190 h 3613305"/>
              <a:gd name="connsiteX509" fmla="*/ 2751990 w 2753875"/>
              <a:gd name="connsiteY509" fmla="*/ 2082787 h 3613305"/>
              <a:gd name="connsiteX510" fmla="*/ 2751990 w 2753875"/>
              <a:gd name="connsiteY510" fmla="*/ 2088442 h 3613305"/>
              <a:gd name="connsiteX511" fmla="*/ 2673768 w 2753875"/>
              <a:gd name="connsiteY511" fmla="*/ 2090326 h 3613305"/>
              <a:gd name="connsiteX512" fmla="*/ 2673768 w 2753875"/>
              <a:gd name="connsiteY512" fmla="*/ 2084672 h 3613305"/>
              <a:gd name="connsiteX513" fmla="*/ 2723717 w 2753875"/>
              <a:gd name="connsiteY513" fmla="*/ 2057341 h 3613305"/>
              <a:gd name="connsiteX514" fmla="*/ 2739739 w 2753875"/>
              <a:gd name="connsiteY514" fmla="*/ 2015874 h 3613305"/>
              <a:gd name="connsiteX515" fmla="*/ 2729372 w 2753875"/>
              <a:gd name="connsiteY515" fmla="*/ 1988542 h 3613305"/>
              <a:gd name="connsiteX516" fmla="*/ 2707696 w 2753875"/>
              <a:gd name="connsiteY516" fmla="*/ 1979118 h 3613305"/>
              <a:gd name="connsiteX517" fmla="*/ 2693559 w 2753875"/>
              <a:gd name="connsiteY517" fmla="*/ 1983830 h 3613305"/>
              <a:gd name="connsiteX518" fmla="*/ 2680365 w 2753875"/>
              <a:gd name="connsiteY518" fmla="*/ 1996082 h 3613305"/>
              <a:gd name="connsiteX519" fmla="*/ 2665286 w 2753875"/>
              <a:gd name="connsiteY519" fmla="*/ 2024356 h 3613305"/>
              <a:gd name="connsiteX520" fmla="*/ 2642667 w 2753875"/>
              <a:gd name="connsiteY520" fmla="*/ 2065823 h 3613305"/>
              <a:gd name="connsiteX521" fmla="*/ 2620991 w 2753875"/>
              <a:gd name="connsiteY521" fmla="*/ 2085614 h 3613305"/>
              <a:gd name="connsiteX522" fmla="*/ 2594602 w 2753875"/>
              <a:gd name="connsiteY522" fmla="*/ 2093154 h 3613305"/>
              <a:gd name="connsiteX523" fmla="*/ 2552192 w 2753875"/>
              <a:gd name="connsiteY523" fmla="*/ 2076190 h 3613305"/>
              <a:gd name="connsiteX524" fmla="*/ 2533344 w 2753875"/>
              <a:gd name="connsiteY524" fmla="*/ 2030953 h 3613305"/>
              <a:gd name="connsiteX525" fmla="*/ 2535229 w 2753875"/>
              <a:gd name="connsiteY525" fmla="*/ 2011162 h 3613305"/>
              <a:gd name="connsiteX526" fmla="*/ 2541826 w 2753875"/>
              <a:gd name="connsiteY526" fmla="*/ 1993254 h 3613305"/>
              <a:gd name="connsiteX527" fmla="*/ 2546538 w 2753875"/>
              <a:gd name="connsiteY527" fmla="*/ 1979118 h 3613305"/>
              <a:gd name="connsiteX528" fmla="*/ 2543711 w 2753875"/>
              <a:gd name="connsiteY528" fmla="*/ 1972521 h 3613305"/>
              <a:gd name="connsiteX529" fmla="*/ 2531459 w 2753875"/>
              <a:gd name="connsiteY529" fmla="*/ 1968751 h 3613305"/>
              <a:gd name="connsiteX530" fmla="*/ 2533344 w 2753875"/>
              <a:gd name="connsiteY530" fmla="*/ 1964039 h 3613305"/>
              <a:gd name="connsiteX531" fmla="*/ 2602142 w 2753875"/>
              <a:gd name="connsiteY531" fmla="*/ 1960269 h 3613305"/>
              <a:gd name="connsiteX532" fmla="*/ 2602142 w 2753875"/>
              <a:gd name="connsiteY532" fmla="*/ 1966866 h 3613305"/>
              <a:gd name="connsiteX533" fmla="*/ 2560675 w 2753875"/>
              <a:gd name="connsiteY533" fmla="*/ 1989485 h 3613305"/>
              <a:gd name="connsiteX534" fmla="*/ 2545596 w 2753875"/>
              <a:gd name="connsiteY534" fmla="*/ 2027183 h 3613305"/>
              <a:gd name="connsiteX535" fmla="*/ 2554077 w 2753875"/>
              <a:gd name="connsiteY535" fmla="*/ 2051686 h 3613305"/>
              <a:gd name="connsiteX536" fmla="*/ 2573869 w 2753875"/>
              <a:gd name="connsiteY536" fmla="*/ 2060168 h 3613305"/>
              <a:gd name="connsiteX537" fmla="*/ 2586120 w 2753875"/>
              <a:gd name="connsiteY537" fmla="*/ 2056399 h 3613305"/>
              <a:gd name="connsiteX538" fmla="*/ 2600257 w 2753875"/>
              <a:gd name="connsiteY538" fmla="*/ 2042262 h 3613305"/>
              <a:gd name="connsiteX539" fmla="*/ 2617221 w 2753875"/>
              <a:gd name="connsiteY539" fmla="*/ 2008334 h 3613305"/>
              <a:gd name="connsiteX540" fmla="*/ 2650207 w 2753875"/>
              <a:gd name="connsiteY540" fmla="*/ 1958384 h 3613305"/>
              <a:gd name="connsiteX541" fmla="*/ 2686020 w 2753875"/>
              <a:gd name="connsiteY541" fmla="*/ 1945190 h 3613305"/>
              <a:gd name="connsiteX542" fmla="*/ 2719005 w 2753875"/>
              <a:gd name="connsiteY542" fmla="*/ 1801940 h 3613305"/>
              <a:gd name="connsiteX543" fmla="*/ 2736911 w 2753875"/>
              <a:gd name="connsiteY543" fmla="*/ 1909379 h 3613305"/>
              <a:gd name="connsiteX544" fmla="*/ 2731257 w 2753875"/>
              <a:gd name="connsiteY544" fmla="*/ 1910321 h 3613305"/>
              <a:gd name="connsiteX545" fmla="*/ 2730315 w 2753875"/>
              <a:gd name="connsiteY545" fmla="*/ 1903724 h 3613305"/>
              <a:gd name="connsiteX546" fmla="*/ 2724660 w 2753875"/>
              <a:gd name="connsiteY546" fmla="*/ 1889588 h 3613305"/>
              <a:gd name="connsiteX547" fmla="*/ 2716178 w 2753875"/>
              <a:gd name="connsiteY547" fmla="*/ 1884875 h 3613305"/>
              <a:gd name="connsiteX548" fmla="*/ 2697329 w 2753875"/>
              <a:gd name="connsiteY548" fmla="*/ 1886760 h 3613305"/>
              <a:gd name="connsiteX549" fmla="*/ 2562560 w 2753875"/>
              <a:gd name="connsiteY549" fmla="*/ 1909379 h 3613305"/>
              <a:gd name="connsiteX550" fmla="*/ 2542768 w 2753875"/>
              <a:gd name="connsiteY550" fmla="*/ 1914091 h 3613305"/>
              <a:gd name="connsiteX551" fmla="*/ 2537114 w 2753875"/>
              <a:gd name="connsiteY551" fmla="*/ 1921630 h 3613305"/>
              <a:gd name="connsiteX552" fmla="*/ 2536171 w 2753875"/>
              <a:gd name="connsiteY552" fmla="*/ 1935767 h 3613305"/>
              <a:gd name="connsiteX553" fmla="*/ 2537114 w 2753875"/>
              <a:gd name="connsiteY553" fmla="*/ 1942364 h 3613305"/>
              <a:gd name="connsiteX554" fmla="*/ 2531459 w 2753875"/>
              <a:gd name="connsiteY554" fmla="*/ 1943307 h 3613305"/>
              <a:gd name="connsiteX555" fmla="*/ 2513553 w 2753875"/>
              <a:gd name="connsiteY555" fmla="*/ 1835868 h 3613305"/>
              <a:gd name="connsiteX556" fmla="*/ 2519207 w 2753875"/>
              <a:gd name="connsiteY556" fmla="*/ 1834925 h 3613305"/>
              <a:gd name="connsiteX557" fmla="*/ 2520150 w 2753875"/>
              <a:gd name="connsiteY557" fmla="*/ 1841522 h 3613305"/>
              <a:gd name="connsiteX558" fmla="*/ 2525805 w 2753875"/>
              <a:gd name="connsiteY558" fmla="*/ 1855660 h 3613305"/>
              <a:gd name="connsiteX559" fmla="*/ 2534286 w 2753875"/>
              <a:gd name="connsiteY559" fmla="*/ 1860372 h 3613305"/>
              <a:gd name="connsiteX560" fmla="*/ 2553135 w 2753875"/>
              <a:gd name="connsiteY560" fmla="*/ 1858487 h 3613305"/>
              <a:gd name="connsiteX561" fmla="*/ 2687905 w 2753875"/>
              <a:gd name="connsiteY561" fmla="*/ 1835868 h 3613305"/>
              <a:gd name="connsiteX562" fmla="*/ 2707696 w 2753875"/>
              <a:gd name="connsiteY562" fmla="*/ 1831156 h 3613305"/>
              <a:gd name="connsiteX563" fmla="*/ 2713350 w 2753875"/>
              <a:gd name="connsiteY563" fmla="*/ 1823616 h 3613305"/>
              <a:gd name="connsiteX564" fmla="*/ 2714293 w 2753875"/>
              <a:gd name="connsiteY564" fmla="*/ 1809480 h 3613305"/>
              <a:gd name="connsiteX565" fmla="*/ 2713350 w 2753875"/>
              <a:gd name="connsiteY565" fmla="*/ 1802882 h 3613305"/>
              <a:gd name="connsiteX566" fmla="*/ 2586121 w 2753875"/>
              <a:gd name="connsiteY566" fmla="*/ 1407059 h 3613305"/>
              <a:gd name="connsiteX567" fmla="*/ 2634185 w 2753875"/>
              <a:gd name="connsiteY567" fmla="*/ 1513554 h 3613305"/>
              <a:gd name="connsiteX568" fmla="*/ 2629473 w 2753875"/>
              <a:gd name="connsiteY568" fmla="*/ 1515439 h 3613305"/>
              <a:gd name="connsiteX569" fmla="*/ 2624761 w 2753875"/>
              <a:gd name="connsiteY569" fmla="*/ 1506015 h 3613305"/>
              <a:gd name="connsiteX570" fmla="*/ 2616279 w 2753875"/>
              <a:gd name="connsiteY570" fmla="*/ 1493763 h 3613305"/>
              <a:gd name="connsiteX571" fmla="*/ 2606855 w 2753875"/>
              <a:gd name="connsiteY571" fmla="*/ 1490936 h 3613305"/>
              <a:gd name="connsiteX572" fmla="*/ 2588948 w 2753875"/>
              <a:gd name="connsiteY572" fmla="*/ 1497533 h 3613305"/>
              <a:gd name="connsiteX573" fmla="*/ 2551251 w 2753875"/>
              <a:gd name="connsiteY573" fmla="*/ 1514497 h 3613305"/>
              <a:gd name="connsiteX574" fmla="*/ 2489992 w 2753875"/>
              <a:gd name="connsiteY574" fmla="*/ 1595546 h 3613305"/>
              <a:gd name="connsiteX575" fmla="*/ 2470200 w 2753875"/>
              <a:gd name="connsiteY575" fmla="*/ 1626647 h 3613305"/>
              <a:gd name="connsiteX576" fmla="*/ 2471484 w 2753875"/>
              <a:gd name="connsiteY576" fmla="*/ 1637559 h 3613305"/>
              <a:gd name="connsiteX577" fmla="*/ 2517323 w 2753875"/>
              <a:gd name="connsiteY577" fmla="*/ 1625704 h 3613305"/>
              <a:gd name="connsiteX578" fmla="*/ 2518265 w 2753875"/>
              <a:gd name="connsiteY578" fmla="*/ 1631359 h 3613305"/>
              <a:gd name="connsiteX579" fmla="*/ 2493762 w 2753875"/>
              <a:gd name="connsiteY579" fmla="*/ 1649265 h 3613305"/>
              <a:gd name="connsiteX580" fmla="*/ 2484337 w 2753875"/>
              <a:gd name="connsiteY580" fmla="*/ 1668114 h 3613305"/>
              <a:gd name="connsiteX581" fmla="*/ 2487164 w 2753875"/>
              <a:gd name="connsiteY581" fmla="*/ 1688847 h 3613305"/>
              <a:gd name="connsiteX582" fmla="*/ 2490934 w 2753875"/>
              <a:gd name="connsiteY582" fmla="*/ 1703926 h 3613305"/>
              <a:gd name="connsiteX583" fmla="*/ 2646436 w 2753875"/>
              <a:gd name="connsiteY583" fmla="*/ 1664344 h 3613305"/>
              <a:gd name="connsiteX584" fmla="*/ 2665285 w 2753875"/>
              <a:gd name="connsiteY584" fmla="*/ 1657747 h 3613305"/>
              <a:gd name="connsiteX585" fmla="*/ 2669997 w 2753875"/>
              <a:gd name="connsiteY585" fmla="*/ 1649265 h 3613305"/>
              <a:gd name="connsiteX586" fmla="*/ 2669055 w 2753875"/>
              <a:gd name="connsiteY586" fmla="*/ 1635128 h 3613305"/>
              <a:gd name="connsiteX587" fmla="*/ 2667170 w 2753875"/>
              <a:gd name="connsiteY587" fmla="*/ 1628531 h 3613305"/>
              <a:gd name="connsiteX588" fmla="*/ 2672825 w 2753875"/>
              <a:gd name="connsiteY588" fmla="*/ 1627589 h 3613305"/>
              <a:gd name="connsiteX589" fmla="*/ 2700155 w 2753875"/>
              <a:gd name="connsiteY589" fmla="*/ 1733142 h 3613305"/>
              <a:gd name="connsiteX590" fmla="*/ 2694501 w 2753875"/>
              <a:gd name="connsiteY590" fmla="*/ 1734084 h 3613305"/>
              <a:gd name="connsiteX591" fmla="*/ 2692616 w 2753875"/>
              <a:gd name="connsiteY591" fmla="*/ 1727487 h 3613305"/>
              <a:gd name="connsiteX592" fmla="*/ 2686019 w 2753875"/>
              <a:gd name="connsiteY592" fmla="*/ 1714293 h 3613305"/>
              <a:gd name="connsiteX593" fmla="*/ 2677537 w 2753875"/>
              <a:gd name="connsiteY593" fmla="*/ 1709581 h 3613305"/>
              <a:gd name="connsiteX594" fmla="*/ 2658688 w 2753875"/>
              <a:gd name="connsiteY594" fmla="*/ 1712408 h 3613305"/>
              <a:gd name="connsiteX595" fmla="*/ 2503186 w 2753875"/>
              <a:gd name="connsiteY595" fmla="*/ 1751991 h 3613305"/>
              <a:gd name="connsiteX596" fmla="*/ 2506956 w 2753875"/>
              <a:gd name="connsiteY596" fmla="*/ 1766127 h 3613305"/>
              <a:gd name="connsiteX597" fmla="*/ 2522977 w 2753875"/>
              <a:gd name="connsiteY597" fmla="*/ 1793458 h 3613305"/>
              <a:gd name="connsiteX598" fmla="*/ 2561617 w 2753875"/>
              <a:gd name="connsiteY598" fmla="*/ 1800997 h 3613305"/>
              <a:gd name="connsiteX599" fmla="*/ 2563502 w 2753875"/>
              <a:gd name="connsiteY599" fmla="*/ 1806652 h 3613305"/>
              <a:gd name="connsiteX600" fmla="*/ 2508841 w 2753875"/>
              <a:gd name="connsiteY600" fmla="*/ 1820788 h 3613305"/>
              <a:gd name="connsiteX601" fmla="*/ 2462661 w 2753875"/>
              <a:gd name="connsiteY601" fmla="*/ 1639841 h 3613305"/>
              <a:gd name="connsiteX602" fmla="*/ 2464101 w 2753875"/>
              <a:gd name="connsiteY602" fmla="*/ 1639469 h 3613305"/>
              <a:gd name="connsiteX603" fmla="*/ 2424963 w 2753875"/>
              <a:gd name="connsiteY603" fmla="*/ 1554079 h 3613305"/>
              <a:gd name="connsiteX604" fmla="*/ 2430618 w 2753875"/>
              <a:gd name="connsiteY604" fmla="*/ 1552194 h 3613305"/>
              <a:gd name="connsiteX605" fmla="*/ 2432503 w 2753875"/>
              <a:gd name="connsiteY605" fmla="*/ 1555964 h 3613305"/>
              <a:gd name="connsiteX606" fmla="*/ 2440042 w 2753875"/>
              <a:gd name="connsiteY606" fmla="*/ 1566331 h 3613305"/>
              <a:gd name="connsiteX607" fmla="*/ 2446639 w 2753875"/>
              <a:gd name="connsiteY607" fmla="*/ 1567273 h 3613305"/>
              <a:gd name="connsiteX608" fmla="*/ 2466431 w 2753875"/>
              <a:gd name="connsiteY608" fmla="*/ 1544655 h 3613305"/>
              <a:gd name="connsiteX609" fmla="*/ 2513553 w 2753875"/>
              <a:gd name="connsiteY609" fmla="*/ 1482454 h 3613305"/>
              <a:gd name="connsiteX610" fmla="*/ 2440985 w 2753875"/>
              <a:gd name="connsiteY610" fmla="*/ 1473972 h 3613305"/>
              <a:gd name="connsiteX611" fmla="*/ 2407057 w 2753875"/>
              <a:gd name="connsiteY611" fmla="*/ 1473972 h 3613305"/>
              <a:gd name="connsiteX612" fmla="*/ 2402345 w 2753875"/>
              <a:gd name="connsiteY612" fmla="*/ 1480569 h 3613305"/>
              <a:gd name="connsiteX613" fmla="*/ 2406114 w 2753875"/>
              <a:gd name="connsiteY613" fmla="*/ 1500360 h 3613305"/>
              <a:gd name="connsiteX614" fmla="*/ 2400460 w 2753875"/>
              <a:gd name="connsiteY614" fmla="*/ 1503188 h 3613305"/>
              <a:gd name="connsiteX615" fmla="*/ 2375014 w 2753875"/>
              <a:gd name="connsiteY615" fmla="*/ 1443814 h 3613305"/>
              <a:gd name="connsiteX616" fmla="*/ 2380669 w 2753875"/>
              <a:gd name="connsiteY616" fmla="*/ 1440987 h 3613305"/>
              <a:gd name="connsiteX617" fmla="*/ 2392920 w 2753875"/>
              <a:gd name="connsiteY617" fmla="*/ 1453238 h 3613305"/>
              <a:gd name="connsiteX618" fmla="*/ 2434387 w 2753875"/>
              <a:gd name="connsiteY618" fmla="*/ 1460778 h 3613305"/>
              <a:gd name="connsiteX619" fmla="*/ 2521093 w 2753875"/>
              <a:gd name="connsiteY619" fmla="*/ 1471145 h 3613305"/>
              <a:gd name="connsiteX620" fmla="*/ 2567272 w 2753875"/>
              <a:gd name="connsiteY620" fmla="*/ 1450411 h 3613305"/>
              <a:gd name="connsiteX621" fmla="*/ 2585178 w 2753875"/>
              <a:gd name="connsiteY621" fmla="*/ 1440987 h 3613305"/>
              <a:gd name="connsiteX622" fmla="*/ 2588948 w 2753875"/>
              <a:gd name="connsiteY622" fmla="*/ 1432505 h 3613305"/>
              <a:gd name="connsiteX623" fmla="*/ 2586121 w 2753875"/>
              <a:gd name="connsiteY623" fmla="*/ 1419311 h 3613305"/>
              <a:gd name="connsiteX624" fmla="*/ 2581409 w 2753875"/>
              <a:gd name="connsiteY624" fmla="*/ 1408944 h 3613305"/>
              <a:gd name="connsiteX625" fmla="*/ 1375090 w 2753875"/>
              <a:gd name="connsiteY625" fmla="*/ 1276060 h 3613305"/>
              <a:gd name="connsiteX626" fmla="*/ 1319486 w 2753875"/>
              <a:gd name="connsiteY626" fmla="*/ 1293966 h 3613305"/>
              <a:gd name="connsiteX627" fmla="*/ 1290270 w 2753875"/>
              <a:gd name="connsiteY627" fmla="*/ 1337318 h 3613305"/>
              <a:gd name="connsiteX628" fmla="*/ 1263882 w 2753875"/>
              <a:gd name="connsiteY628" fmla="*/ 1337318 h 3613305"/>
              <a:gd name="connsiteX629" fmla="*/ 1256343 w 2753875"/>
              <a:gd name="connsiteY629" fmla="*/ 1359937 h 3613305"/>
              <a:gd name="connsiteX630" fmla="*/ 1256343 w 2753875"/>
              <a:gd name="connsiteY630" fmla="*/ 1413656 h 3613305"/>
              <a:gd name="connsiteX631" fmla="*/ 1261055 w 2753875"/>
              <a:gd name="connsiteY631" fmla="*/ 1471144 h 3613305"/>
              <a:gd name="connsiteX632" fmla="*/ 1222415 w 2753875"/>
              <a:gd name="connsiteY632" fmla="*/ 1517324 h 3613305"/>
              <a:gd name="connsiteX633" fmla="*/ 1189430 w 2753875"/>
              <a:gd name="connsiteY633" fmla="*/ 1569158 h 3613305"/>
              <a:gd name="connsiteX634" fmla="*/ 1122517 w 2753875"/>
              <a:gd name="connsiteY634" fmla="*/ 1667171 h 3613305"/>
              <a:gd name="connsiteX635" fmla="*/ 1126286 w 2753875"/>
              <a:gd name="connsiteY635" fmla="*/ 1693559 h 3613305"/>
              <a:gd name="connsiteX636" fmla="*/ 1099898 w 2753875"/>
              <a:gd name="connsiteY636" fmla="*/ 1739739 h 3613305"/>
              <a:gd name="connsiteX637" fmla="*/ 1099898 w 2753875"/>
              <a:gd name="connsiteY637" fmla="*/ 1762357 h 3613305"/>
              <a:gd name="connsiteX638" fmla="*/ 1122517 w 2753875"/>
              <a:gd name="connsiteY638" fmla="*/ 1762357 h 3613305"/>
              <a:gd name="connsiteX639" fmla="*/ 1143250 w 2753875"/>
              <a:gd name="connsiteY639" fmla="*/ 1733142 h 3613305"/>
              <a:gd name="connsiteX640" fmla="*/ 1168696 w 2753875"/>
              <a:gd name="connsiteY640" fmla="*/ 1712408 h 3613305"/>
              <a:gd name="connsiteX641" fmla="*/ 1256343 w 2753875"/>
              <a:gd name="connsiteY641" fmla="*/ 1658689 h 3613305"/>
              <a:gd name="connsiteX642" fmla="*/ 1293098 w 2753875"/>
              <a:gd name="connsiteY642" fmla="*/ 1622877 h 3613305"/>
              <a:gd name="connsiteX643" fmla="*/ 1347759 w 2753875"/>
              <a:gd name="connsiteY643" fmla="*/ 1608740 h 3613305"/>
              <a:gd name="connsiteX644" fmla="*/ 1343989 w 2753875"/>
              <a:gd name="connsiteY644" fmla="*/ 1558791 h 3613305"/>
              <a:gd name="connsiteX645" fmla="*/ 1353414 w 2753875"/>
              <a:gd name="connsiteY645" fmla="*/ 1501302 h 3613305"/>
              <a:gd name="connsiteX646" fmla="*/ 1381687 w 2753875"/>
              <a:gd name="connsiteY646" fmla="*/ 1477741 h 3613305"/>
              <a:gd name="connsiteX647" fmla="*/ 1420327 w 2753875"/>
              <a:gd name="connsiteY647" fmla="*/ 1386325 h 3613305"/>
              <a:gd name="connsiteX648" fmla="*/ 1462736 w 2753875"/>
              <a:gd name="connsiteY648" fmla="*/ 1298678 h 3613305"/>
              <a:gd name="connsiteX649" fmla="*/ 1462736 w 2753875"/>
              <a:gd name="connsiteY649" fmla="*/ 1279830 h 3613305"/>
              <a:gd name="connsiteX650" fmla="*/ 1435406 w 2753875"/>
              <a:gd name="connsiteY650" fmla="*/ 1286427 h 3613305"/>
              <a:gd name="connsiteX651" fmla="*/ 1382629 w 2753875"/>
              <a:gd name="connsiteY651" fmla="*/ 1276060 h 3613305"/>
              <a:gd name="connsiteX652" fmla="*/ 2612510 w 2753875"/>
              <a:gd name="connsiteY652" fmla="*/ 0 h 3613305"/>
              <a:gd name="connsiteX653" fmla="*/ 2628531 w 2753875"/>
              <a:gd name="connsiteY653" fmla="*/ 10367 h 3613305"/>
              <a:gd name="connsiteX654" fmla="*/ 2648322 w 2753875"/>
              <a:gd name="connsiteY654" fmla="*/ 6597 h 3613305"/>
              <a:gd name="connsiteX655" fmla="*/ 2695444 w 2753875"/>
              <a:gd name="connsiteY655" fmla="*/ 80107 h 3613305"/>
              <a:gd name="connsiteX656" fmla="*/ 2728429 w 2753875"/>
              <a:gd name="connsiteY656" fmla="*/ 165869 h 3613305"/>
              <a:gd name="connsiteX657" fmla="*/ 2743508 w 2753875"/>
              <a:gd name="connsiteY657" fmla="*/ 227127 h 3613305"/>
              <a:gd name="connsiteX658" fmla="*/ 2730314 w 2753875"/>
              <a:gd name="connsiteY658" fmla="*/ 353415 h 3613305"/>
              <a:gd name="connsiteX659" fmla="*/ 2719947 w 2753875"/>
              <a:gd name="connsiteY659" fmla="*/ 368493 h 3613305"/>
              <a:gd name="connsiteX660" fmla="*/ 2719947 w 2753875"/>
              <a:gd name="connsiteY660" fmla="*/ 376032 h 3613305"/>
              <a:gd name="connsiteX661" fmla="*/ 2738796 w 2753875"/>
              <a:gd name="connsiteY661" fmla="*/ 407133 h 3613305"/>
              <a:gd name="connsiteX662" fmla="*/ 2734084 w 2753875"/>
              <a:gd name="connsiteY662" fmla="*/ 429751 h 3613305"/>
              <a:gd name="connsiteX663" fmla="*/ 2750105 w 2753875"/>
              <a:gd name="connsiteY663" fmla="*/ 453312 h 3613305"/>
              <a:gd name="connsiteX664" fmla="*/ 2738796 w 2753875"/>
              <a:gd name="connsiteY664" fmla="*/ 468391 h 3613305"/>
              <a:gd name="connsiteX665" fmla="*/ 2738796 w 2753875"/>
              <a:gd name="connsiteY665" fmla="*/ 487241 h 3613305"/>
              <a:gd name="connsiteX666" fmla="*/ 2723717 w 2753875"/>
              <a:gd name="connsiteY666" fmla="*/ 506089 h 3613305"/>
              <a:gd name="connsiteX667" fmla="*/ 2731256 w 2753875"/>
              <a:gd name="connsiteY667" fmla="*/ 536247 h 3613305"/>
              <a:gd name="connsiteX668" fmla="*/ 2731256 w 2753875"/>
              <a:gd name="connsiteY668" fmla="*/ 558865 h 3613305"/>
              <a:gd name="connsiteX669" fmla="*/ 2716178 w 2753875"/>
              <a:gd name="connsiteY669" fmla="*/ 563578 h 3613305"/>
              <a:gd name="connsiteX670" fmla="*/ 2716178 w 2753875"/>
              <a:gd name="connsiteY670" fmla="*/ 586196 h 3613305"/>
              <a:gd name="connsiteX671" fmla="*/ 2708638 w 2753875"/>
              <a:gd name="connsiteY671" fmla="*/ 601275 h 3613305"/>
              <a:gd name="connsiteX672" fmla="*/ 2713350 w 2753875"/>
              <a:gd name="connsiteY672" fmla="*/ 623893 h 3613305"/>
              <a:gd name="connsiteX673" fmla="*/ 2686020 w 2753875"/>
              <a:gd name="connsiteY673" fmla="*/ 651224 h 3613305"/>
              <a:gd name="connsiteX674" fmla="*/ 2704868 w 2753875"/>
              <a:gd name="connsiteY674" fmla="*/ 673843 h 3613305"/>
              <a:gd name="connsiteX675" fmla="*/ 2693559 w 2753875"/>
              <a:gd name="connsiteY675" fmla="*/ 681382 h 3613305"/>
              <a:gd name="connsiteX676" fmla="*/ 2678480 w 2753875"/>
              <a:gd name="connsiteY676" fmla="*/ 681382 h 3613305"/>
              <a:gd name="connsiteX677" fmla="*/ 2678480 w 2753875"/>
              <a:gd name="connsiteY677" fmla="*/ 696461 h 3613305"/>
              <a:gd name="connsiteX678" fmla="*/ 2647380 w 2753875"/>
              <a:gd name="connsiteY678" fmla="*/ 741698 h 3613305"/>
              <a:gd name="connsiteX679" fmla="*/ 2629473 w 2753875"/>
              <a:gd name="connsiteY679" fmla="*/ 792590 h 3613305"/>
              <a:gd name="connsiteX680" fmla="*/ 2629473 w 2753875"/>
              <a:gd name="connsiteY680" fmla="*/ 800129 h 3613305"/>
              <a:gd name="connsiteX681" fmla="*/ 2587064 w 2753875"/>
              <a:gd name="connsiteY681" fmla="*/ 880236 h 3613305"/>
              <a:gd name="connsiteX682" fmla="*/ 2569158 w 2753875"/>
              <a:gd name="connsiteY682" fmla="*/ 923588 h 3613305"/>
              <a:gd name="connsiteX683" fmla="*/ 2544654 w 2753875"/>
              <a:gd name="connsiteY683" fmla="*/ 960343 h 3613305"/>
              <a:gd name="connsiteX684" fmla="*/ 2544654 w 2753875"/>
              <a:gd name="connsiteY684" fmla="*/ 986732 h 3613305"/>
              <a:gd name="connsiteX685" fmla="*/ 2524863 w 2753875"/>
              <a:gd name="connsiteY685" fmla="*/ 1009350 h 3613305"/>
              <a:gd name="connsiteX686" fmla="*/ 2506014 w 2753875"/>
              <a:gd name="connsiteY686" fmla="*/ 1010293 h 3613305"/>
              <a:gd name="connsiteX687" fmla="*/ 2429677 w 2753875"/>
              <a:gd name="connsiteY687" fmla="*/ 1101709 h 3613305"/>
              <a:gd name="connsiteX688" fmla="*/ 2429677 w 2753875"/>
              <a:gd name="connsiteY688" fmla="*/ 1113018 h 3613305"/>
              <a:gd name="connsiteX689" fmla="*/ 2400461 w 2753875"/>
              <a:gd name="connsiteY689" fmla="*/ 1152601 h 3613305"/>
              <a:gd name="connsiteX690" fmla="*/ 2382555 w 2753875"/>
              <a:gd name="connsiteY690" fmla="*/ 1199722 h 3613305"/>
              <a:gd name="connsiteX691" fmla="*/ 2351455 w 2753875"/>
              <a:gd name="connsiteY691" fmla="*/ 1237420 h 3613305"/>
              <a:gd name="connsiteX692" fmla="*/ 2328836 w 2753875"/>
              <a:gd name="connsiteY692" fmla="*/ 1279830 h 3613305"/>
              <a:gd name="connsiteX693" fmla="*/ 2193125 w 2753875"/>
              <a:gd name="connsiteY693" fmla="*/ 1408001 h 3613305"/>
              <a:gd name="connsiteX694" fmla="*/ 2139406 w 2753875"/>
              <a:gd name="connsiteY694" fmla="*/ 1434389 h 3613305"/>
              <a:gd name="connsiteX695" fmla="*/ 2120557 w 2753875"/>
              <a:gd name="connsiteY695" fmla="*/ 1434389 h 3613305"/>
              <a:gd name="connsiteX696" fmla="*/ 2091342 w 2753875"/>
              <a:gd name="connsiteY696" fmla="*/ 1470202 h 3613305"/>
              <a:gd name="connsiteX697" fmla="*/ 2067781 w 2753875"/>
              <a:gd name="connsiteY697" fmla="*/ 1507899 h 3613305"/>
              <a:gd name="connsiteX698" fmla="*/ 2033853 w 2753875"/>
              <a:gd name="connsiteY698" fmla="*/ 1535230 h 3613305"/>
              <a:gd name="connsiteX699" fmla="*/ 2005580 w 2753875"/>
              <a:gd name="connsiteY699" fmla="*/ 1564446 h 3613305"/>
              <a:gd name="connsiteX700" fmla="*/ 1965055 w 2753875"/>
              <a:gd name="connsiteY700" fmla="*/ 1581410 h 3613305"/>
              <a:gd name="connsiteX701" fmla="*/ 1921703 w 2753875"/>
              <a:gd name="connsiteY701" fmla="*/ 1595546 h 3613305"/>
              <a:gd name="connsiteX702" fmla="*/ 1910394 w 2753875"/>
              <a:gd name="connsiteY702" fmla="*/ 1604028 h 3613305"/>
              <a:gd name="connsiteX703" fmla="*/ 1890603 w 2753875"/>
              <a:gd name="connsiteY703" fmla="*/ 1603086 h 3613305"/>
              <a:gd name="connsiteX704" fmla="*/ 1814265 w 2753875"/>
              <a:gd name="connsiteY704" fmla="*/ 1645495 h 3613305"/>
              <a:gd name="connsiteX705" fmla="*/ 1742640 w 2753875"/>
              <a:gd name="connsiteY705" fmla="*/ 1692617 h 3613305"/>
              <a:gd name="connsiteX706" fmla="*/ 1580541 w 2753875"/>
              <a:gd name="connsiteY706" fmla="*/ 1764242 h 3613305"/>
              <a:gd name="connsiteX707" fmla="*/ 1496664 w 2753875"/>
              <a:gd name="connsiteY707" fmla="*/ 1764242 h 3613305"/>
              <a:gd name="connsiteX708" fmla="*/ 1424097 w 2753875"/>
              <a:gd name="connsiteY708" fmla="*/ 1754818 h 3613305"/>
              <a:gd name="connsiteX709" fmla="*/ 1427866 w 2753875"/>
              <a:gd name="connsiteY709" fmla="*/ 1783091 h 3613305"/>
              <a:gd name="connsiteX710" fmla="*/ 1411845 w 2753875"/>
              <a:gd name="connsiteY710" fmla="*/ 1875450 h 3613305"/>
              <a:gd name="connsiteX711" fmla="*/ 1411845 w 2753875"/>
              <a:gd name="connsiteY711" fmla="*/ 1882989 h 3613305"/>
              <a:gd name="connsiteX712" fmla="*/ 1293098 w 2753875"/>
              <a:gd name="connsiteY712" fmla="*/ 1929169 h 3613305"/>
              <a:gd name="connsiteX713" fmla="*/ 1304407 w 2753875"/>
              <a:gd name="connsiteY713" fmla="*/ 1959327 h 3613305"/>
              <a:gd name="connsiteX714" fmla="*/ 1216760 w 2753875"/>
              <a:gd name="connsiteY714" fmla="*/ 2028125 h 3613305"/>
              <a:gd name="connsiteX715" fmla="*/ 1216760 w 2753875"/>
              <a:gd name="connsiteY715" fmla="*/ 2066765 h 3613305"/>
              <a:gd name="connsiteX716" fmla="*/ 1194142 w 2753875"/>
              <a:gd name="connsiteY716" fmla="*/ 2105404 h 3613305"/>
              <a:gd name="connsiteX717" fmla="*/ 1220530 w 2753875"/>
              <a:gd name="connsiteY717" fmla="*/ 2128023 h 3613305"/>
              <a:gd name="connsiteX718" fmla="*/ 1224300 w 2753875"/>
              <a:gd name="connsiteY718" fmla="*/ 2155354 h 3613305"/>
              <a:gd name="connsiteX719" fmla="*/ 1160214 w 2753875"/>
              <a:gd name="connsiteY719" fmla="*/ 2220382 h 3613305"/>
              <a:gd name="connsiteX720" fmla="*/ 1126286 w 2753875"/>
              <a:gd name="connsiteY720" fmla="*/ 2251482 h 3613305"/>
              <a:gd name="connsiteX721" fmla="*/ 1110265 w 2753875"/>
              <a:gd name="connsiteY721" fmla="*/ 2300489 h 3613305"/>
              <a:gd name="connsiteX722" fmla="*/ 1121574 w 2753875"/>
              <a:gd name="connsiteY722" fmla="*/ 2308028 h 3613305"/>
              <a:gd name="connsiteX723" fmla="*/ 1131941 w 2753875"/>
              <a:gd name="connsiteY723" fmla="*/ 2308028 h 3613305"/>
              <a:gd name="connsiteX724" fmla="*/ 1225242 w 2753875"/>
              <a:gd name="connsiteY724" fmla="*/ 2263734 h 3613305"/>
              <a:gd name="connsiteX725" fmla="*/ 1295925 w 2753875"/>
              <a:gd name="connsiteY725" fmla="*/ 2196821 h 3613305"/>
              <a:gd name="connsiteX726" fmla="*/ 1280846 w 2753875"/>
              <a:gd name="connsiteY726" fmla="*/ 2177972 h 3613305"/>
              <a:gd name="connsiteX727" fmla="*/ 1303465 w 2753875"/>
              <a:gd name="connsiteY727" fmla="*/ 2143102 h 3613305"/>
              <a:gd name="connsiteX728" fmla="*/ 1342104 w 2753875"/>
              <a:gd name="connsiteY728" fmla="*/ 2177972 h 3613305"/>
              <a:gd name="connsiteX729" fmla="*/ 1364723 w 2753875"/>
              <a:gd name="connsiteY729" fmla="*/ 2254310 h 3613305"/>
              <a:gd name="connsiteX730" fmla="*/ 1364723 w 2753875"/>
              <a:gd name="connsiteY730" fmla="*/ 2265619 h 3613305"/>
              <a:gd name="connsiteX731" fmla="*/ 1312889 w 2753875"/>
              <a:gd name="connsiteY731" fmla="*/ 2336302 h 3613305"/>
              <a:gd name="connsiteX732" fmla="*/ 1238436 w 2753875"/>
              <a:gd name="connsiteY732" fmla="*/ 2384366 h 3613305"/>
              <a:gd name="connsiteX733" fmla="*/ 1212048 w 2753875"/>
              <a:gd name="connsiteY733" fmla="*/ 2384366 h 3613305"/>
              <a:gd name="connsiteX734" fmla="*/ 1032043 w 2753875"/>
              <a:gd name="connsiteY734" fmla="*/ 2491804 h 3613305"/>
              <a:gd name="connsiteX735" fmla="*/ 989633 w 2753875"/>
              <a:gd name="connsiteY735" fmla="*/ 2506883 h 3613305"/>
              <a:gd name="connsiteX736" fmla="*/ 989633 w 2753875"/>
              <a:gd name="connsiteY736" fmla="*/ 2530444 h 3613305"/>
              <a:gd name="connsiteX737" fmla="*/ 977381 w 2753875"/>
              <a:gd name="connsiteY737" fmla="*/ 2545523 h 3613305"/>
              <a:gd name="connsiteX738" fmla="*/ 978324 w 2753875"/>
              <a:gd name="connsiteY738" fmla="*/ 2580393 h 3613305"/>
              <a:gd name="connsiteX739" fmla="*/ 934028 w 2753875"/>
              <a:gd name="connsiteY739" fmla="*/ 2653903 h 3613305"/>
              <a:gd name="connsiteX740" fmla="*/ 868058 w 2753875"/>
              <a:gd name="connsiteY740" fmla="*/ 2875376 h 3613305"/>
              <a:gd name="connsiteX741" fmla="*/ 852979 w 2753875"/>
              <a:gd name="connsiteY741" fmla="*/ 2914016 h 3613305"/>
              <a:gd name="connsiteX742" fmla="*/ 822821 w 2753875"/>
              <a:gd name="connsiteY742" fmla="*/ 2963965 h 3613305"/>
              <a:gd name="connsiteX743" fmla="*/ 780411 w 2753875"/>
              <a:gd name="connsiteY743" fmla="*/ 3066690 h 3613305"/>
              <a:gd name="connsiteX744" fmla="*/ 780411 w 2753875"/>
              <a:gd name="connsiteY744" fmla="*/ 3051611 h 3613305"/>
              <a:gd name="connsiteX745" fmla="*/ 749311 w 2753875"/>
              <a:gd name="connsiteY745" fmla="*/ 3026166 h 3613305"/>
              <a:gd name="connsiteX746" fmla="*/ 728577 w 2753875"/>
              <a:gd name="connsiteY746" fmla="*/ 2993180 h 3613305"/>
              <a:gd name="connsiteX747" fmla="*/ 716325 w 2753875"/>
              <a:gd name="connsiteY747" fmla="*/ 2898937 h 3613305"/>
              <a:gd name="connsiteX748" fmla="*/ 689937 w 2753875"/>
              <a:gd name="connsiteY748" fmla="*/ 2833909 h 3613305"/>
              <a:gd name="connsiteX749" fmla="*/ 689937 w 2753875"/>
              <a:gd name="connsiteY749" fmla="*/ 2830139 h 3613305"/>
              <a:gd name="connsiteX750" fmla="*/ 708786 w 2753875"/>
              <a:gd name="connsiteY750" fmla="*/ 2818829 h 3613305"/>
              <a:gd name="connsiteX751" fmla="*/ 712555 w 2753875"/>
              <a:gd name="connsiteY751" fmla="*/ 2799981 h 3613305"/>
              <a:gd name="connsiteX752" fmla="*/ 712555 w 2753875"/>
              <a:gd name="connsiteY752" fmla="*/ 2792441 h 3613305"/>
              <a:gd name="connsiteX753" fmla="*/ 701246 w 2753875"/>
              <a:gd name="connsiteY753" fmla="*/ 2773592 h 3613305"/>
              <a:gd name="connsiteX754" fmla="*/ 724807 w 2753875"/>
              <a:gd name="connsiteY754" fmla="*/ 2743435 h 3613305"/>
              <a:gd name="connsiteX755" fmla="*/ 754965 w 2753875"/>
              <a:gd name="connsiteY755" fmla="*/ 2742492 h 3613305"/>
              <a:gd name="connsiteX756" fmla="*/ 801145 w 2753875"/>
              <a:gd name="connsiteY756" fmla="*/ 2646363 h 3613305"/>
              <a:gd name="connsiteX757" fmla="*/ 808684 w 2753875"/>
              <a:gd name="connsiteY757" fmla="*/ 2596414 h 3613305"/>
              <a:gd name="connsiteX758" fmla="*/ 793605 w 2753875"/>
              <a:gd name="connsiteY758" fmla="*/ 2588875 h 3613305"/>
              <a:gd name="connsiteX759" fmla="*/ 736116 w 2753875"/>
              <a:gd name="connsiteY759" fmla="*/ 2603954 h 3613305"/>
              <a:gd name="connsiteX760" fmla="*/ 691822 w 2753875"/>
              <a:gd name="connsiteY760" fmla="*/ 2537983 h 3613305"/>
              <a:gd name="connsiteX761" fmla="*/ 659779 w 2753875"/>
              <a:gd name="connsiteY761" fmla="*/ 2462588 h 3613305"/>
              <a:gd name="connsiteX762" fmla="*/ 659779 w 2753875"/>
              <a:gd name="connsiteY762" fmla="*/ 2458818 h 3613305"/>
              <a:gd name="connsiteX763" fmla="*/ 728577 w 2753875"/>
              <a:gd name="connsiteY763" fmla="*/ 2390021 h 3613305"/>
              <a:gd name="connsiteX764" fmla="*/ 728577 w 2753875"/>
              <a:gd name="connsiteY764" fmla="*/ 2382481 h 3613305"/>
              <a:gd name="connsiteX765" fmla="*/ 717268 w 2753875"/>
              <a:gd name="connsiteY765" fmla="*/ 2371172 h 3613305"/>
              <a:gd name="connsiteX766" fmla="*/ 709728 w 2753875"/>
              <a:gd name="connsiteY766" fmla="*/ 2371172 h 3613305"/>
              <a:gd name="connsiteX767" fmla="*/ 690879 w 2753875"/>
              <a:gd name="connsiteY767" fmla="*/ 2378711 h 3613305"/>
              <a:gd name="connsiteX768" fmla="*/ 675800 w 2753875"/>
              <a:gd name="connsiteY768" fmla="*/ 2378711 h 3613305"/>
              <a:gd name="connsiteX769" fmla="*/ 672031 w 2753875"/>
              <a:gd name="connsiteY769" fmla="*/ 2348553 h 3613305"/>
              <a:gd name="connsiteX770" fmla="*/ 661664 w 2753875"/>
              <a:gd name="connsiteY770" fmla="*/ 2324992 h 3613305"/>
              <a:gd name="connsiteX771" fmla="*/ 645642 w 2753875"/>
              <a:gd name="connsiteY771" fmla="*/ 2275986 h 3613305"/>
              <a:gd name="connsiteX772" fmla="*/ 645642 w 2753875"/>
              <a:gd name="connsiteY772" fmla="*/ 2241116 h 3613305"/>
              <a:gd name="connsiteX773" fmla="*/ 656952 w 2753875"/>
              <a:gd name="connsiteY773" fmla="*/ 2218497 h 3613305"/>
              <a:gd name="connsiteX774" fmla="*/ 750253 w 2753875"/>
              <a:gd name="connsiteY774" fmla="*/ 2204360 h 3613305"/>
              <a:gd name="connsiteX775" fmla="*/ 836957 w 2753875"/>
              <a:gd name="connsiteY775" fmla="*/ 2187397 h 3613305"/>
              <a:gd name="connsiteX776" fmla="*/ 1035812 w 2753875"/>
              <a:gd name="connsiteY776" fmla="*/ 2079959 h 3613305"/>
              <a:gd name="connsiteX777" fmla="*/ 870885 w 2753875"/>
              <a:gd name="connsiteY777" fmla="*/ 2133678 h 3613305"/>
              <a:gd name="connsiteX778" fmla="*/ 817166 w 2753875"/>
              <a:gd name="connsiteY778" fmla="*/ 2133678 h 3613305"/>
              <a:gd name="connsiteX779" fmla="*/ 764390 w 2753875"/>
              <a:gd name="connsiteY779" fmla="*/ 2079016 h 3613305"/>
              <a:gd name="connsiteX780" fmla="*/ 721980 w 2753875"/>
              <a:gd name="connsiteY780" fmla="*/ 2014931 h 3613305"/>
              <a:gd name="connsiteX781" fmla="*/ 721980 w 2753875"/>
              <a:gd name="connsiteY781" fmla="*/ 2003621 h 3613305"/>
              <a:gd name="connsiteX782" fmla="*/ 783238 w 2753875"/>
              <a:gd name="connsiteY782" fmla="*/ 1961212 h 3613305"/>
              <a:gd name="connsiteX783" fmla="*/ 840727 w 2753875"/>
              <a:gd name="connsiteY783" fmla="*/ 1915032 h 3613305"/>
              <a:gd name="connsiteX784" fmla="*/ 879367 w 2753875"/>
              <a:gd name="connsiteY784" fmla="*/ 1910320 h 3613305"/>
              <a:gd name="connsiteX785" fmla="*/ 920834 w 2753875"/>
              <a:gd name="connsiteY785" fmla="*/ 1879220 h 3613305"/>
              <a:gd name="connsiteX786" fmla="*/ 924604 w 2753875"/>
              <a:gd name="connsiteY786" fmla="*/ 1878277 h 3613305"/>
              <a:gd name="connsiteX787" fmla="*/ 908582 w 2753875"/>
              <a:gd name="connsiteY787" fmla="*/ 1851889 h 3613305"/>
              <a:gd name="connsiteX788" fmla="*/ 895388 w 2753875"/>
              <a:gd name="connsiteY788" fmla="*/ 1809479 h 3613305"/>
              <a:gd name="connsiteX789" fmla="*/ 890676 w 2753875"/>
              <a:gd name="connsiteY789" fmla="*/ 1811364 h 3613305"/>
              <a:gd name="connsiteX790" fmla="*/ 879367 w 2753875"/>
              <a:gd name="connsiteY790" fmla="*/ 1788746 h 3613305"/>
              <a:gd name="connsiteX791" fmla="*/ 824705 w 2753875"/>
              <a:gd name="connsiteY791" fmla="*/ 1830213 h 3613305"/>
              <a:gd name="connsiteX792" fmla="*/ 768159 w 2753875"/>
              <a:gd name="connsiteY792" fmla="*/ 1866025 h 3613305"/>
              <a:gd name="connsiteX793" fmla="*/ 680513 w 2753875"/>
              <a:gd name="connsiteY793" fmla="*/ 1888644 h 3613305"/>
              <a:gd name="connsiteX794" fmla="*/ 680513 w 2753875"/>
              <a:gd name="connsiteY794" fmla="*/ 1911262 h 3613305"/>
              <a:gd name="connsiteX795" fmla="*/ 668261 w 2753875"/>
              <a:gd name="connsiteY795" fmla="*/ 1926341 h 3613305"/>
              <a:gd name="connsiteX796" fmla="*/ 608887 w 2753875"/>
              <a:gd name="connsiteY796" fmla="*/ 1945190 h 3613305"/>
              <a:gd name="connsiteX797" fmla="*/ 603233 w 2753875"/>
              <a:gd name="connsiteY797" fmla="*/ 1957442 h 3613305"/>
              <a:gd name="connsiteX798" fmla="*/ 576845 w 2753875"/>
              <a:gd name="connsiteY798" fmla="*/ 1957442 h 3613305"/>
              <a:gd name="connsiteX799" fmla="*/ 454328 w 2753875"/>
              <a:gd name="connsiteY799" fmla="*/ 1957442 h 3613305"/>
              <a:gd name="connsiteX800" fmla="*/ 347832 w 2753875"/>
              <a:gd name="connsiteY800" fmla="*/ 1933881 h 3613305"/>
              <a:gd name="connsiteX801" fmla="*/ 186676 w 2753875"/>
              <a:gd name="connsiteY801" fmla="*/ 1834925 h 3613305"/>
              <a:gd name="connsiteX802" fmla="*/ 167827 w 2753875"/>
              <a:gd name="connsiteY802" fmla="*/ 1834925 h 3613305"/>
              <a:gd name="connsiteX803" fmla="*/ 123532 w 2753875"/>
              <a:gd name="connsiteY803" fmla="*/ 1795343 h 3613305"/>
              <a:gd name="connsiteX804" fmla="*/ 83008 w 2753875"/>
              <a:gd name="connsiteY804" fmla="*/ 1755760 h 3613305"/>
              <a:gd name="connsiteX805" fmla="*/ 45310 w 2753875"/>
              <a:gd name="connsiteY805" fmla="*/ 1632301 h 3613305"/>
              <a:gd name="connsiteX806" fmla="*/ 26461 w 2753875"/>
              <a:gd name="connsiteY806" fmla="*/ 1667171 h 3613305"/>
              <a:gd name="connsiteX807" fmla="*/ 2900 w 2753875"/>
              <a:gd name="connsiteY807" fmla="*/ 1645495 h 3613305"/>
              <a:gd name="connsiteX808" fmla="*/ 7613 w 2753875"/>
              <a:gd name="connsiteY808" fmla="*/ 1621934 h 3613305"/>
              <a:gd name="connsiteX809" fmla="*/ 7613 w 2753875"/>
              <a:gd name="connsiteY809" fmla="*/ 1610625 h 3613305"/>
              <a:gd name="connsiteX810" fmla="*/ 73 w 2753875"/>
              <a:gd name="connsiteY810" fmla="*/ 1584237 h 3613305"/>
              <a:gd name="connsiteX811" fmla="*/ 9497 w 2753875"/>
              <a:gd name="connsiteY811" fmla="*/ 1492820 h 3613305"/>
              <a:gd name="connsiteX812" fmla="*/ 29289 w 2753875"/>
              <a:gd name="connsiteY812" fmla="*/ 1443814 h 3613305"/>
              <a:gd name="connsiteX813" fmla="*/ 50022 w 2753875"/>
              <a:gd name="connsiteY813" fmla="*/ 1344858 h 3613305"/>
              <a:gd name="connsiteX814" fmla="*/ 86777 w 2753875"/>
              <a:gd name="connsiteY814" fmla="*/ 1301506 h 3613305"/>
              <a:gd name="connsiteX815" fmla="*/ 118820 w 2753875"/>
              <a:gd name="connsiteY815" fmla="*/ 1252499 h 3613305"/>
              <a:gd name="connsiteX816" fmla="*/ 195158 w 2753875"/>
              <a:gd name="connsiteY816" fmla="*/ 1172392 h 3613305"/>
              <a:gd name="connsiteX817" fmla="*/ 221546 w 2753875"/>
              <a:gd name="connsiteY817" fmla="*/ 1172392 h 3613305"/>
              <a:gd name="connsiteX818" fmla="*/ 254531 w 2753875"/>
              <a:gd name="connsiteY818" fmla="*/ 1097939 h 3613305"/>
              <a:gd name="connsiteX819" fmla="*/ 294113 w 2753875"/>
              <a:gd name="connsiteY819" fmla="*/ 1030084 h 3613305"/>
              <a:gd name="connsiteX820" fmla="*/ 346890 w 2753875"/>
              <a:gd name="connsiteY820" fmla="*/ 982962 h 3613305"/>
              <a:gd name="connsiteX821" fmla="*/ 376105 w 2753875"/>
              <a:gd name="connsiteY821" fmla="*/ 962228 h 3613305"/>
              <a:gd name="connsiteX822" fmla="*/ 394954 w 2753875"/>
              <a:gd name="connsiteY822" fmla="*/ 934898 h 3613305"/>
              <a:gd name="connsiteX823" fmla="*/ 448673 w 2753875"/>
              <a:gd name="connsiteY823" fmla="*/ 888718 h 3613305"/>
              <a:gd name="connsiteX824" fmla="*/ 508989 w 2753875"/>
              <a:gd name="connsiteY824" fmla="*/ 853848 h 3613305"/>
              <a:gd name="connsiteX825" fmla="*/ 566478 w 2753875"/>
              <a:gd name="connsiteY825" fmla="*/ 782223 h 3613305"/>
              <a:gd name="connsiteX826" fmla="*/ 627736 w 2753875"/>
              <a:gd name="connsiteY826" fmla="*/ 720964 h 3613305"/>
              <a:gd name="connsiteX827" fmla="*/ 686167 w 2753875"/>
              <a:gd name="connsiteY827" fmla="*/ 653109 h 3613305"/>
              <a:gd name="connsiteX828" fmla="*/ 750253 w 2753875"/>
              <a:gd name="connsiteY828" fmla="*/ 594678 h 3613305"/>
              <a:gd name="connsiteX829" fmla="*/ 894446 w 2753875"/>
              <a:gd name="connsiteY829" fmla="*/ 490067 h 3613305"/>
              <a:gd name="connsiteX830" fmla="*/ 934971 w 2753875"/>
              <a:gd name="connsiteY830" fmla="*/ 464622 h 3613305"/>
              <a:gd name="connsiteX831" fmla="*/ 980209 w 2753875"/>
              <a:gd name="connsiteY831" fmla="*/ 448601 h 3613305"/>
              <a:gd name="connsiteX832" fmla="*/ 1063143 w 2753875"/>
              <a:gd name="connsiteY832" fmla="*/ 409019 h 3613305"/>
              <a:gd name="connsiteX833" fmla="*/ 1150790 w 2753875"/>
              <a:gd name="connsiteY833" fmla="*/ 351529 h 3613305"/>
              <a:gd name="connsiteX834" fmla="*/ 1254458 w 2753875"/>
              <a:gd name="connsiteY834" fmla="*/ 312889 h 3613305"/>
              <a:gd name="connsiteX835" fmla="*/ 1265767 w 2753875"/>
              <a:gd name="connsiteY835" fmla="*/ 304407 h 3613305"/>
              <a:gd name="connsiteX836" fmla="*/ 1304407 w 2753875"/>
              <a:gd name="connsiteY836" fmla="*/ 300637 h 3613305"/>
              <a:gd name="connsiteX837" fmla="*/ 1319486 w 2753875"/>
              <a:gd name="connsiteY837" fmla="*/ 309119 h 3613305"/>
              <a:gd name="connsiteX838" fmla="*/ 1342104 w 2753875"/>
              <a:gd name="connsiteY838" fmla="*/ 309119 h 3613305"/>
              <a:gd name="connsiteX839" fmla="*/ 1235609 w 2753875"/>
              <a:gd name="connsiteY839" fmla="*/ 406190 h 3613305"/>
              <a:gd name="connsiteX840" fmla="*/ 1134768 w 2753875"/>
              <a:gd name="connsiteY840" fmla="*/ 505146 h 3613305"/>
              <a:gd name="connsiteX841" fmla="*/ 1119689 w 2753875"/>
              <a:gd name="connsiteY841" fmla="*/ 500434 h 3613305"/>
              <a:gd name="connsiteX842" fmla="*/ 1062201 w 2753875"/>
              <a:gd name="connsiteY842" fmla="*/ 554153 h 3613305"/>
              <a:gd name="connsiteX843" fmla="*/ 1000942 w 2753875"/>
              <a:gd name="connsiteY843" fmla="*/ 600332 h 3613305"/>
              <a:gd name="connsiteX844" fmla="*/ 939683 w 2753875"/>
              <a:gd name="connsiteY844" fmla="*/ 642742 h 3613305"/>
              <a:gd name="connsiteX845" fmla="*/ 892561 w 2753875"/>
              <a:gd name="connsiteY845" fmla="*/ 703058 h 3613305"/>
              <a:gd name="connsiteX846" fmla="*/ 844497 w 2753875"/>
              <a:gd name="connsiteY846" fmla="*/ 757719 h 3613305"/>
              <a:gd name="connsiteX847" fmla="*/ 806799 w 2753875"/>
              <a:gd name="connsiteY847" fmla="*/ 785050 h 3613305"/>
              <a:gd name="connsiteX848" fmla="*/ 784181 w 2753875"/>
              <a:gd name="connsiteY848" fmla="*/ 823690 h 3613305"/>
              <a:gd name="connsiteX849" fmla="*/ 721037 w 2753875"/>
              <a:gd name="connsiteY849" fmla="*/ 883064 h 3613305"/>
              <a:gd name="connsiteX850" fmla="*/ 694649 w 2753875"/>
              <a:gd name="connsiteY850" fmla="*/ 921704 h 3613305"/>
              <a:gd name="connsiteX851" fmla="*/ 661664 w 2753875"/>
              <a:gd name="connsiteY851" fmla="*/ 949977 h 3613305"/>
              <a:gd name="connsiteX852" fmla="*/ 602290 w 2753875"/>
              <a:gd name="connsiteY852" fmla="*/ 1013120 h 3613305"/>
              <a:gd name="connsiteX853" fmla="*/ 508047 w 2753875"/>
              <a:gd name="connsiteY853" fmla="*/ 1167680 h 3613305"/>
              <a:gd name="connsiteX854" fmla="*/ 487313 w 2753875"/>
              <a:gd name="connsiteY854" fmla="*/ 1211974 h 3613305"/>
              <a:gd name="connsiteX855" fmla="*/ 457155 w 2753875"/>
              <a:gd name="connsiteY855" fmla="*/ 1243075 h 3613305"/>
              <a:gd name="connsiteX856" fmla="*/ 434537 w 2753875"/>
              <a:gd name="connsiteY856" fmla="*/ 1281714 h 3613305"/>
              <a:gd name="connsiteX857" fmla="*/ 408148 w 2753875"/>
              <a:gd name="connsiteY857" fmla="*/ 1316585 h 3613305"/>
              <a:gd name="connsiteX858" fmla="*/ 412861 w 2753875"/>
              <a:gd name="connsiteY858" fmla="*/ 1339203 h 3613305"/>
              <a:gd name="connsiteX859" fmla="*/ 377048 w 2753875"/>
              <a:gd name="connsiteY859" fmla="*/ 1408001 h 3613305"/>
              <a:gd name="connsiteX860" fmla="*/ 361969 w 2753875"/>
              <a:gd name="connsiteY860" fmla="*/ 1496590 h 3613305"/>
              <a:gd name="connsiteX861" fmla="*/ 361969 w 2753875"/>
              <a:gd name="connsiteY861" fmla="*/ 1507899 h 3613305"/>
              <a:gd name="connsiteX862" fmla="*/ 420400 w 2753875"/>
              <a:gd name="connsiteY862" fmla="*/ 1560676 h 3613305"/>
              <a:gd name="connsiteX863" fmla="*/ 476946 w 2753875"/>
              <a:gd name="connsiteY863" fmla="*/ 1561618 h 3613305"/>
              <a:gd name="connsiteX864" fmla="*/ 519356 w 2753875"/>
              <a:gd name="connsiteY864" fmla="*/ 1571985 h 3613305"/>
              <a:gd name="connsiteX865" fmla="*/ 519356 w 2753875"/>
              <a:gd name="connsiteY865" fmla="*/ 1560676 h 3613305"/>
              <a:gd name="connsiteX866" fmla="*/ 568363 w 2753875"/>
              <a:gd name="connsiteY866" fmla="*/ 1544654 h 3613305"/>
              <a:gd name="connsiteX867" fmla="*/ 609830 w 2753875"/>
              <a:gd name="connsiteY867" fmla="*/ 1524863 h 3613305"/>
              <a:gd name="connsiteX868" fmla="*/ 694649 w 2753875"/>
              <a:gd name="connsiteY868" fmla="*/ 1487166 h 3613305"/>
              <a:gd name="connsiteX869" fmla="*/ 732347 w 2753875"/>
              <a:gd name="connsiteY869" fmla="*/ 1447583 h 3613305"/>
              <a:gd name="connsiteX870" fmla="*/ 763447 w 2753875"/>
              <a:gd name="connsiteY870" fmla="*/ 1406116 h 3613305"/>
              <a:gd name="connsiteX871" fmla="*/ 836957 w 2753875"/>
              <a:gd name="connsiteY871" fmla="*/ 1330721 h 3613305"/>
              <a:gd name="connsiteX872" fmla="*/ 758735 w 2753875"/>
              <a:gd name="connsiteY872" fmla="*/ 1282657 h 3613305"/>
              <a:gd name="connsiteX873" fmla="*/ 742714 w 2753875"/>
              <a:gd name="connsiteY873" fmla="*/ 1237420 h 3613305"/>
              <a:gd name="connsiteX874" fmla="*/ 725750 w 2753875"/>
              <a:gd name="connsiteY874" fmla="*/ 1193125 h 3613305"/>
              <a:gd name="connsiteX875" fmla="*/ 730462 w 2753875"/>
              <a:gd name="connsiteY875" fmla="*/ 1154485 h 3613305"/>
              <a:gd name="connsiteX876" fmla="*/ 738001 w 2753875"/>
              <a:gd name="connsiteY876" fmla="*/ 1147888 h 3613305"/>
              <a:gd name="connsiteX877" fmla="*/ 760620 w 2753875"/>
              <a:gd name="connsiteY877" fmla="*/ 1146946 h 3613305"/>
              <a:gd name="connsiteX878" fmla="*/ 770987 w 2753875"/>
              <a:gd name="connsiteY878" fmla="*/ 1134694 h 3613305"/>
              <a:gd name="connsiteX879" fmla="*/ 833187 w 2753875"/>
              <a:gd name="connsiteY879" fmla="*/ 1129040 h 3613305"/>
              <a:gd name="connsiteX880" fmla="*/ 836957 w 2753875"/>
              <a:gd name="connsiteY880" fmla="*/ 1127155 h 3613305"/>
              <a:gd name="connsiteX881" fmla="*/ 855806 w 2753875"/>
              <a:gd name="connsiteY881" fmla="*/ 1134694 h 3613305"/>
              <a:gd name="connsiteX882" fmla="*/ 863345 w 2753875"/>
              <a:gd name="connsiteY882" fmla="*/ 1134694 h 3613305"/>
              <a:gd name="connsiteX883" fmla="*/ 878424 w 2753875"/>
              <a:gd name="connsiteY883" fmla="*/ 1127155 h 3613305"/>
              <a:gd name="connsiteX884" fmla="*/ 990575 w 2753875"/>
              <a:gd name="connsiteY884" fmla="*/ 1120558 h 3613305"/>
              <a:gd name="connsiteX885" fmla="*/ 1034870 w 2753875"/>
              <a:gd name="connsiteY885" fmla="*/ 1103594 h 3613305"/>
              <a:gd name="connsiteX886" fmla="*/ 1069740 w 2753875"/>
              <a:gd name="connsiteY886" fmla="*/ 1080975 h 3613305"/>
              <a:gd name="connsiteX887" fmla="*/ 1171523 w 2753875"/>
              <a:gd name="connsiteY887" fmla="*/ 1064012 h 3613305"/>
              <a:gd name="connsiteX888" fmla="*/ 1268594 w 2753875"/>
              <a:gd name="connsiteY888" fmla="*/ 1042335 h 3613305"/>
              <a:gd name="connsiteX889" fmla="*/ 1348702 w 2753875"/>
              <a:gd name="connsiteY889" fmla="*/ 1011235 h 3613305"/>
              <a:gd name="connsiteX890" fmla="*/ 1404305 w 2753875"/>
              <a:gd name="connsiteY890" fmla="*/ 1050817 h 3613305"/>
              <a:gd name="connsiteX891" fmla="*/ 1463679 w 2753875"/>
              <a:gd name="connsiteY891" fmla="*/ 1087572 h 3613305"/>
              <a:gd name="connsiteX892" fmla="*/ 1457082 w 2753875"/>
              <a:gd name="connsiteY892" fmla="*/ 1145061 h 3613305"/>
              <a:gd name="connsiteX893" fmla="*/ 1475931 w 2753875"/>
              <a:gd name="connsiteY893" fmla="*/ 1166737 h 3613305"/>
              <a:gd name="connsiteX894" fmla="*/ 1471218 w 2753875"/>
              <a:gd name="connsiteY894" fmla="*/ 1167680 h 3613305"/>
              <a:gd name="connsiteX895" fmla="*/ 1470276 w 2753875"/>
              <a:gd name="connsiteY895" fmla="*/ 1221399 h 3613305"/>
              <a:gd name="connsiteX896" fmla="*/ 1471218 w 2753875"/>
              <a:gd name="connsiteY896" fmla="*/ 1252499 h 3613305"/>
              <a:gd name="connsiteX897" fmla="*/ 1482528 w 2753875"/>
              <a:gd name="connsiteY897" fmla="*/ 1252499 h 3613305"/>
              <a:gd name="connsiteX898" fmla="*/ 1482528 w 2753875"/>
              <a:gd name="connsiteY898" fmla="*/ 1241190 h 3613305"/>
              <a:gd name="connsiteX899" fmla="*/ 1507973 w 2753875"/>
              <a:gd name="connsiteY899" fmla="*/ 1209147 h 3613305"/>
              <a:gd name="connsiteX900" fmla="*/ 1523052 w 2753875"/>
              <a:gd name="connsiteY900" fmla="*/ 1170507 h 3613305"/>
              <a:gd name="connsiteX901" fmla="*/ 1567347 w 2753875"/>
              <a:gd name="connsiteY901" fmla="*/ 1103594 h 3613305"/>
              <a:gd name="connsiteX902" fmla="*/ 1567347 w 2753875"/>
              <a:gd name="connsiteY902" fmla="*/ 1084745 h 3613305"/>
              <a:gd name="connsiteX903" fmla="*/ 1607872 w 2753875"/>
              <a:gd name="connsiteY903" fmla="*/ 1030084 h 3613305"/>
              <a:gd name="connsiteX904" fmla="*/ 1623893 w 2753875"/>
              <a:gd name="connsiteY904" fmla="*/ 996156 h 3613305"/>
              <a:gd name="connsiteX905" fmla="*/ 1645569 w 2753875"/>
              <a:gd name="connsiteY905" fmla="*/ 972595 h 3613305"/>
              <a:gd name="connsiteX906" fmla="*/ 1716252 w 2753875"/>
              <a:gd name="connsiteY906" fmla="*/ 851963 h 3613305"/>
              <a:gd name="connsiteX907" fmla="*/ 1755834 w 2753875"/>
              <a:gd name="connsiteY907" fmla="*/ 818978 h 3613305"/>
              <a:gd name="connsiteX908" fmla="*/ 1777510 w 2753875"/>
              <a:gd name="connsiteY908" fmla="*/ 817093 h 3613305"/>
              <a:gd name="connsiteX909" fmla="*/ 1804841 w 2753875"/>
              <a:gd name="connsiteY909" fmla="*/ 783165 h 3613305"/>
              <a:gd name="connsiteX910" fmla="*/ 1823690 w 2753875"/>
              <a:gd name="connsiteY910" fmla="*/ 740757 h 3613305"/>
              <a:gd name="connsiteX911" fmla="*/ 1818978 w 2753875"/>
              <a:gd name="connsiteY911" fmla="*/ 718137 h 3613305"/>
              <a:gd name="connsiteX912" fmla="*/ 1835941 w 2753875"/>
              <a:gd name="connsiteY912" fmla="*/ 700231 h 3613305"/>
              <a:gd name="connsiteX913" fmla="*/ 1845366 w 2753875"/>
              <a:gd name="connsiteY913" fmla="*/ 679497 h 3613305"/>
              <a:gd name="connsiteX914" fmla="*/ 1896257 w 2753875"/>
              <a:gd name="connsiteY914" fmla="*/ 665361 h 3613305"/>
              <a:gd name="connsiteX915" fmla="*/ 1911336 w 2753875"/>
              <a:gd name="connsiteY915" fmla="*/ 657821 h 3613305"/>
              <a:gd name="connsiteX916" fmla="*/ 1922646 w 2753875"/>
              <a:gd name="connsiteY916" fmla="*/ 657821 h 3613305"/>
              <a:gd name="connsiteX917" fmla="*/ 1991444 w 2753875"/>
              <a:gd name="connsiteY917" fmla="*/ 730389 h 3613305"/>
              <a:gd name="connsiteX918" fmla="*/ 1965055 w 2753875"/>
              <a:gd name="connsiteY918" fmla="*/ 765259 h 3613305"/>
              <a:gd name="connsiteX919" fmla="*/ 1976364 w 2753875"/>
              <a:gd name="connsiteY919" fmla="*/ 787877 h 3613305"/>
              <a:gd name="connsiteX920" fmla="*/ 1976364 w 2753875"/>
              <a:gd name="connsiteY920" fmla="*/ 799187 h 3613305"/>
              <a:gd name="connsiteX921" fmla="*/ 1974480 w 2753875"/>
              <a:gd name="connsiteY921" fmla="*/ 852906 h 3613305"/>
              <a:gd name="connsiteX922" fmla="*/ 1959401 w 2753875"/>
              <a:gd name="connsiteY922" fmla="*/ 873639 h 3613305"/>
              <a:gd name="connsiteX923" fmla="*/ 1957516 w 2753875"/>
              <a:gd name="connsiteY923" fmla="*/ 906624 h 3613305"/>
              <a:gd name="connsiteX924" fmla="*/ 1927358 w 2753875"/>
              <a:gd name="connsiteY924" fmla="*/ 982962 h 3613305"/>
              <a:gd name="connsiteX925" fmla="*/ 1891545 w 2753875"/>
              <a:gd name="connsiteY925" fmla="*/ 1015947 h 3613305"/>
              <a:gd name="connsiteX926" fmla="*/ 1869869 w 2753875"/>
              <a:gd name="connsiteY926" fmla="*/ 1059299 h 3613305"/>
              <a:gd name="connsiteX927" fmla="*/ 1869869 w 2753875"/>
              <a:gd name="connsiteY927" fmla="*/ 1070609 h 3613305"/>
              <a:gd name="connsiteX928" fmla="*/ 1831229 w 2753875"/>
              <a:gd name="connsiteY928" fmla="*/ 1131867 h 3613305"/>
              <a:gd name="connsiteX929" fmla="*/ 1796359 w 2753875"/>
              <a:gd name="connsiteY929" fmla="*/ 1162025 h 3613305"/>
              <a:gd name="connsiteX930" fmla="*/ 1796359 w 2753875"/>
              <a:gd name="connsiteY930" fmla="*/ 1180874 h 3613305"/>
              <a:gd name="connsiteX931" fmla="*/ 1807668 w 2753875"/>
              <a:gd name="connsiteY931" fmla="*/ 1230823 h 3613305"/>
              <a:gd name="connsiteX932" fmla="*/ 1816150 w 2753875"/>
              <a:gd name="connsiteY932" fmla="*/ 1237420 h 3613305"/>
              <a:gd name="connsiteX933" fmla="*/ 1887775 w 2753875"/>
              <a:gd name="connsiteY933" fmla="*/ 1233650 h 3613305"/>
              <a:gd name="connsiteX934" fmla="*/ 1928300 w 2753875"/>
              <a:gd name="connsiteY934" fmla="*/ 1202550 h 3613305"/>
              <a:gd name="connsiteX935" fmla="*/ 1963170 w 2753875"/>
              <a:gd name="connsiteY935" fmla="*/ 1168622 h 3613305"/>
              <a:gd name="connsiteX936" fmla="*/ 1999925 w 2753875"/>
              <a:gd name="connsiteY936" fmla="*/ 1136579 h 3613305"/>
              <a:gd name="connsiteX937" fmla="*/ 2043278 w 2753875"/>
              <a:gd name="connsiteY937" fmla="*/ 1111133 h 3613305"/>
              <a:gd name="connsiteX938" fmla="*/ 2088515 w 2753875"/>
              <a:gd name="connsiteY938" fmla="*/ 1083803 h 3613305"/>
              <a:gd name="connsiteX939" fmla="*/ 2129982 w 2753875"/>
              <a:gd name="connsiteY939" fmla="*/ 1056472 h 3613305"/>
              <a:gd name="connsiteX940" fmla="*/ 2169564 w 2753875"/>
              <a:gd name="connsiteY940" fmla="*/ 1027256 h 3613305"/>
              <a:gd name="connsiteX941" fmla="*/ 2205377 w 2753875"/>
              <a:gd name="connsiteY941" fmla="*/ 994271 h 3613305"/>
              <a:gd name="connsiteX942" fmla="*/ 2242132 w 2753875"/>
              <a:gd name="connsiteY942" fmla="*/ 958459 h 3613305"/>
              <a:gd name="connsiteX943" fmla="*/ 2272290 w 2753875"/>
              <a:gd name="connsiteY943" fmla="*/ 919819 h 3613305"/>
              <a:gd name="connsiteX944" fmla="*/ 2326009 w 2753875"/>
              <a:gd name="connsiteY944" fmla="*/ 835942 h 3613305"/>
              <a:gd name="connsiteX945" fmla="*/ 2358052 w 2753875"/>
              <a:gd name="connsiteY945" fmla="*/ 795417 h 3613305"/>
              <a:gd name="connsiteX946" fmla="*/ 2378785 w 2753875"/>
              <a:gd name="connsiteY946" fmla="*/ 782223 h 3613305"/>
              <a:gd name="connsiteX947" fmla="*/ 2392922 w 2753875"/>
              <a:gd name="connsiteY947" fmla="*/ 761489 h 3613305"/>
              <a:gd name="connsiteX948" fmla="*/ 2457008 w 2753875"/>
              <a:gd name="connsiteY948" fmla="*/ 687980 h 3613305"/>
              <a:gd name="connsiteX949" fmla="*/ 2475856 w 2753875"/>
              <a:gd name="connsiteY949" fmla="*/ 661591 h 3613305"/>
              <a:gd name="connsiteX950" fmla="*/ 2533345 w 2753875"/>
              <a:gd name="connsiteY950" fmla="*/ 520225 h 3613305"/>
              <a:gd name="connsiteX951" fmla="*/ 2533345 w 2753875"/>
              <a:gd name="connsiteY951" fmla="*/ 501377 h 3613305"/>
              <a:gd name="connsiteX952" fmla="*/ 2560676 w 2753875"/>
              <a:gd name="connsiteY952" fmla="*/ 409960 h 3613305"/>
              <a:gd name="connsiteX953" fmla="*/ 2584237 w 2753875"/>
              <a:gd name="connsiteY953" fmla="*/ 314774 h 3613305"/>
              <a:gd name="connsiteX954" fmla="*/ 2605912 w 2753875"/>
              <a:gd name="connsiteY954" fmla="*/ 98956 h 3613305"/>
              <a:gd name="connsiteX955" fmla="*/ 2616279 w 2753875"/>
              <a:gd name="connsiteY955" fmla="*/ 83877 h 361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</a:cxnLst>
            <a:rect l="l" t="t" r="r" b="b"/>
            <a:pathLst>
              <a:path w="2753875" h="3613305">
                <a:moveTo>
                  <a:pt x="1080106" y="3390888"/>
                </a:moveTo>
                <a:lnTo>
                  <a:pt x="1243148" y="3404082"/>
                </a:lnTo>
                <a:lnTo>
                  <a:pt x="1105552" y="3589743"/>
                </a:lnTo>
                <a:lnTo>
                  <a:pt x="1145135" y="3592571"/>
                </a:lnTo>
                <a:cubicBezTo>
                  <a:pt x="1163984" y="3594455"/>
                  <a:pt x="1177178" y="3593513"/>
                  <a:pt x="1184717" y="3592571"/>
                </a:cubicBezTo>
                <a:cubicBezTo>
                  <a:pt x="1196969" y="3589743"/>
                  <a:pt x="1208278" y="3584089"/>
                  <a:pt x="1217703" y="3574664"/>
                </a:cubicBezTo>
                <a:cubicBezTo>
                  <a:pt x="1227127" y="3565240"/>
                  <a:pt x="1234667" y="3552988"/>
                  <a:pt x="1239379" y="3536967"/>
                </a:cubicBezTo>
                <a:lnTo>
                  <a:pt x="1245033" y="3536967"/>
                </a:lnTo>
                <a:lnTo>
                  <a:pt x="1230897" y="3611420"/>
                </a:lnTo>
                <a:lnTo>
                  <a:pt x="1041466" y="3596340"/>
                </a:lnTo>
                <a:lnTo>
                  <a:pt x="1179063" y="3410679"/>
                </a:lnTo>
                <a:lnTo>
                  <a:pt x="1147962" y="3407852"/>
                </a:lnTo>
                <a:cubicBezTo>
                  <a:pt x="1135711" y="3406910"/>
                  <a:pt x="1128171" y="3406910"/>
                  <a:pt x="1124401" y="3406910"/>
                </a:cubicBezTo>
                <a:cubicBezTo>
                  <a:pt x="1116862" y="3407852"/>
                  <a:pt x="1110264" y="3409737"/>
                  <a:pt x="1103667" y="3413507"/>
                </a:cubicBezTo>
                <a:cubicBezTo>
                  <a:pt x="1097070" y="3417276"/>
                  <a:pt x="1091415" y="3421989"/>
                  <a:pt x="1086703" y="3427643"/>
                </a:cubicBezTo>
                <a:cubicBezTo>
                  <a:pt x="1081991" y="3434240"/>
                  <a:pt x="1078221" y="3441780"/>
                  <a:pt x="1075394" y="3451205"/>
                </a:cubicBezTo>
                <a:lnTo>
                  <a:pt x="1069739" y="3451205"/>
                </a:lnTo>
                <a:close/>
                <a:moveTo>
                  <a:pt x="1481585" y="3389004"/>
                </a:moveTo>
                <a:lnTo>
                  <a:pt x="1481585" y="3394659"/>
                </a:lnTo>
                <a:lnTo>
                  <a:pt x="1474988" y="3395601"/>
                </a:lnTo>
                <a:cubicBezTo>
                  <a:pt x="1469333" y="3395601"/>
                  <a:pt x="1463679" y="3397486"/>
                  <a:pt x="1460851" y="3400313"/>
                </a:cubicBezTo>
                <a:cubicBezTo>
                  <a:pt x="1458024" y="3402198"/>
                  <a:pt x="1456139" y="3404083"/>
                  <a:pt x="1455197" y="3407853"/>
                </a:cubicBezTo>
                <a:cubicBezTo>
                  <a:pt x="1454254" y="3410680"/>
                  <a:pt x="1454254" y="3417277"/>
                  <a:pt x="1455197" y="3427644"/>
                </a:cubicBezTo>
                <a:lnTo>
                  <a:pt x="1465564" y="3563356"/>
                </a:lnTo>
                <a:cubicBezTo>
                  <a:pt x="1466506" y="3573723"/>
                  <a:pt x="1467448" y="3580320"/>
                  <a:pt x="1468391" y="3583147"/>
                </a:cubicBezTo>
                <a:cubicBezTo>
                  <a:pt x="1469333" y="3585974"/>
                  <a:pt x="1472161" y="3587859"/>
                  <a:pt x="1475930" y="3589744"/>
                </a:cubicBezTo>
                <a:cubicBezTo>
                  <a:pt x="1479700" y="3591629"/>
                  <a:pt x="1484412" y="3592571"/>
                  <a:pt x="1490067" y="3591629"/>
                </a:cubicBezTo>
                <a:lnTo>
                  <a:pt x="1496664" y="3590686"/>
                </a:lnTo>
                <a:lnTo>
                  <a:pt x="1496664" y="3596341"/>
                </a:lnTo>
                <a:lnTo>
                  <a:pt x="1388284" y="3604823"/>
                </a:lnTo>
                <a:lnTo>
                  <a:pt x="1388284" y="3599168"/>
                </a:lnTo>
                <a:lnTo>
                  <a:pt x="1394881" y="3598226"/>
                </a:lnTo>
                <a:cubicBezTo>
                  <a:pt x="1400535" y="3598226"/>
                  <a:pt x="1406190" y="3596341"/>
                  <a:pt x="1409017" y="3593514"/>
                </a:cubicBezTo>
                <a:cubicBezTo>
                  <a:pt x="1411845" y="3591629"/>
                  <a:pt x="1413729" y="3589744"/>
                  <a:pt x="1414672" y="3585974"/>
                </a:cubicBezTo>
                <a:cubicBezTo>
                  <a:pt x="1415614" y="3583147"/>
                  <a:pt x="1415614" y="3577492"/>
                  <a:pt x="1414672" y="3566183"/>
                </a:cubicBezTo>
                <a:lnTo>
                  <a:pt x="1409960" y="3502097"/>
                </a:lnTo>
                <a:lnTo>
                  <a:pt x="1336449" y="3507752"/>
                </a:lnTo>
                <a:lnTo>
                  <a:pt x="1341162" y="3571838"/>
                </a:lnTo>
                <a:cubicBezTo>
                  <a:pt x="1342104" y="3582205"/>
                  <a:pt x="1343047" y="3588801"/>
                  <a:pt x="1343989" y="3591629"/>
                </a:cubicBezTo>
                <a:cubicBezTo>
                  <a:pt x="1344932" y="3594456"/>
                  <a:pt x="1347759" y="3596341"/>
                  <a:pt x="1351529" y="3598226"/>
                </a:cubicBezTo>
                <a:cubicBezTo>
                  <a:pt x="1355298" y="3600111"/>
                  <a:pt x="1360011" y="3601053"/>
                  <a:pt x="1365665" y="3600111"/>
                </a:cubicBezTo>
                <a:lnTo>
                  <a:pt x="1372262" y="3599168"/>
                </a:lnTo>
                <a:lnTo>
                  <a:pt x="1372262" y="3604823"/>
                </a:lnTo>
                <a:lnTo>
                  <a:pt x="1263881" y="3613305"/>
                </a:lnTo>
                <a:lnTo>
                  <a:pt x="1263881" y="3607650"/>
                </a:lnTo>
                <a:lnTo>
                  <a:pt x="1270478" y="3606708"/>
                </a:lnTo>
                <a:cubicBezTo>
                  <a:pt x="1276133" y="3606708"/>
                  <a:pt x="1280845" y="3604823"/>
                  <a:pt x="1284615" y="3601996"/>
                </a:cubicBezTo>
                <a:cubicBezTo>
                  <a:pt x="1287442" y="3600111"/>
                  <a:pt x="1289327" y="3598226"/>
                  <a:pt x="1290269" y="3594456"/>
                </a:cubicBezTo>
                <a:cubicBezTo>
                  <a:pt x="1291212" y="3591629"/>
                  <a:pt x="1291212" y="3585974"/>
                  <a:pt x="1290269" y="3574665"/>
                </a:cubicBezTo>
                <a:lnTo>
                  <a:pt x="1279902" y="3438953"/>
                </a:lnTo>
                <a:cubicBezTo>
                  <a:pt x="1278960" y="3428586"/>
                  <a:pt x="1278018" y="3421989"/>
                  <a:pt x="1277075" y="3419162"/>
                </a:cubicBezTo>
                <a:cubicBezTo>
                  <a:pt x="1276133" y="3416335"/>
                  <a:pt x="1273305" y="3414450"/>
                  <a:pt x="1269536" y="3412565"/>
                </a:cubicBezTo>
                <a:cubicBezTo>
                  <a:pt x="1265766" y="3410680"/>
                  <a:pt x="1261054" y="3410680"/>
                  <a:pt x="1255399" y="3410680"/>
                </a:cubicBezTo>
                <a:lnTo>
                  <a:pt x="1248802" y="3411622"/>
                </a:lnTo>
                <a:lnTo>
                  <a:pt x="1248802" y="3405968"/>
                </a:lnTo>
                <a:lnTo>
                  <a:pt x="1357183" y="3397486"/>
                </a:lnTo>
                <a:lnTo>
                  <a:pt x="1357183" y="3403141"/>
                </a:lnTo>
                <a:lnTo>
                  <a:pt x="1350586" y="3404083"/>
                </a:lnTo>
                <a:cubicBezTo>
                  <a:pt x="1344932" y="3404083"/>
                  <a:pt x="1340219" y="3405968"/>
                  <a:pt x="1336449" y="3408795"/>
                </a:cubicBezTo>
                <a:cubicBezTo>
                  <a:pt x="1333621" y="3410680"/>
                  <a:pt x="1331736" y="3412565"/>
                  <a:pt x="1330794" y="3416335"/>
                </a:cubicBezTo>
                <a:cubicBezTo>
                  <a:pt x="1329852" y="3419162"/>
                  <a:pt x="1329852" y="3425759"/>
                  <a:pt x="1330794" y="3436126"/>
                </a:cubicBezTo>
                <a:lnTo>
                  <a:pt x="1335506" y="3494558"/>
                </a:lnTo>
                <a:lnTo>
                  <a:pt x="1409017" y="3488903"/>
                </a:lnTo>
                <a:lnTo>
                  <a:pt x="1404305" y="3430471"/>
                </a:lnTo>
                <a:cubicBezTo>
                  <a:pt x="1403363" y="3420104"/>
                  <a:pt x="1402420" y="3413507"/>
                  <a:pt x="1401478" y="3410680"/>
                </a:cubicBezTo>
                <a:cubicBezTo>
                  <a:pt x="1400535" y="3407853"/>
                  <a:pt x="1397708" y="3405968"/>
                  <a:pt x="1393938" y="3404083"/>
                </a:cubicBezTo>
                <a:cubicBezTo>
                  <a:pt x="1390169" y="3402198"/>
                  <a:pt x="1385456" y="3401256"/>
                  <a:pt x="1379802" y="3402198"/>
                </a:cubicBezTo>
                <a:lnTo>
                  <a:pt x="1373205" y="3403141"/>
                </a:lnTo>
                <a:lnTo>
                  <a:pt x="1373205" y="3397486"/>
                </a:lnTo>
                <a:close/>
                <a:moveTo>
                  <a:pt x="1577714" y="3370155"/>
                </a:moveTo>
                <a:cubicBezTo>
                  <a:pt x="1558864" y="3375810"/>
                  <a:pt x="1548497" y="3389004"/>
                  <a:pt x="1544727" y="3410681"/>
                </a:cubicBezTo>
                <a:cubicBezTo>
                  <a:pt x="1540958" y="3427645"/>
                  <a:pt x="1544727" y="3451206"/>
                  <a:pt x="1553209" y="3479479"/>
                </a:cubicBezTo>
                <a:cubicBezTo>
                  <a:pt x="1563576" y="3513407"/>
                  <a:pt x="1577714" y="3536968"/>
                  <a:pt x="1594677" y="3549219"/>
                </a:cubicBezTo>
                <a:cubicBezTo>
                  <a:pt x="1606929" y="3557701"/>
                  <a:pt x="1620123" y="3559586"/>
                  <a:pt x="1635202" y="3554874"/>
                </a:cubicBezTo>
                <a:cubicBezTo>
                  <a:pt x="1644627" y="3552047"/>
                  <a:pt x="1652166" y="3546392"/>
                  <a:pt x="1657821" y="3539795"/>
                </a:cubicBezTo>
                <a:cubicBezTo>
                  <a:pt x="1664418" y="3531313"/>
                  <a:pt x="1668188" y="3519061"/>
                  <a:pt x="1668188" y="3503982"/>
                </a:cubicBezTo>
                <a:cubicBezTo>
                  <a:pt x="1669130" y="3488903"/>
                  <a:pt x="1665360" y="3470055"/>
                  <a:pt x="1658763" y="3448379"/>
                </a:cubicBezTo>
                <a:cubicBezTo>
                  <a:pt x="1651224" y="3421990"/>
                  <a:pt x="1641799" y="3403141"/>
                  <a:pt x="1633317" y="3391831"/>
                </a:cubicBezTo>
                <a:cubicBezTo>
                  <a:pt x="1623893" y="3380522"/>
                  <a:pt x="1615411" y="3372983"/>
                  <a:pt x="1605987" y="3370155"/>
                </a:cubicBezTo>
                <a:cubicBezTo>
                  <a:pt x="1597505" y="3367328"/>
                  <a:pt x="1587138" y="3367328"/>
                  <a:pt x="1577714" y="3370155"/>
                </a:cubicBezTo>
                <a:close/>
                <a:moveTo>
                  <a:pt x="912706" y="3357079"/>
                </a:moveTo>
                <a:cubicBezTo>
                  <a:pt x="927431" y="3355076"/>
                  <a:pt x="942981" y="3356019"/>
                  <a:pt x="959474" y="3359788"/>
                </a:cubicBezTo>
                <a:cubicBezTo>
                  <a:pt x="969841" y="3362616"/>
                  <a:pt x="978323" y="3365443"/>
                  <a:pt x="985863" y="3368270"/>
                </a:cubicBezTo>
                <a:cubicBezTo>
                  <a:pt x="989632" y="3370155"/>
                  <a:pt x="996229" y="3373925"/>
                  <a:pt x="1005654" y="3380522"/>
                </a:cubicBezTo>
                <a:cubicBezTo>
                  <a:pt x="1014136" y="3386177"/>
                  <a:pt x="1019790" y="3389947"/>
                  <a:pt x="1021675" y="3389947"/>
                </a:cubicBezTo>
                <a:cubicBezTo>
                  <a:pt x="1024503" y="3390889"/>
                  <a:pt x="1027330" y="3389947"/>
                  <a:pt x="1030157" y="3389004"/>
                </a:cubicBezTo>
                <a:cubicBezTo>
                  <a:pt x="1032985" y="3387119"/>
                  <a:pt x="1035812" y="3384292"/>
                  <a:pt x="1039582" y="3378637"/>
                </a:cubicBezTo>
                <a:lnTo>
                  <a:pt x="1043351" y="3381464"/>
                </a:lnTo>
                <a:lnTo>
                  <a:pt x="1026388" y="3452148"/>
                </a:lnTo>
                <a:lnTo>
                  <a:pt x="1020733" y="3451206"/>
                </a:lnTo>
                <a:cubicBezTo>
                  <a:pt x="1018848" y="3430472"/>
                  <a:pt x="1012251" y="3412566"/>
                  <a:pt x="1001884" y="3399371"/>
                </a:cubicBezTo>
                <a:cubicBezTo>
                  <a:pt x="991517" y="3386177"/>
                  <a:pt x="977381" y="3377695"/>
                  <a:pt x="962302" y="3373925"/>
                </a:cubicBezTo>
                <a:cubicBezTo>
                  <a:pt x="947223" y="3370155"/>
                  <a:pt x="934029" y="3371098"/>
                  <a:pt x="921777" y="3377695"/>
                </a:cubicBezTo>
                <a:cubicBezTo>
                  <a:pt x="909525" y="3383349"/>
                  <a:pt x="900100" y="3393716"/>
                  <a:pt x="891618" y="3407853"/>
                </a:cubicBezTo>
                <a:cubicBezTo>
                  <a:pt x="884079" y="3421990"/>
                  <a:pt x="877481" y="3437069"/>
                  <a:pt x="873712" y="3453091"/>
                </a:cubicBezTo>
                <a:cubicBezTo>
                  <a:pt x="868999" y="3472882"/>
                  <a:pt x="867115" y="3489846"/>
                  <a:pt x="868057" y="3505867"/>
                </a:cubicBezTo>
                <a:cubicBezTo>
                  <a:pt x="868999" y="3521889"/>
                  <a:pt x="873712" y="3534140"/>
                  <a:pt x="882194" y="3543565"/>
                </a:cubicBezTo>
                <a:cubicBezTo>
                  <a:pt x="890676" y="3552989"/>
                  <a:pt x="901986" y="3559586"/>
                  <a:pt x="916122" y="3562413"/>
                </a:cubicBezTo>
                <a:cubicBezTo>
                  <a:pt x="920835" y="3563356"/>
                  <a:pt x="926489" y="3564298"/>
                  <a:pt x="931201" y="3564298"/>
                </a:cubicBezTo>
                <a:cubicBezTo>
                  <a:pt x="936856" y="3564298"/>
                  <a:pt x="942511" y="3564298"/>
                  <a:pt x="948165" y="3563356"/>
                </a:cubicBezTo>
                <a:lnTo>
                  <a:pt x="958532" y="3520946"/>
                </a:lnTo>
                <a:cubicBezTo>
                  <a:pt x="960417" y="3513407"/>
                  <a:pt x="961359" y="3507752"/>
                  <a:pt x="960417" y="3504925"/>
                </a:cubicBezTo>
                <a:cubicBezTo>
                  <a:pt x="959474" y="3502098"/>
                  <a:pt x="958532" y="3499270"/>
                  <a:pt x="954762" y="3497385"/>
                </a:cubicBezTo>
                <a:cubicBezTo>
                  <a:pt x="951935" y="3494558"/>
                  <a:pt x="948165" y="3492673"/>
                  <a:pt x="943453" y="3491731"/>
                </a:cubicBezTo>
                <a:lnTo>
                  <a:pt x="938741" y="3490788"/>
                </a:lnTo>
                <a:lnTo>
                  <a:pt x="939683" y="3485134"/>
                </a:lnTo>
                <a:lnTo>
                  <a:pt x="1037697" y="3508694"/>
                </a:lnTo>
                <a:lnTo>
                  <a:pt x="1036754" y="3514349"/>
                </a:lnTo>
                <a:cubicBezTo>
                  <a:pt x="1029215" y="3513407"/>
                  <a:pt x="1023560" y="3512464"/>
                  <a:pt x="1020733" y="3513407"/>
                </a:cubicBezTo>
                <a:cubicBezTo>
                  <a:pt x="1017906" y="3514349"/>
                  <a:pt x="1014136" y="3516234"/>
                  <a:pt x="1012251" y="3519061"/>
                </a:cubicBezTo>
                <a:cubicBezTo>
                  <a:pt x="1011309" y="3520946"/>
                  <a:pt x="1009424" y="3525658"/>
                  <a:pt x="1007539" y="3532255"/>
                </a:cubicBezTo>
                <a:lnTo>
                  <a:pt x="997172" y="3574665"/>
                </a:lnTo>
                <a:cubicBezTo>
                  <a:pt x="983035" y="3577493"/>
                  <a:pt x="967956" y="3578435"/>
                  <a:pt x="953820" y="3577493"/>
                </a:cubicBezTo>
                <a:cubicBezTo>
                  <a:pt x="938741" y="3577493"/>
                  <a:pt x="924604" y="3574665"/>
                  <a:pt x="909525" y="3571838"/>
                </a:cubicBezTo>
                <a:cubicBezTo>
                  <a:pt x="890676" y="3567126"/>
                  <a:pt x="875597" y="3560528"/>
                  <a:pt x="863345" y="3552047"/>
                </a:cubicBezTo>
                <a:cubicBezTo>
                  <a:pt x="852036" y="3543565"/>
                  <a:pt x="842611" y="3534140"/>
                  <a:pt x="835072" y="3523773"/>
                </a:cubicBezTo>
                <a:cubicBezTo>
                  <a:pt x="827532" y="3513407"/>
                  <a:pt x="821878" y="3501155"/>
                  <a:pt x="819050" y="3489846"/>
                </a:cubicBezTo>
                <a:cubicBezTo>
                  <a:pt x="815281" y="3474767"/>
                  <a:pt x="815281" y="3457803"/>
                  <a:pt x="819993" y="3440839"/>
                </a:cubicBezTo>
                <a:cubicBezTo>
                  <a:pt x="827532" y="3410681"/>
                  <a:pt x="844496" y="3387119"/>
                  <a:pt x="870884" y="3372040"/>
                </a:cubicBezTo>
                <a:cubicBezTo>
                  <a:pt x="884079" y="3364030"/>
                  <a:pt x="897980" y="3359082"/>
                  <a:pt x="912706" y="3357079"/>
                </a:cubicBezTo>
                <a:close/>
                <a:moveTo>
                  <a:pt x="1617060" y="3353781"/>
                </a:moveTo>
                <a:cubicBezTo>
                  <a:pt x="1631433" y="3354370"/>
                  <a:pt x="1645098" y="3357904"/>
                  <a:pt x="1657821" y="3364501"/>
                </a:cubicBezTo>
                <a:cubicBezTo>
                  <a:pt x="1684209" y="3377695"/>
                  <a:pt x="1701173" y="3399371"/>
                  <a:pt x="1710597" y="3428587"/>
                </a:cubicBezTo>
                <a:cubicBezTo>
                  <a:pt x="1718137" y="3454033"/>
                  <a:pt x="1718137" y="3478537"/>
                  <a:pt x="1709655" y="3501155"/>
                </a:cubicBezTo>
                <a:cubicBezTo>
                  <a:pt x="1698346" y="3533198"/>
                  <a:pt x="1674785" y="3553932"/>
                  <a:pt x="1638972" y="3565241"/>
                </a:cubicBezTo>
                <a:cubicBezTo>
                  <a:pt x="1603160" y="3576550"/>
                  <a:pt x="1572058" y="3572780"/>
                  <a:pt x="1544727" y="3554874"/>
                </a:cubicBezTo>
                <a:cubicBezTo>
                  <a:pt x="1523051" y="3540738"/>
                  <a:pt x="1508915" y="3520946"/>
                  <a:pt x="1500433" y="3494558"/>
                </a:cubicBezTo>
                <a:cubicBezTo>
                  <a:pt x="1491008" y="3465343"/>
                  <a:pt x="1492893" y="3437069"/>
                  <a:pt x="1507030" y="3411624"/>
                </a:cubicBezTo>
                <a:cubicBezTo>
                  <a:pt x="1521166" y="3385234"/>
                  <a:pt x="1542842" y="3368270"/>
                  <a:pt x="1572058" y="3360731"/>
                </a:cubicBezTo>
                <a:cubicBezTo>
                  <a:pt x="1587609" y="3355548"/>
                  <a:pt x="1602688" y="3353192"/>
                  <a:pt x="1617060" y="3353781"/>
                </a:cubicBezTo>
                <a:close/>
                <a:moveTo>
                  <a:pt x="647527" y="3246696"/>
                </a:moveTo>
                <a:lnTo>
                  <a:pt x="715384" y="3277796"/>
                </a:lnTo>
                <a:lnTo>
                  <a:pt x="757793" y="3437068"/>
                </a:lnTo>
                <a:lnTo>
                  <a:pt x="793606" y="3355076"/>
                </a:lnTo>
                <a:cubicBezTo>
                  <a:pt x="798318" y="3343767"/>
                  <a:pt x="800203" y="3335285"/>
                  <a:pt x="799260" y="3329630"/>
                </a:cubicBezTo>
                <a:cubicBezTo>
                  <a:pt x="797375" y="3322091"/>
                  <a:pt x="790778" y="3316436"/>
                  <a:pt x="780412" y="3311724"/>
                </a:cubicBezTo>
                <a:lnTo>
                  <a:pt x="782297" y="3306069"/>
                </a:lnTo>
                <a:lnTo>
                  <a:pt x="845440" y="3333400"/>
                </a:lnTo>
                <a:lnTo>
                  <a:pt x="843555" y="3339055"/>
                </a:lnTo>
                <a:cubicBezTo>
                  <a:pt x="835073" y="3336228"/>
                  <a:pt x="829418" y="3335285"/>
                  <a:pt x="825649" y="3336228"/>
                </a:cubicBezTo>
                <a:cubicBezTo>
                  <a:pt x="821879" y="3336228"/>
                  <a:pt x="819052" y="3338113"/>
                  <a:pt x="815282" y="3340940"/>
                </a:cubicBezTo>
                <a:cubicBezTo>
                  <a:pt x="812454" y="3343767"/>
                  <a:pt x="808685" y="3350364"/>
                  <a:pt x="804915" y="3358846"/>
                </a:cubicBezTo>
                <a:lnTo>
                  <a:pt x="735175" y="3517176"/>
                </a:lnTo>
                <a:lnTo>
                  <a:pt x="730462" y="3515291"/>
                </a:lnTo>
                <a:lnTo>
                  <a:pt x="671089" y="3300415"/>
                </a:lnTo>
                <a:lnTo>
                  <a:pt x="618311" y="3421047"/>
                </a:lnTo>
                <a:cubicBezTo>
                  <a:pt x="613599" y="3432356"/>
                  <a:pt x="612657" y="3440838"/>
                  <a:pt x="616427" y="3446493"/>
                </a:cubicBezTo>
                <a:cubicBezTo>
                  <a:pt x="619254" y="3452147"/>
                  <a:pt x="624909" y="3456859"/>
                  <a:pt x="630563" y="3459687"/>
                </a:cubicBezTo>
                <a:lnTo>
                  <a:pt x="635275" y="3461572"/>
                </a:lnTo>
                <a:lnTo>
                  <a:pt x="633390" y="3466284"/>
                </a:lnTo>
                <a:lnTo>
                  <a:pt x="565535" y="3437068"/>
                </a:lnTo>
                <a:lnTo>
                  <a:pt x="567420" y="3432356"/>
                </a:lnTo>
                <a:cubicBezTo>
                  <a:pt x="577787" y="3437068"/>
                  <a:pt x="586269" y="3438011"/>
                  <a:pt x="591923" y="3435183"/>
                </a:cubicBezTo>
                <a:cubicBezTo>
                  <a:pt x="597578" y="3432356"/>
                  <a:pt x="603232" y="3426702"/>
                  <a:pt x="607945" y="3416335"/>
                </a:cubicBezTo>
                <a:lnTo>
                  <a:pt x="666376" y="3282508"/>
                </a:lnTo>
                <a:lnTo>
                  <a:pt x="664491" y="3275912"/>
                </a:lnTo>
                <a:cubicBezTo>
                  <a:pt x="662606" y="3269314"/>
                  <a:pt x="660721" y="3264602"/>
                  <a:pt x="657894" y="3260833"/>
                </a:cubicBezTo>
                <a:cubicBezTo>
                  <a:pt x="655067" y="3258005"/>
                  <a:pt x="651297" y="3255178"/>
                  <a:pt x="645642" y="3252351"/>
                </a:cubicBezTo>
                <a:close/>
                <a:moveTo>
                  <a:pt x="507104" y="3242926"/>
                </a:moveTo>
                <a:lnTo>
                  <a:pt x="442076" y="3287221"/>
                </a:lnTo>
                <a:lnTo>
                  <a:pt x="495795" y="3320206"/>
                </a:lnTo>
                <a:close/>
                <a:moveTo>
                  <a:pt x="1889660" y="3241041"/>
                </a:moveTo>
                <a:lnTo>
                  <a:pt x="1891545" y="3246696"/>
                </a:lnTo>
                <a:lnTo>
                  <a:pt x="1887775" y="3248581"/>
                </a:lnTo>
                <a:cubicBezTo>
                  <a:pt x="1882120" y="3250465"/>
                  <a:pt x="1878351" y="3254235"/>
                  <a:pt x="1875523" y="3258005"/>
                </a:cubicBezTo>
                <a:cubicBezTo>
                  <a:pt x="1872696" y="3261775"/>
                  <a:pt x="1871754" y="3266487"/>
                  <a:pt x="1871754" y="3271199"/>
                </a:cubicBezTo>
                <a:cubicBezTo>
                  <a:pt x="1871754" y="3274969"/>
                  <a:pt x="1873639" y="3280623"/>
                  <a:pt x="1876466" y="3288163"/>
                </a:cubicBezTo>
                <a:lnTo>
                  <a:pt x="1907566" y="3360732"/>
                </a:lnTo>
                <a:cubicBezTo>
                  <a:pt x="1916991" y="3383350"/>
                  <a:pt x="1922645" y="3400314"/>
                  <a:pt x="1924530" y="3410681"/>
                </a:cubicBezTo>
                <a:cubicBezTo>
                  <a:pt x="1925473" y="3421990"/>
                  <a:pt x="1922645" y="3434242"/>
                  <a:pt x="1915106" y="3447436"/>
                </a:cubicBezTo>
                <a:cubicBezTo>
                  <a:pt x="1907566" y="3460630"/>
                  <a:pt x="1893430" y="3471939"/>
                  <a:pt x="1873639" y="3480421"/>
                </a:cubicBezTo>
                <a:cubicBezTo>
                  <a:pt x="1857617" y="3487961"/>
                  <a:pt x="1843481" y="3490788"/>
                  <a:pt x="1832171" y="3490788"/>
                </a:cubicBezTo>
                <a:cubicBezTo>
                  <a:pt x="1817092" y="3489845"/>
                  <a:pt x="1805783" y="3486076"/>
                  <a:pt x="1796359" y="3478536"/>
                </a:cubicBezTo>
                <a:cubicBezTo>
                  <a:pt x="1786933" y="3470997"/>
                  <a:pt x="1779394" y="3459688"/>
                  <a:pt x="1772797" y="3443666"/>
                </a:cubicBezTo>
                <a:lnTo>
                  <a:pt x="1732272" y="3350365"/>
                </a:lnTo>
                <a:cubicBezTo>
                  <a:pt x="1727560" y="3339055"/>
                  <a:pt x="1723790" y="3332459"/>
                  <a:pt x="1721905" y="3330574"/>
                </a:cubicBezTo>
                <a:cubicBezTo>
                  <a:pt x="1719078" y="3328689"/>
                  <a:pt x="1716251" y="3326804"/>
                  <a:pt x="1712481" y="3326804"/>
                </a:cubicBezTo>
                <a:cubicBezTo>
                  <a:pt x="1708711" y="3326804"/>
                  <a:pt x="1703056" y="3327746"/>
                  <a:pt x="1694574" y="3331516"/>
                </a:cubicBezTo>
                <a:lnTo>
                  <a:pt x="1693632" y="3325861"/>
                </a:lnTo>
                <a:lnTo>
                  <a:pt x="1791646" y="3283451"/>
                </a:lnTo>
                <a:lnTo>
                  <a:pt x="1793531" y="3289105"/>
                </a:lnTo>
                <a:lnTo>
                  <a:pt x="1788818" y="3290990"/>
                </a:lnTo>
                <a:cubicBezTo>
                  <a:pt x="1781279" y="3293818"/>
                  <a:pt x="1776566" y="3297587"/>
                  <a:pt x="1774682" y="3299472"/>
                </a:cubicBezTo>
                <a:cubicBezTo>
                  <a:pt x="1772797" y="3302299"/>
                  <a:pt x="1771854" y="3305128"/>
                  <a:pt x="1771854" y="3307955"/>
                </a:cubicBezTo>
                <a:cubicBezTo>
                  <a:pt x="1771854" y="3310782"/>
                  <a:pt x="1773739" y="3318322"/>
                  <a:pt x="1778451" y="3328689"/>
                </a:cubicBezTo>
                <a:lnTo>
                  <a:pt x="1818977" y="3421990"/>
                </a:lnTo>
                <a:cubicBezTo>
                  <a:pt x="1826517" y="3438954"/>
                  <a:pt x="1832171" y="3449321"/>
                  <a:pt x="1837826" y="3454033"/>
                </a:cubicBezTo>
                <a:cubicBezTo>
                  <a:pt x="1842538" y="3458745"/>
                  <a:pt x="1849135" y="3461572"/>
                  <a:pt x="1856675" y="3462515"/>
                </a:cubicBezTo>
                <a:cubicBezTo>
                  <a:pt x="1864214" y="3463457"/>
                  <a:pt x="1872696" y="3462515"/>
                  <a:pt x="1881178" y="3458745"/>
                </a:cubicBezTo>
                <a:cubicBezTo>
                  <a:pt x="1891545" y="3454033"/>
                  <a:pt x="1899084" y="3448378"/>
                  <a:pt x="1904739" y="3440839"/>
                </a:cubicBezTo>
                <a:cubicBezTo>
                  <a:pt x="1910394" y="3433299"/>
                  <a:pt x="1912278" y="3423875"/>
                  <a:pt x="1912278" y="3414450"/>
                </a:cubicBezTo>
                <a:cubicBezTo>
                  <a:pt x="1912278" y="3405026"/>
                  <a:pt x="1908509" y="3389947"/>
                  <a:pt x="1899084" y="3369214"/>
                </a:cubicBezTo>
                <a:lnTo>
                  <a:pt x="1865157" y="3291933"/>
                </a:lnTo>
                <a:cubicBezTo>
                  <a:pt x="1861387" y="3283451"/>
                  <a:pt x="1857617" y="3277796"/>
                  <a:pt x="1854790" y="3274969"/>
                </a:cubicBezTo>
                <a:cubicBezTo>
                  <a:pt x="1851020" y="3272142"/>
                  <a:pt x="1848193" y="3270257"/>
                  <a:pt x="1844423" y="3270257"/>
                </a:cubicBezTo>
                <a:cubicBezTo>
                  <a:pt x="1839711" y="3270257"/>
                  <a:pt x="1833114" y="3271199"/>
                  <a:pt x="1825574" y="3274969"/>
                </a:cubicBezTo>
                <a:lnTo>
                  <a:pt x="1823689" y="3269314"/>
                </a:lnTo>
                <a:close/>
                <a:moveTo>
                  <a:pt x="558938" y="3192977"/>
                </a:moveTo>
                <a:lnTo>
                  <a:pt x="561765" y="3194862"/>
                </a:lnTo>
                <a:lnTo>
                  <a:pt x="536319" y="3378637"/>
                </a:lnTo>
                <a:cubicBezTo>
                  <a:pt x="534434" y="3395601"/>
                  <a:pt x="533492" y="3407853"/>
                  <a:pt x="535377" y="3413508"/>
                </a:cubicBezTo>
                <a:cubicBezTo>
                  <a:pt x="537262" y="3418220"/>
                  <a:pt x="540089" y="3422932"/>
                  <a:pt x="545744" y="3425759"/>
                </a:cubicBezTo>
                <a:lnTo>
                  <a:pt x="542916" y="3430471"/>
                </a:lnTo>
                <a:lnTo>
                  <a:pt x="457155" y="3377695"/>
                </a:lnTo>
                <a:lnTo>
                  <a:pt x="459982" y="3372983"/>
                </a:lnTo>
                <a:lnTo>
                  <a:pt x="463752" y="3374868"/>
                </a:lnTo>
                <a:cubicBezTo>
                  <a:pt x="470349" y="3378637"/>
                  <a:pt x="476003" y="3380522"/>
                  <a:pt x="479773" y="3380522"/>
                </a:cubicBezTo>
                <a:cubicBezTo>
                  <a:pt x="482600" y="3380522"/>
                  <a:pt x="484485" y="3379580"/>
                  <a:pt x="486370" y="3376752"/>
                </a:cubicBezTo>
                <a:cubicBezTo>
                  <a:pt x="487313" y="3374868"/>
                  <a:pt x="487313" y="3372983"/>
                  <a:pt x="488255" y="3371098"/>
                </a:cubicBezTo>
                <a:cubicBezTo>
                  <a:pt x="488255" y="3370155"/>
                  <a:pt x="489198" y="3366386"/>
                  <a:pt x="490140" y="3358846"/>
                </a:cubicBezTo>
                <a:lnTo>
                  <a:pt x="493910" y="3330573"/>
                </a:lnTo>
                <a:lnTo>
                  <a:pt x="431709" y="3291933"/>
                </a:lnTo>
                <a:lnTo>
                  <a:pt x="413803" y="3304185"/>
                </a:lnTo>
                <a:cubicBezTo>
                  <a:pt x="408148" y="3308897"/>
                  <a:pt x="403436" y="3312667"/>
                  <a:pt x="401551" y="3316436"/>
                </a:cubicBezTo>
                <a:cubicBezTo>
                  <a:pt x="398724" y="3322091"/>
                  <a:pt x="397781" y="3326803"/>
                  <a:pt x="400608" y="3331515"/>
                </a:cubicBezTo>
                <a:cubicBezTo>
                  <a:pt x="401551" y="3334343"/>
                  <a:pt x="407205" y="3339055"/>
                  <a:pt x="415687" y="3345652"/>
                </a:cubicBezTo>
                <a:lnTo>
                  <a:pt x="412860" y="3350364"/>
                </a:lnTo>
                <a:lnTo>
                  <a:pt x="354429" y="3314552"/>
                </a:lnTo>
                <a:lnTo>
                  <a:pt x="357256" y="3309839"/>
                </a:lnTo>
                <a:cubicBezTo>
                  <a:pt x="364796" y="3312667"/>
                  <a:pt x="371393" y="3313609"/>
                  <a:pt x="377990" y="3311724"/>
                </a:cubicBezTo>
                <a:cubicBezTo>
                  <a:pt x="384587" y="3310782"/>
                  <a:pt x="394954" y="3304185"/>
                  <a:pt x="409090" y="3294760"/>
                </a:cubicBezTo>
                <a:close/>
                <a:moveTo>
                  <a:pt x="2161082" y="3032762"/>
                </a:moveTo>
                <a:lnTo>
                  <a:pt x="2164852" y="3037474"/>
                </a:lnTo>
                <a:lnTo>
                  <a:pt x="2161082" y="3040302"/>
                </a:lnTo>
                <a:cubicBezTo>
                  <a:pt x="2156370" y="3044071"/>
                  <a:pt x="2153542" y="3047841"/>
                  <a:pt x="2151658" y="3051611"/>
                </a:cubicBezTo>
                <a:cubicBezTo>
                  <a:pt x="2149773" y="3055381"/>
                  <a:pt x="2149773" y="3060093"/>
                  <a:pt x="2151658" y="3064805"/>
                </a:cubicBezTo>
                <a:cubicBezTo>
                  <a:pt x="2152600" y="3068575"/>
                  <a:pt x="2155427" y="3073287"/>
                  <a:pt x="2161082" y="3079884"/>
                </a:cubicBezTo>
                <a:lnTo>
                  <a:pt x="2210089" y="3142085"/>
                </a:lnTo>
                <a:cubicBezTo>
                  <a:pt x="2225168" y="3160934"/>
                  <a:pt x="2234592" y="3176013"/>
                  <a:pt x="2239304" y="3186379"/>
                </a:cubicBezTo>
                <a:cubicBezTo>
                  <a:pt x="2243074" y="3196746"/>
                  <a:pt x="2243074" y="3209940"/>
                  <a:pt x="2239304" y="3224077"/>
                </a:cubicBezTo>
                <a:cubicBezTo>
                  <a:pt x="2235534" y="3239156"/>
                  <a:pt x="2224225" y="3253293"/>
                  <a:pt x="2208204" y="3266487"/>
                </a:cubicBezTo>
                <a:cubicBezTo>
                  <a:pt x="2194067" y="3277796"/>
                  <a:pt x="2181816" y="3284393"/>
                  <a:pt x="2171449" y="3286278"/>
                </a:cubicBezTo>
                <a:cubicBezTo>
                  <a:pt x="2157312" y="3289105"/>
                  <a:pt x="2144118" y="3289105"/>
                  <a:pt x="2133751" y="3284393"/>
                </a:cubicBezTo>
                <a:cubicBezTo>
                  <a:pt x="2123384" y="3279681"/>
                  <a:pt x="2112075" y="3271199"/>
                  <a:pt x="2101708" y="3257062"/>
                </a:cubicBezTo>
                <a:lnTo>
                  <a:pt x="2038564" y="3176955"/>
                </a:lnTo>
                <a:cubicBezTo>
                  <a:pt x="2031025" y="3167531"/>
                  <a:pt x="2026312" y="3161876"/>
                  <a:pt x="2023485" y="3160934"/>
                </a:cubicBezTo>
                <a:cubicBezTo>
                  <a:pt x="2020658" y="3159049"/>
                  <a:pt x="2017831" y="3159049"/>
                  <a:pt x="2014061" y="3159991"/>
                </a:cubicBezTo>
                <a:cubicBezTo>
                  <a:pt x="2010291" y="3160934"/>
                  <a:pt x="2005579" y="3163761"/>
                  <a:pt x="1998039" y="3169415"/>
                </a:cubicBezTo>
                <a:lnTo>
                  <a:pt x="1995212" y="3164703"/>
                </a:lnTo>
                <a:lnTo>
                  <a:pt x="2079089" y="3097790"/>
                </a:lnTo>
                <a:lnTo>
                  <a:pt x="2082859" y="3102503"/>
                </a:lnTo>
                <a:lnTo>
                  <a:pt x="2079089" y="3106272"/>
                </a:lnTo>
                <a:cubicBezTo>
                  <a:pt x="2072492" y="3110984"/>
                  <a:pt x="2068722" y="3115697"/>
                  <a:pt x="2067780" y="3118524"/>
                </a:cubicBezTo>
                <a:cubicBezTo>
                  <a:pt x="2066837" y="3121351"/>
                  <a:pt x="2065895" y="3125121"/>
                  <a:pt x="2066837" y="3127948"/>
                </a:cubicBezTo>
                <a:cubicBezTo>
                  <a:pt x="2067780" y="3130776"/>
                  <a:pt x="2071549" y="3137373"/>
                  <a:pt x="2079089" y="3146797"/>
                </a:cubicBezTo>
                <a:lnTo>
                  <a:pt x="2142233" y="3226904"/>
                </a:lnTo>
                <a:cubicBezTo>
                  <a:pt x="2153542" y="3241041"/>
                  <a:pt x="2162967" y="3250465"/>
                  <a:pt x="2168621" y="3253293"/>
                </a:cubicBezTo>
                <a:cubicBezTo>
                  <a:pt x="2174276" y="3256120"/>
                  <a:pt x="2180873" y="3257062"/>
                  <a:pt x="2188413" y="3256120"/>
                </a:cubicBezTo>
                <a:cubicBezTo>
                  <a:pt x="2195952" y="3255177"/>
                  <a:pt x="2203492" y="3251408"/>
                  <a:pt x="2211031" y="3245753"/>
                </a:cubicBezTo>
                <a:cubicBezTo>
                  <a:pt x="2219513" y="3239156"/>
                  <a:pt x="2226110" y="3230674"/>
                  <a:pt x="2228937" y="3222192"/>
                </a:cubicBezTo>
                <a:cubicBezTo>
                  <a:pt x="2231765" y="3213710"/>
                  <a:pt x="2232707" y="3204286"/>
                  <a:pt x="2229880" y="3194861"/>
                </a:cubicBezTo>
                <a:cubicBezTo>
                  <a:pt x="2227053" y="3185437"/>
                  <a:pt x="2219513" y="3172243"/>
                  <a:pt x="2205376" y="3154337"/>
                </a:cubicBezTo>
                <a:lnTo>
                  <a:pt x="2152600" y="3088366"/>
                </a:lnTo>
                <a:cubicBezTo>
                  <a:pt x="2146945" y="3080826"/>
                  <a:pt x="2142233" y="3076114"/>
                  <a:pt x="2137521" y="3074229"/>
                </a:cubicBezTo>
                <a:cubicBezTo>
                  <a:pt x="2133751" y="3072344"/>
                  <a:pt x="2129982" y="3071402"/>
                  <a:pt x="2126212" y="3072344"/>
                </a:cubicBezTo>
                <a:cubicBezTo>
                  <a:pt x="2121500" y="3073287"/>
                  <a:pt x="2114902" y="3076114"/>
                  <a:pt x="2108305" y="3081769"/>
                </a:cubicBezTo>
                <a:lnTo>
                  <a:pt x="2104536" y="3077057"/>
                </a:lnTo>
                <a:close/>
                <a:moveTo>
                  <a:pt x="312963" y="3003547"/>
                </a:moveTo>
                <a:lnTo>
                  <a:pt x="393070" y="3075173"/>
                </a:lnTo>
                <a:lnTo>
                  <a:pt x="389300" y="3079885"/>
                </a:lnTo>
                <a:lnTo>
                  <a:pt x="385530" y="3076115"/>
                </a:lnTo>
                <a:cubicBezTo>
                  <a:pt x="379876" y="3070461"/>
                  <a:pt x="375163" y="3067634"/>
                  <a:pt x="371394" y="3066691"/>
                </a:cubicBezTo>
                <a:cubicBezTo>
                  <a:pt x="367624" y="3065749"/>
                  <a:pt x="364797" y="3066691"/>
                  <a:pt x="361969" y="3067634"/>
                </a:cubicBezTo>
                <a:cubicBezTo>
                  <a:pt x="359142" y="3068576"/>
                  <a:pt x="353487" y="3074231"/>
                  <a:pt x="345948" y="3082713"/>
                </a:cubicBezTo>
                <a:lnTo>
                  <a:pt x="278091" y="3159050"/>
                </a:lnTo>
                <a:cubicBezTo>
                  <a:pt x="265840" y="3173187"/>
                  <a:pt x="258300" y="3182611"/>
                  <a:pt x="256415" y="3189208"/>
                </a:cubicBezTo>
                <a:cubicBezTo>
                  <a:pt x="254531" y="3195805"/>
                  <a:pt x="254531" y="3202402"/>
                  <a:pt x="256415" y="3209942"/>
                </a:cubicBezTo>
                <a:cubicBezTo>
                  <a:pt x="258300" y="3217481"/>
                  <a:pt x="263012" y="3224078"/>
                  <a:pt x="270552" y="3230675"/>
                </a:cubicBezTo>
                <a:cubicBezTo>
                  <a:pt x="279034" y="3238215"/>
                  <a:pt x="287516" y="3242927"/>
                  <a:pt x="296940" y="3243869"/>
                </a:cubicBezTo>
                <a:cubicBezTo>
                  <a:pt x="306365" y="3245754"/>
                  <a:pt x="314848" y="3243869"/>
                  <a:pt x="324272" y="3240099"/>
                </a:cubicBezTo>
                <a:cubicBezTo>
                  <a:pt x="332754" y="3236330"/>
                  <a:pt x="345005" y="3225963"/>
                  <a:pt x="359142" y="3208999"/>
                </a:cubicBezTo>
                <a:lnTo>
                  <a:pt x="415688" y="3145856"/>
                </a:lnTo>
                <a:cubicBezTo>
                  <a:pt x="422285" y="3139259"/>
                  <a:pt x="425113" y="3133604"/>
                  <a:pt x="426998" y="3128892"/>
                </a:cubicBezTo>
                <a:cubicBezTo>
                  <a:pt x="427940" y="3124180"/>
                  <a:pt x="427940" y="3121353"/>
                  <a:pt x="426998" y="3117583"/>
                </a:cubicBezTo>
                <a:cubicBezTo>
                  <a:pt x="425113" y="3112870"/>
                  <a:pt x="421343" y="3107216"/>
                  <a:pt x="414746" y="3101561"/>
                </a:cubicBezTo>
                <a:lnTo>
                  <a:pt x="418516" y="3096849"/>
                </a:lnTo>
                <a:lnTo>
                  <a:pt x="472234" y="3144914"/>
                </a:lnTo>
                <a:lnTo>
                  <a:pt x="468465" y="3149626"/>
                </a:lnTo>
                <a:lnTo>
                  <a:pt x="465637" y="3146798"/>
                </a:lnTo>
                <a:cubicBezTo>
                  <a:pt x="460925" y="3143029"/>
                  <a:pt x="457156" y="3140201"/>
                  <a:pt x="452443" y="3140201"/>
                </a:cubicBezTo>
                <a:cubicBezTo>
                  <a:pt x="447731" y="3139259"/>
                  <a:pt x="443961" y="3140201"/>
                  <a:pt x="439249" y="3142086"/>
                </a:cubicBezTo>
                <a:cubicBezTo>
                  <a:pt x="436422" y="3143971"/>
                  <a:pt x="431710" y="3147741"/>
                  <a:pt x="426055" y="3154338"/>
                </a:cubicBezTo>
                <a:lnTo>
                  <a:pt x="373279" y="3213711"/>
                </a:lnTo>
                <a:cubicBezTo>
                  <a:pt x="357257" y="3231618"/>
                  <a:pt x="344063" y="3243869"/>
                  <a:pt x="334639" y="3250466"/>
                </a:cubicBezTo>
                <a:cubicBezTo>
                  <a:pt x="325214" y="3256121"/>
                  <a:pt x="312963" y="3258948"/>
                  <a:pt x="296940" y="3257064"/>
                </a:cubicBezTo>
                <a:cubicBezTo>
                  <a:pt x="281861" y="3255179"/>
                  <a:pt x="265840" y="3247639"/>
                  <a:pt x="249818" y="3233503"/>
                </a:cubicBezTo>
                <a:cubicBezTo>
                  <a:pt x="236624" y="3221251"/>
                  <a:pt x="227200" y="3210884"/>
                  <a:pt x="223430" y="3200517"/>
                </a:cubicBezTo>
                <a:cubicBezTo>
                  <a:pt x="217776" y="3186381"/>
                  <a:pt x="215891" y="3174129"/>
                  <a:pt x="218718" y="3162820"/>
                </a:cubicBezTo>
                <a:cubicBezTo>
                  <a:pt x="221545" y="3151510"/>
                  <a:pt x="228142" y="3139259"/>
                  <a:pt x="240394" y="3126065"/>
                </a:cubicBezTo>
                <a:lnTo>
                  <a:pt x="308249" y="3049726"/>
                </a:lnTo>
                <a:cubicBezTo>
                  <a:pt x="315790" y="3041244"/>
                  <a:pt x="320502" y="3034647"/>
                  <a:pt x="321445" y="3031820"/>
                </a:cubicBezTo>
                <a:cubicBezTo>
                  <a:pt x="322387" y="3028993"/>
                  <a:pt x="322387" y="3025223"/>
                  <a:pt x="320502" y="3022396"/>
                </a:cubicBezTo>
                <a:cubicBezTo>
                  <a:pt x="319560" y="3018626"/>
                  <a:pt x="314848" y="3013914"/>
                  <a:pt x="308249" y="3008259"/>
                </a:cubicBezTo>
                <a:close/>
                <a:moveTo>
                  <a:pt x="168770" y="2876318"/>
                </a:moveTo>
                <a:cubicBezTo>
                  <a:pt x="198928" y="2879146"/>
                  <a:pt x="225316" y="2893282"/>
                  <a:pt x="246992" y="2918728"/>
                </a:cubicBezTo>
                <a:cubicBezTo>
                  <a:pt x="253589" y="2926267"/>
                  <a:pt x="259244" y="2933807"/>
                  <a:pt x="263014" y="2941346"/>
                </a:cubicBezTo>
                <a:cubicBezTo>
                  <a:pt x="264899" y="2945116"/>
                  <a:pt x="268668" y="2952656"/>
                  <a:pt x="271496" y="2962080"/>
                </a:cubicBezTo>
                <a:cubicBezTo>
                  <a:pt x="275265" y="2972447"/>
                  <a:pt x="277150" y="2978101"/>
                  <a:pt x="279035" y="2979044"/>
                </a:cubicBezTo>
                <a:cubicBezTo>
                  <a:pt x="280920" y="2980929"/>
                  <a:pt x="283747" y="2982814"/>
                  <a:pt x="286575" y="2982814"/>
                </a:cubicBezTo>
                <a:cubicBezTo>
                  <a:pt x="289402" y="2983756"/>
                  <a:pt x="294114" y="2982814"/>
                  <a:pt x="299769" y="2979986"/>
                </a:cubicBezTo>
                <a:lnTo>
                  <a:pt x="300711" y="2983756"/>
                </a:lnTo>
                <a:lnTo>
                  <a:pt x="245107" y="3030878"/>
                </a:lnTo>
                <a:lnTo>
                  <a:pt x="241338" y="3026166"/>
                </a:lnTo>
                <a:cubicBezTo>
                  <a:pt x="251705" y="3008260"/>
                  <a:pt x="257359" y="2990353"/>
                  <a:pt x="256417" y="2973389"/>
                </a:cubicBezTo>
                <a:cubicBezTo>
                  <a:pt x="255474" y="2956425"/>
                  <a:pt x="249820" y="2941346"/>
                  <a:pt x="239453" y="2929095"/>
                </a:cubicBezTo>
                <a:cubicBezTo>
                  <a:pt x="229086" y="2916843"/>
                  <a:pt x="217777" y="2910246"/>
                  <a:pt x="204583" y="2908361"/>
                </a:cubicBezTo>
                <a:cubicBezTo>
                  <a:pt x="191389" y="2906476"/>
                  <a:pt x="177252" y="2908361"/>
                  <a:pt x="162173" y="2914958"/>
                </a:cubicBezTo>
                <a:cubicBezTo>
                  <a:pt x="147094" y="2921555"/>
                  <a:pt x="133899" y="2930980"/>
                  <a:pt x="121647" y="2941346"/>
                </a:cubicBezTo>
                <a:cubicBezTo>
                  <a:pt x="106568" y="2954540"/>
                  <a:pt x="94317" y="2967735"/>
                  <a:pt x="86777" y="2980929"/>
                </a:cubicBezTo>
                <a:cubicBezTo>
                  <a:pt x="78295" y="2994123"/>
                  <a:pt x="74525" y="3007317"/>
                  <a:pt x="76410" y="3019569"/>
                </a:cubicBezTo>
                <a:cubicBezTo>
                  <a:pt x="77353" y="3031820"/>
                  <a:pt x="83007" y="3044072"/>
                  <a:pt x="92432" y="3054439"/>
                </a:cubicBezTo>
                <a:cubicBezTo>
                  <a:pt x="95259" y="3058209"/>
                  <a:pt x="99029" y="3061978"/>
                  <a:pt x="103741" y="3064806"/>
                </a:cubicBezTo>
                <a:cubicBezTo>
                  <a:pt x="107511" y="3068575"/>
                  <a:pt x="112223" y="3071403"/>
                  <a:pt x="117877" y="3074230"/>
                </a:cubicBezTo>
                <a:lnTo>
                  <a:pt x="150864" y="3045957"/>
                </a:lnTo>
                <a:cubicBezTo>
                  <a:pt x="157461" y="3040302"/>
                  <a:pt x="160288" y="3036533"/>
                  <a:pt x="162173" y="3034648"/>
                </a:cubicBezTo>
                <a:cubicBezTo>
                  <a:pt x="163115" y="3031820"/>
                  <a:pt x="163115" y="3028993"/>
                  <a:pt x="163115" y="3025223"/>
                </a:cubicBezTo>
                <a:cubicBezTo>
                  <a:pt x="162173" y="3021454"/>
                  <a:pt x="160288" y="3017684"/>
                  <a:pt x="157461" y="3013914"/>
                </a:cubicBezTo>
                <a:lnTo>
                  <a:pt x="153691" y="3010144"/>
                </a:lnTo>
                <a:lnTo>
                  <a:pt x="158403" y="3006375"/>
                </a:lnTo>
                <a:lnTo>
                  <a:pt x="223431" y="3083654"/>
                </a:lnTo>
                <a:lnTo>
                  <a:pt x="218719" y="3087424"/>
                </a:lnTo>
                <a:cubicBezTo>
                  <a:pt x="213065" y="3081770"/>
                  <a:pt x="209295" y="3078942"/>
                  <a:pt x="205525" y="3077057"/>
                </a:cubicBezTo>
                <a:cubicBezTo>
                  <a:pt x="202698" y="3076115"/>
                  <a:pt x="198928" y="3076115"/>
                  <a:pt x="195158" y="3077057"/>
                </a:cubicBezTo>
                <a:cubicBezTo>
                  <a:pt x="193273" y="3078000"/>
                  <a:pt x="189504" y="3080827"/>
                  <a:pt x="183849" y="3085539"/>
                </a:cubicBezTo>
                <a:lnTo>
                  <a:pt x="150864" y="3113812"/>
                </a:lnTo>
                <a:cubicBezTo>
                  <a:pt x="137669" y="3107215"/>
                  <a:pt x="125417" y="3099676"/>
                  <a:pt x="114108" y="3091194"/>
                </a:cubicBezTo>
                <a:cubicBezTo>
                  <a:pt x="102798" y="3082712"/>
                  <a:pt x="91489" y="3072345"/>
                  <a:pt x="82065" y="3060094"/>
                </a:cubicBezTo>
                <a:cubicBezTo>
                  <a:pt x="68871" y="3045015"/>
                  <a:pt x="60389" y="3030878"/>
                  <a:pt x="56619" y="3017684"/>
                </a:cubicBezTo>
                <a:cubicBezTo>
                  <a:pt x="51907" y="3004490"/>
                  <a:pt x="50022" y="2991295"/>
                  <a:pt x="50022" y="2978101"/>
                </a:cubicBezTo>
                <a:cubicBezTo>
                  <a:pt x="50022" y="2964907"/>
                  <a:pt x="52849" y="2952656"/>
                  <a:pt x="57561" y="2941346"/>
                </a:cubicBezTo>
                <a:cubicBezTo>
                  <a:pt x="64159" y="2927210"/>
                  <a:pt x="73583" y="2914016"/>
                  <a:pt x="86777" y="2902706"/>
                </a:cubicBezTo>
                <a:cubicBezTo>
                  <a:pt x="110338" y="2882915"/>
                  <a:pt x="137669" y="2873491"/>
                  <a:pt x="168770" y="2876318"/>
                </a:cubicBezTo>
                <a:close/>
                <a:moveTo>
                  <a:pt x="2307159" y="2868778"/>
                </a:moveTo>
                <a:lnTo>
                  <a:pt x="2311871" y="2872548"/>
                </a:lnTo>
                <a:cubicBezTo>
                  <a:pt x="2307159" y="2880087"/>
                  <a:pt x="2304332" y="2884800"/>
                  <a:pt x="2303389" y="2888569"/>
                </a:cubicBezTo>
                <a:cubicBezTo>
                  <a:pt x="2302447" y="2892339"/>
                  <a:pt x="2303389" y="2896109"/>
                  <a:pt x="2305274" y="2899879"/>
                </a:cubicBezTo>
                <a:cubicBezTo>
                  <a:pt x="2307159" y="2903648"/>
                  <a:pt x="2311871" y="2909303"/>
                  <a:pt x="2319411" y="2915900"/>
                </a:cubicBezTo>
                <a:lnTo>
                  <a:pt x="2448524" y="3030877"/>
                </a:lnTo>
                <a:lnTo>
                  <a:pt x="2444755" y="3034647"/>
                </a:lnTo>
                <a:lnTo>
                  <a:pt x="2222340" y="3024280"/>
                </a:lnTo>
                <a:lnTo>
                  <a:pt x="2321295" y="3111927"/>
                </a:lnTo>
                <a:cubicBezTo>
                  <a:pt x="2329777" y="3119466"/>
                  <a:pt x="2338259" y="3123236"/>
                  <a:pt x="2344856" y="3122294"/>
                </a:cubicBezTo>
                <a:cubicBezTo>
                  <a:pt x="2351453" y="3121351"/>
                  <a:pt x="2357108" y="3117581"/>
                  <a:pt x="2361820" y="3112869"/>
                </a:cubicBezTo>
                <a:lnTo>
                  <a:pt x="2364647" y="3109099"/>
                </a:lnTo>
                <a:lnTo>
                  <a:pt x="2368417" y="3112869"/>
                </a:lnTo>
                <a:lnTo>
                  <a:pt x="2319411" y="3167531"/>
                </a:lnTo>
                <a:lnTo>
                  <a:pt x="2315641" y="3163761"/>
                </a:lnTo>
                <a:cubicBezTo>
                  <a:pt x="2323180" y="3155279"/>
                  <a:pt x="2326950" y="3147739"/>
                  <a:pt x="2326008" y="3141142"/>
                </a:cubicBezTo>
                <a:cubicBezTo>
                  <a:pt x="2326008" y="3134545"/>
                  <a:pt x="2321295" y="3127948"/>
                  <a:pt x="2312813" y="3120409"/>
                </a:cubicBezTo>
                <a:lnTo>
                  <a:pt x="2203491" y="3023338"/>
                </a:lnTo>
                <a:lnTo>
                  <a:pt x="2195951" y="3023338"/>
                </a:lnTo>
                <a:cubicBezTo>
                  <a:pt x="2189354" y="3023338"/>
                  <a:pt x="2183700" y="3023338"/>
                  <a:pt x="2179930" y="3025223"/>
                </a:cubicBezTo>
                <a:cubicBezTo>
                  <a:pt x="2176160" y="3026165"/>
                  <a:pt x="2172390" y="3029935"/>
                  <a:pt x="2167678" y="3034647"/>
                </a:cubicBezTo>
                <a:lnTo>
                  <a:pt x="2162966" y="3030877"/>
                </a:lnTo>
                <a:lnTo>
                  <a:pt x="2214800" y="2973389"/>
                </a:lnTo>
                <a:lnTo>
                  <a:pt x="2378784" y="2982813"/>
                </a:lnTo>
                <a:lnTo>
                  <a:pt x="2311871" y="2923440"/>
                </a:lnTo>
                <a:cubicBezTo>
                  <a:pt x="2302447" y="2914957"/>
                  <a:pt x="2294907" y="2911188"/>
                  <a:pt x="2289253" y="2910245"/>
                </a:cubicBezTo>
                <a:cubicBezTo>
                  <a:pt x="2281713" y="2910245"/>
                  <a:pt x="2274174" y="2914015"/>
                  <a:pt x="2266634" y="2923440"/>
                </a:cubicBezTo>
                <a:lnTo>
                  <a:pt x="2261922" y="2919670"/>
                </a:lnTo>
                <a:close/>
                <a:moveTo>
                  <a:pt x="2376899" y="2751916"/>
                </a:moveTo>
                <a:lnTo>
                  <a:pt x="2381611" y="2754743"/>
                </a:lnTo>
                <a:lnTo>
                  <a:pt x="2377842" y="2760398"/>
                </a:lnTo>
                <a:cubicBezTo>
                  <a:pt x="2375014" y="2765110"/>
                  <a:pt x="2373130" y="2770765"/>
                  <a:pt x="2373130" y="2774534"/>
                </a:cubicBezTo>
                <a:cubicBezTo>
                  <a:pt x="2373130" y="2777362"/>
                  <a:pt x="2374072" y="2781132"/>
                  <a:pt x="2375957" y="2783959"/>
                </a:cubicBezTo>
                <a:cubicBezTo>
                  <a:pt x="2376899" y="2785844"/>
                  <a:pt x="2382554" y="2789613"/>
                  <a:pt x="2391036" y="2795268"/>
                </a:cubicBezTo>
                <a:lnTo>
                  <a:pt x="2451353" y="2832967"/>
                </a:lnTo>
                <a:lnTo>
                  <a:pt x="2506957" y="2866894"/>
                </a:lnTo>
                <a:cubicBezTo>
                  <a:pt x="2516381" y="2872549"/>
                  <a:pt x="2522036" y="2876319"/>
                  <a:pt x="2524863" y="2876319"/>
                </a:cubicBezTo>
                <a:cubicBezTo>
                  <a:pt x="2527690" y="2877261"/>
                  <a:pt x="2530517" y="2876319"/>
                  <a:pt x="2534287" y="2874434"/>
                </a:cubicBezTo>
                <a:cubicBezTo>
                  <a:pt x="2538057" y="2872549"/>
                  <a:pt x="2541827" y="2868779"/>
                  <a:pt x="2544654" y="2864067"/>
                </a:cubicBezTo>
                <a:lnTo>
                  <a:pt x="2548424" y="2858412"/>
                </a:lnTo>
                <a:lnTo>
                  <a:pt x="2553136" y="2861240"/>
                </a:lnTo>
                <a:lnTo>
                  <a:pt x="2496590" y="2953598"/>
                </a:lnTo>
                <a:lnTo>
                  <a:pt x="2491878" y="2950771"/>
                </a:lnTo>
                <a:lnTo>
                  <a:pt x="2495647" y="2945117"/>
                </a:lnTo>
                <a:cubicBezTo>
                  <a:pt x="2498475" y="2940404"/>
                  <a:pt x="2500359" y="2934750"/>
                  <a:pt x="2500359" y="2930980"/>
                </a:cubicBezTo>
                <a:cubicBezTo>
                  <a:pt x="2500359" y="2928153"/>
                  <a:pt x="2499417" y="2924383"/>
                  <a:pt x="2497532" y="2921556"/>
                </a:cubicBezTo>
                <a:cubicBezTo>
                  <a:pt x="2496590" y="2919671"/>
                  <a:pt x="2490935" y="2915901"/>
                  <a:pt x="2482453" y="2910246"/>
                </a:cubicBezTo>
                <a:lnTo>
                  <a:pt x="2426849" y="2876319"/>
                </a:lnTo>
                <a:lnTo>
                  <a:pt x="2366533" y="2838621"/>
                </a:lnTo>
                <a:cubicBezTo>
                  <a:pt x="2357108" y="2832967"/>
                  <a:pt x="2351453" y="2829197"/>
                  <a:pt x="2348626" y="2829197"/>
                </a:cubicBezTo>
                <a:cubicBezTo>
                  <a:pt x="2345799" y="2828254"/>
                  <a:pt x="2342972" y="2829197"/>
                  <a:pt x="2339202" y="2831082"/>
                </a:cubicBezTo>
                <a:cubicBezTo>
                  <a:pt x="2335432" y="2832967"/>
                  <a:pt x="2331662" y="2836736"/>
                  <a:pt x="2328835" y="2841449"/>
                </a:cubicBezTo>
                <a:lnTo>
                  <a:pt x="2325065" y="2847103"/>
                </a:lnTo>
                <a:lnTo>
                  <a:pt x="2320353" y="2844276"/>
                </a:lnTo>
                <a:close/>
                <a:moveTo>
                  <a:pt x="2473027" y="2530444"/>
                </a:moveTo>
                <a:lnTo>
                  <a:pt x="2478682" y="2532329"/>
                </a:lnTo>
                <a:cubicBezTo>
                  <a:pt x="2476797" y="2539868"/>
                  <a:pt x="2477740" y="2547408"/>
                  <a:pt x="2482452" y="2555890"/>
                </a:cubicBezTo>
                <a:cubicBezTo>
                  <a:pt x="2485279" y="2561544"/>
                  <a:pt x="2493761" y="2571911"/>
                  <a:pt x="2507898" y="2586990"/>
                </a:cubicBezTo>
                <a:lnTo>
                  <a:pt x="2626645" y="2714220"/>
                </a:lnTo>
                <a:lnTo>
                  <a:pt x="2624760" y="2718932"/>
                </a:lnTo>
                <a:lnTo>
                  <a:pt x="2444754" y="2720817"/>
                </a:lnTo>
                <a:cubicBezTo>
                  <a:pt x="2423078" y="2720817"/>
                  <a:pt x="2409884" y="2721760"/>
                  <a:pt x="2406114" y="2723645"/>
                </a:cubicBezTo>
                <a:cubicBezTo>
                  <a:pt x="2401402" y="2724587"/>
                  <a:pt x="2397632" y="2729299"/>
                  <a:pt x="2393863" y="2735896"/>
                </a:cubicBezTo>
                <a:lnTo>
                  <a:pt x="2388208" y="2734011"/>
                </a:lnTo>
                <a:lnTo>
                  <a:pt x="2426848" y="2642595"/>
                </a:lnTo>
                <a:lnTo>
                  <a:pt x="2432503" y="2644480"/>
                </a:lnTo>
                <a:lnTo>
                  <a:pt x="2431560" y="2647307"/>
                </a:lnTo>
                <a:cubicBezTo>
                  <a:pt x="2427790" y="2655789"/>
                  <a:pt x="2426848" y="2661444"/>
                  <a:pt x="2427790" y="2665213"/>
                </a:cubicBezTo>
                <a:cubicBezTo>
                  <a:pt x="2428733" y="2668041"/>
                  <a:pt x="2429675" y="2669926"/>
                  <a:pt x="2432503" y="2670868"/>
                </a:cubicBezTo>
                <a:cubicBezTo>
                  <a:pt x="2434387" y="2671811"/>
                  <a:pt x="2436272" y="2671811"/>
                  <a:pt x="2439100" y="2671811"/>
                </a:cubicBezTo>
                <a:cubicBezTo>
                  <a:pt x="2441927" y="2671811"/>
                  <a:pt x="2448524" y="2671811"/>
                  <a:pt x="2460776" y="2671811"/>
                </a:cubicBezTo>
                <a:lnTo>
                  <a:pt x="2572926" y="2670868"/>
                </a:lnTo>
                <a:lnTo>
                  <a:pt x="2504128" y="2597357"/>
                </a:lnTo>
                <a:cubicBezTo>
                  <a:pt x="2495646" y="2588875"/>
                  <a:pt x="2489991" y="2583221"/>
                  <a:pt x="2487164" y="2580393"/>
                </a:cubicBezTo>
                <a:cubicBezTo>
                  <a:pt x="2484337" y="2577566"/>
                  <a:pt x="2481509" y="2575681"/>
                  <a:pt x="2478682" y="2574739"/>
                </a:cubicBezTo>
                <a:cubicBezTo>
                  <a:pt x="2475855" y="2573796"/>
                  <a:pt x="2473027" y="2572854"/>
                  <a:pt x="2470200" y="2573796"/>
                </a:cubicBezTo>
                <a:cubicBezTo>
                  <a:pt x="2467373" y="2574739"/>
                  <a:pt x="2464545" y="2575681"/>
                  <a:pt x="2462660" y="2578508"/>
                </a:cubicBezTo>
                <a:cubicBezTo>
                  <a:pt x="2458891" y="2582278"/>
                  <a:pt x="2456064" y="2586990"/>
                  <a:pt x="2453236" y="2593587"/>
                </a:cubicBezTo>
                <a:lnTo>
                  <a:pt x="2447582" y="2591702"/>
                </a:lnTo>
                <a:close/>
                <a:moveTo>
                  <a:pt x="2520150" y="2342899"/>
                </a:moveTo>
                <a:lnTo>
                  <a:pt x="2579523" y="2357036"/>
                </a:lnTo>
                <a:lnTo>
                  <a:pt x="2578581" y="2362690"/>
                </a:lnTo>
                <a:cubicBezTo>
                  <a:pt x="2563502" y="2361748"/>
                  <a:pt x="2552192" y="2363633"/>
                  <a:pt x="2544653" y="2367402"/>
                </a:cubicBezTo>
                <a:cubicBezTo>
                  <a:pt x="2537114" y="2371172"/>
                  <a:pt x="2530517" y="2376827"/>
                  <a:pt x="2524862" y="2386251"/>
                </a:cubicBezTo>
                <a:cubicBezTo>
                  <a:pt x="2522035" y="2390963"/>
                  <a:pt x="2518265" y="2401330"/>
                  <a:pt x="2514495" y="2416409"/>
                </a:cubicBezTo>
                <a:lnTo>
                  <a:pt x="2510725" y="2438086"/>
                </a:lnTo>
                <a:lnTo>
                  <a:pt x="2592717" y="2457877"/>
                </a:lnTo>
                <a:lnTo>
                  <a:pt x="2593660" y="2454107"/>
                </a:lnTo>
                <a:cubicBezTo>
                  <a:pt x="2596487" y="2440913"/>
                  <a:pt x="2594602" y="2431489"/>
                  <a:pt x="2588005" y="2423006"/>
                </a:cubicBezTo>
                <a:cubicBezTo>
                  <a:pt x="2581408" y="2415466"/>
                  <a:pt x="2570099" y="2408870"/>
                  <a:pt x="2555020" y="2403215"/>
                </a:cubicBezTo>
                <a:lnTo>
                  <a:pt x="2555962" y="2397560"/>
                </a:lnTo>
                <a:lnTo>
                  <a:pt x="2661515" y="2423006"/>
                </a:lnTo>
                <a:lnTo>
                  <a:pt x="2660573" y="2428662"/>
                </a:lnTo>
                <a:cubicBezTo>
                  <a:pt x="2648321" y="2426777"/>
                  <a:pt x="2638897" y="2427719"/>
                  <a:pt x="2630415" y="2429604"/>
                </a:cubicBezTo>
                <a:cubicBezTo>
                  <a:pt x="2621933" y="2431489"/>
                  <a:pt x="2616278" y="2435259"/>
                  <a:pt x="2612509" y="2439028"/>
                </a:cubicBezTo>
                <a:cubicBezTo>
                  <a:pt x="2608739" y="2443741"/>
                  <a:pt x="2605912" y="2450338"/>
                  <a:pt x="2603084" y="2459762"/>
                </a:cubicBezTo>
                <a:lnTo>
                  <a:pt x="2659631" y="2473899"/>
                </a:lnTo>
                <a:cubicBezTo>
                  <a:pt x="2670940" y="2476726"/>
                  <a:pt x="2677537" y="2477668"/>
                  <a:pt x="2680364" y="2477668"/>
                </a:cubicBezTo>
                <a:cubicBezTo>
                  <a:pt x="2683191" y="2477668"/>
                  <a:pt x="2685076" y="2475784"/>
                  <a:pt x="2687904" y="2473899"/>
                </a:cubicBezTo>
                <a:cubicBezTo>
                  <a:pt x="2689788" y="2472014"/>
                  <a:pt x="2691673" y="2468244"/>
                  <a:pt x="2693558" y="2461647"/>
                </a:cubicBezTo>
                <a:lnTo>
                  <a:pt x="2696386" y="2449395"/>
                </a:lnTo>
                <a:cubicBezTo>
                  <a:pt x="2701098" y="2430547"/>
                  <a:pt x="2700155" y="2414524"/>
                  <a:pt x="2694501" y="2401330"/>
                </a:cubicBezTo>
                <a:cubicBezTo>
                  <a:pt x="2688846" y="2388136"/>
                  <a:pt x="2677537" y="2376827"/>
                  <a:pt x="2660573" y="2367402"/>
                </a:cubicBezTo>
                <a:lnTo>
                  <a:pt x="2661515" y="2361748"/>
                </a:lnTo>
                <a:lnTo>
                  <a:pt x="2723716" y="2386251"/>
                </a:lnTo>
                <a:lnTo>
                  <a:pt x="2681306" y="2560603"/>
                </a:lnTo>
                <a:lnTo>
                  <a:pt x="2675652" y="2559661"/>
                </a:lnTo>
                <a:lnTo>
                  <a:pt x="2677537" y="2553063"/>
                </a:lnTo>
                <a:cubicBezTo>
                  <a:pt x="2679421" y="2547409"/>
                  <a:pt x="2679421" y="2542696"/>
                  <a:pt x="2677537" y="2537984"/>
                </a:cubicBezTo>
                <a:cubicBezTo>
                  <a:pt x="2676594" y="2535157"/>
                  <a:pt x="2674709" y="2532330"/>
                  <a:pt x="2671882" y="2530445"/>
                </a:cubicBezTo>
                <a:cubicBezTo>
                  <a:pt x="2669997" y="2528560"/>
                  <a:pt x="2663400" y="2526675"/>
                  <a:pt x="2653976" y="2523848"/>
                </a:cubicBezTo>
                <a:lnTo>
                  <a:pt x="2521092" y="2491805"/>
                </a:lnTo>
                <a:cubicBezTo>
                  <a:pt x="2511668" y="2489920"/>
                  <a:pt x="2506013" y="2488035"/>
                  <a:pt x="2504128" y="2488035"/>
                </a:cubicBezTo>
                <a:cubicBezTo>
                  <a:pt x="2500358" y="2488035"/>
                  <a:pt x="2497531" y="2488978"/>
                  <a:pt x="2494704" y="2491805"/>
                </a:cubicBezTo>
                <a:cubicBezTo>
                  <a:pt x="2490934" y="2494632"/>
                  <a:pt x="2488107" y="2499345"/>
                  <a:pt x="2487164" y="2505942"/>
                </a:cubicBezTo>
                <a:lnTo>
                  <a:pt x="2485280" y="2512539"/>
                </a:lnTo>
                <a:lnTo>
                  <a:pt x="2479625" y="2511596"/>
                </a:lnTo>
                <a:close/>
                <a:moveTo>
                  <a:pt x="967957" y="2267504"/>
                </a:moveTo>
                <a:cubicBezTo>
                  <a:pt x="924604" y="2270331"/>
                  <a:pt x="936856" y="2293892"/>
                  <a:pt x="902928" y="2293892"/>
                </a:cubicBezTo>
                <a:cubicBezTo>
                  <a:pt x="893503" y="2293892"/>
                  <a:pt x="899158" y="2291065"/>
                  <a:pt x="884079" y="2290122"/>
                </a:cubicBezTo>
                <a:lnTo>
                  <a:pt x="870885" y="2299547"/>
                </a:lnTo>
                <a:lnTo>
                  <a:pt x="861461" y="2301431"/>
                </a:lnTo>
                <a:cubicBezTo>
                  <a:pt x="815281" y="2301431"/>
                  <a:pt x="796432" y="2332532"/>
                  <a:pt x="796432" y="2377769"/>
                </a:cubicBezTo>
                <a:lnTo>
                  <a:pt x="796432" y="2389078"/>
                </a:lnTo>
                <a:cubicBezTo>
                  <a:pt x="796432" y="2402272"/>
                  <a:pt x="813396" y="2404157"/>
                  <a:pt x="826590" y="2404157"/>
                </a:cubicBezTo>
                <a:lnTo>
                  <a:pt x="830360" y="2404157"/>
                </a:lnTo>
                <a:cubicBezTo>
                  <a:pt x="857691" y="2404157"/>
                  <a:pt x="870885" y="2395675"/>
                  <a:pt x="888791" y="2385308"/>
                </a:cubicBezTo>
                <a:cubicBezTo>
                  <a:pt x="901985" y="2377769"/>
                  <a:pt x="932143" y="2373057"/>
                  <a:pt x="949108" y="2369287"/>
                </a:cubicBezTo>
                <a:lnTo>
                  <a:pt x="952878" y="2326877"/>
                </a:lnTo>
                <a:cubicBezTo>
                  <a:pt x="957590" y="2319338"/>
                  <a:pt x="979266" y="2294834"/>
                  <a:pt x="979266" y="2290122"/>
                </a:cubicBezTo>
                <a:lnTo>
                  <a:pt x="979266" y="2282583"/>
                </a:lnTo>
                <a:cubicBezTo>
                  <a:pt x="979266" y="2272216"/>
                  <a:pt x="973612" y="2271273"/>
                  <a:pt x="967957" y="2267504"/>
                </a:cubicBezTo>
                <a:close/>
                <a:moveTo>
                  <a:pt x="2596487" y="2188338"/>
                </a:moveTo>
                <a:cubicBezTo>
                  <a:pt x="2580466" y="2186454"/>
                  <a:pt x="2569157" y="2189281"/>
                  <a:pt x="2560675" y="2195878"/>
                </a:cubicBezTo>
                <a:cubicBezTo>
                  <a:pt x="2552193" y="2202476"/>
                  <a:pt x="2547480" y="2214728"/>
                  <a:pt x="2545596" y="2230749"/>
                </a:cubicBezTo>
                <a:lnTo>
                  <a:pt x="2543711" y="2246771"/>
                </a:lnTo>
                <a:lnTo>
                  <a:pt x="2634186" y="2255253"/>
                </a:lnTo>
                <a:lnTo>
                  <a:pt x="2635128" y="2246771"/>
                </a:lnTo>
                <a:cubicBezTo>
                  <a:pt x="2636071" y="2232634"/>
                  <a:pt x="2636071" y="2222267"/>
                  <a:pt x="2634186" y="2214728"/>
                </a:cubicBezTo>
                <a:cubicBezTo>
                  <a:pt x="2632301" y="2207188"/>
                  <a:pt x="2628531" y="2201534"/>
                  <a:pt x="2621933" y="2196820"/>
                </a:cubicBezTo>
                <a:cubicBezTo>
                  <a:pt x="2616279" y="2192108"/>
                  <a:pt x="2607797" y="2189281"/>
                  <a:pt x="2596487" y="2188338"/>
                </a:cubicBezTo>
                <a:close/>
                <a:moveTo>
                  <a:pt x="2748221" y="2120483"/>
                </a:moveTo>
                <a:lnTo>
                  <a:pt x="2753875" y="2121425"/>
                </a:lnTo>
                <a:lnTo>
                  <a:pt x="2747278" y="2186454"/>
                </a:lnTo>
                <a:lnTo>
                  <a:pt x="2648322" y="2243943"/>
                </a:lnTo>
                <a:lnTo>
                  <a:pt x="2647380" y="2257137"/>
                </a:lnTo>
                <a:lnTo>
                  <a:pt x="2704869" y="2262792"/>
                </a:lnTo>
                <a:cubicBezTo>
                  <a:pt x="2716178" y="2263734"/>
                  <a:pt x="2723717" y="2263734"/>
                  <a:pt x="2726544" y="2262792"/>
                </a:cubicBezTo>
                <a:cubicBezTo>
                  <a:pt x="2729372" y="2261850"/>
                  <a:pt x="2732199" y="2259022"/>
                  <a:pt x="2734084" y="2256195"/>
                </a:cubicBezTo>
                <a:cubicBezTo>
                  <a:pt x="2735969" y="2253368"/>
                  <a:pt x="2737854" y="2246771"/>
                  <a:pt x="2738796" y="2237346"/>
                </a:cubicBezTo>
                <a:lnTo>
                  <a:pt x="2744451" y="2238289"/>
                </a:lnTo>
                <a:lnTo>
                  <a:pt x="2734084" y="2343842"/>
                </a:lnTo>
                <a:lnTo>
                  <a:pt x="2728429" y="2342899"/>
                </a:lnTo>
                <a:cubicBezTo>
                  <a:pt x="2729372" y="2333475"/>
                  <a:pt x="2729372" y="2326878"/>
                  <a:pt x="2727487" y="2323108"/>
                </a:cubicBezTo>
                <a:cubicBezTo>
                  <a:pt x="2725602" y="2320281"/>
                  <a:pt x="2723717" y="2317453"/>
                  <a:pt x="2720890" y="2315568"/>
                </a:cubicBezTo>
                <a:cubicBezTo>
                  <a:pt x="2718063" y="2314626"/>
                  <a:pt x="2711466" y="2312741"/>
                  <a:pt x="2700156" y="2311799"/>
                </a:cubicBezTo>
                <a:lnTo>
                  <a:pt x="2566329" y="2298605"/>
                </a:lnTo>
                <a:cubicBezTo>
                  <a:pt x="2555020" y="2297662"/>
                  <a:pt x="2547480" y="2297662"/>
                  <a:pt x="2544653" y="2298605"/>
                </a:cubicBezTo>
                <a:cubicBezTo>
                  <a:pt x="2541826" y="2299547"/>
                  <a:pt x="2538999" y="2301432"/>
                  <a:pt x="2537114" y="2305202"/>
                </a:cubicBezTo>
                <a:cubicBezTo>
                  <a:pt x="2535229" y="2308029"/>
                  <a:pt x="2533344" y="2314626"/>
                  <a:pt x="2532402" y="2324050"/>
                </a:cubicBezTo>
                <a:lnTo>
                  <a:pt x="2526747" y="2323108"/>
                </a:lnTo>
                <a:lnTo>
                  <a:pt x="2536171" y="2226979"/>
                </a:lnTo>
                <a:cubicBezTo>
                  <a:pt x="2538056" y="2201534"/>
                  <a:pt x="2541826" y="2183626"/>
                  <a:pt x="2546538" y="2172317"/>
                </a:cubicBezTo>
                <a:cubicBezTo>
                  <a:pt x="2551250" y="2161008"/>
                  <a:pt x="2557847" y="2152526"/>
                  <a:pt x="2568214" y="2145929"/>
                </a:cubicBezTo>
                <a:cubicBezTo>
                  <a:pt x="2578581" y="2139332"/>
                  <a:pt x="2589890" y="2137447"/>
                  <a:pt x="2602142" y="2138389"/>
                </a:cubicBezTo>
                <a:cubicBezTo>
                  <a:pt x="2617221" y="2139332"/>
                  <a:pt x="2629474" y="2145929"/>
                  <a:pt x="2637955" y="2158180"/>
                </a:cubicBezTo>
                <a:cubicBezTo>
                  <a:pt x="2643610" y="2165720"/>
                  <a:pt x="2647380" y="2176087"/>
                  <a:pt x="2649265" y="2189281"/>
                </a:cubicBezTo>
                <a:lnTo>
                  <a:pt x="2723717" y="2146871"/>
                </a:lnTo>
                <a:cubicBezTo>
                  <a:pt x="2733142" y="2141217"/>
                  <a:pt x="2738796" y="2137447"/>
                  <a:pt x="2741624" y="2134620"/>
                </a:cubicBezTo>
                <a:cubicBezTo>
                  <a:pt x="2745393" y="2130850"/>
                  <a:pt x="2747278" y="2126138"/>
                  <a:pt x="2748221" y="2120483"/>
                </a:cubicBezTo>
                <a:close/>
                <a:moveTo>
                  <a:pt x="2686020" y="1945190"/>
                </a:moveTo>
                <a:cubicBezTo>
                  <a:pt x="2702983" y="1945190"/>
                  <a:pt x="2718062" y="1950845"/>
                  <a:pt x="2731256" y="1964039"/>
                </a:cubicBezTo>
                <a:cubicBezTo>
                  <a:pt x="2744451" y="1977233"/>
                  <a:pt x="2751048" y="1994197"/>
                  <a:pt x="2751048" y="2014931"/>
                </a:cubicBezTo>
                <a:cubicBezTo>
                  <a:pt x="2751048" y="2021528"/>
                  <a:pt x="2751048" y="2028125"/>
                  <a:pt x="2749163" y="2033780"/>
                </a:cubicBezTo>
                <a:cubicBezTo>
                  <a:pt x="2748221" y="2039435"/>
                  <a:pt x="2745393" y="2046974"/>
                  <a:pt x="2742566" y="2055456"/>
                </a:cubicBezTo>
                <a:cubicBezTo>
                  <a:pt x="2740681" y="2060168"/>
                  <a:pt x="2739739" y="2064881"/>
                  <a:pt x="2739739" y="2067708"/>
                </a:cubicBezTo>
                <a:cubicBezTo>
                  <a:pt x="2739739" y="2070535"/>
                  <a:pt x="2740681" y="2073363"/>
                  <a:pt x="2742566" y="2076190"/>
                </a:cubicBezTo>
                <a:cubicBezTo>
                  <a:pt x="2744451" y="2079017"/>
                  <a:pt x="2748221" y="2081844"/>
                  <a:pt x="2751990" y="2082787"/>
                </a:cubicBezTo>
                <a:lnTo>
                  <a:pt x="2751990" y="2088442"/>
                </a:lnTo>
                <a:lnTo>
                  <a:pt x="2673768" y="2090326"/>
                </a:lnTo>
                <a:lnTo>
                  <a:pt x="2673768" y="2084672"/>
                </a:lnTo>
                <a:cubicBezTo>
                  <a:pt x="2695444" y="2079960"/>
                  <a:pt x="2712408" y="2070535"/>
                  <a:pt x="2723717" y="2057341"/>
                </a:cubicBezTo>
                <a:cubicBezTo>
                  <a:pt x="2735026" y="2044147"/>
                  <a:pt x="2740681" y="2030010"/>
                  <a:pt x="2739739" y="2015874"/>
                </a:cubicBezTo>
                <a:cubicBezTo>
                  <a:pt x="2739739" y="2004565"/>
                  <a:pt x="2735969" y="1995139"/>
                  <a:pt x="2729372" y="1988542"/>
                </a:cubicBezTo>
                <a:cubicBezTo>
                  <a:pt x="2722775" y="1981945"/>
                  <a:pt x="2715235" y="1979118"/>
                  <a:pt x="2707696" y="1979118"/>
                </a:cubicBezTo>
                <a:cubicBezTo>
                  <a:pt x="2702983" y="1979118"/>
                  <a:pt x="2698271" y="1981003"/>
                  <a:pt x="2693559" y="1983830"/>
                </a:cubicBezTo>
                <a:cubicBezTo>
                  <a:pt x="2688847" y="1986657"/>
                  <a:pt x="2685077" y="1990427"/>
                  <a:pt x="2680365" y="1996082"/>
                </a:cubicBezTo>
                <a:cubicBezTo>
                  <a:pt x="2676595" y="2001737"/>
                  <a:pt x="2670941" y="2011162"/>
                  <a:pt x="2665286" y="2024356"/>
                </a:cubicBezTo>
                <a:cubicBezTo>
                  <a:pt x="2656804" y="2043205"/>
                  <a:pt x="2649265" y="2057341"/>
                  <a:pt x="2642667" y="2065823"/>
                </a:cubicBezTo>
                <a:cubicBezTo>
                  <a:pt x="2636071" y="2074305"/>
                  <a:pt x="2629473" y="2080902"/>
                  <a:pt x="2620991" y="2085614"/>
                </a:cubicBezTo>
                <a:cubicBezTo>
                  <a:pt x="2613451" y="2090326"/>
                  <a:pt x="2604026" y="2093154"/>
                  <a:pt x="2594602" y="2093154"/>
                </a:cubicBezTo>
                <a:cubicBezTo>
                  <a:pt x="2577638" y="2093154"/>
                  <a:pt x="2563502" y="2087499"/>
                  <a:pt x="2552192" y="2076190"/>
                </a:cubicBezTo>
                <a:cubicBezTo>
                  <a:pt x="2539941" y="2063938"/>
                  <a:pt x="2534286" y="2048859"/>
                  <a:pt x="2533344" y="2030953"/>
                </a:cubicBezTo>
                <a:cubicBezTo>
                  <a:pt x="2533344" y="2024356"/>
                  <a:pt x="2533344" y="2017759"/>
                  <a:pt x="2535229" y="2011162"/>
                </a:cubicBezTo>
                <a:cubicBezTo>
                  <a:pt x="2536171" y="2006449"/>
                  <a:pt x="2538056" y="2000795"/>
                  <a:pt x="2541826" y="1993254"/>
                </a:cubicBezTo>
                <a:cubicBezTo>
                  <a:pt x="2544653" y="1986657"/>
                  <a:pt x="2546538" y="1981003"/>
                  <a:pt x="2546538" y="1979118"/>
                </a:cubicBezTo>
                <a:cubicBezTo>
                  <a:pt x="2546538" y="1976290"/>
                  <a:pt x="2545596" y="1974406"/>
                  <a:pt x="2543711" y="1972521"/>
                </a:cubicBezTo>
                <a:cubicBezTo>
                  <a:pt x="2541826" y="1970636"/>
                  <a:pt x="2538056" y="1969693"/>
                  <a:pt x="2531459" y="1968751"/>
                </a:cubicBezTo>
                <a:lnTo>
                  <a:pt x="2533344" y="1964039"/>
                </a:lnTo>
                <a:lnTo>
                  <a:pt x="2602142" y="1960269"/>
                </a:lnTo>
                <a:lnTo>
                  <a:pt x="2602142" y="1966866"/>
                </a:lnTo>
                <a:cubicBezTo>
                  <a:pt x="2585178" y="1970636"/>
                  <a:pt x="2571041" y="1978175"/>
                  <a:pt x="2560675" y="1989485"/>
                </a:cubicBezTo>
                <a:cubicBezTo>
                  <a:pt x="2550308" y="2001737"/>
                  <a:pt x="2545596" y="2013989"/>
                  <a:pt x="2545596" y="2027183"/>
                </a:cubicBezTo>
                <a:cubicBezTo>
                  <a:pt x="2545596" y="2037550"/>
                  <a:pt x="2548423" y="2046032"/>
                  <a:pt x="2554077" y="2051686"/>
                </a:cubicBezTo>
                <a:cubicBezTo>
                  <a:pt x="2559732" y="2057341"/>
                  <a:pt x="2566329" y="2060168"/>
                  <a:pt x="2573869" y="2060168"/>
                </a:cubicBezTo>
                <a:cubicBezTo>
                  <a:pt x="2578581" y="2060168"/>
                  <a:pt x="2582351" y="2059226"/>
                  <a:pt x="2586120" y="2056399"/>
                </a:cubicBezTo>
                <a:cubicBezTo>
                  <a:pt x="2590832" y="2053571"/>
                  <a:pt x="2595545" y="2048859"/>
                  <a:pt x="2600257" y="2042262"/>
                </a:cubicBezTo>
                <a:cubicBezTo>
                  <a:pt x="2603084" y="2037550"/>
                  <a:pt x="2609681" y="2026241"/>
                  <a:pt x="2617221" y="2008334"/>
                </a:cubicBezTo>
                <a:cubicBezTo>
                  <a:pt x="2628531" y="1983830"/>
                  <a:pt x="2639840" y="1966866"/>
                  <a:pt x="2650207" y="1958384"/>
                </a:cubicBezTo>
                <a:cubicBezTo>
                  <a:pt x="2660574" y="1949902"/>
                  <a:pt x="2672826" y="1945190"/>
                  <a:pt x="2686020" y="1945190"/>
                </a:cubicBezTo>
                <a:close/>
                <a:moveTo>
                  <a:pt x="2719005" y="1801940"/>
                </a:moveTo>
                <a:lnTo>
                  <a:pt x="2736911" y="1909379"/>
                </a:lnTo>
                <a:lnTo>
                  <a:pt x="2731257" y="1910321"/>
                </a:lnTo>
                <a:lnTo>
                  <a:pt x="2730315" y="1903724"/>
                </a:lnTo>
                <a:cubicBezTo>
                  <a:pt x="2729372" y="1898070"/>
                  <a:pt x="2727487" y="1893357"/>
                  <a:pt x="2724660" y="1889588"/>
                </a:cubicBezTo>
                <a:cubicBezTo>
                  <a:pt x="2722775" y="1886760"/>
                  <a:pt x="2719948" y="1885818"/>
                  <a:pt x="2716178" y="1884875"/>
                </a:cubicBezTo>
                <a:cubicBezTo>
                  <a:pt x="2713350" y="1883933"/>
                  <a:pt x="2706754" y="1884875"/>
                  <a:pt x="2697329" y="1886760"/>
                </a:cubicBezTo>
                <a:lnTo>
                  <a:pt x="2562560" y="1909379"/>
                </a:lnTo>
                <a:cubicBezTo>
                  <a:pt x="2552193" y="1911264"/>
                  <a:pt x="2545596" y="1913149"/>
                  <a:pt x="2542768" y="1914091"/>
                </a:cubicBezTo>
                <a:cubicBezTo>
                  <a:pt x="2539941" y="1915976"/>
                  <a:pt x="2538056" y="1917861"/>
                  <a:pt x="2537114" y="1921630"/>
                </a:cubicBezTo>
                <a:cubicBezTo>
                  <a:pt x="2536171" y="1925400"/>
                  <a:pt x="2535229" y="1930113"/>
                  <a:pt x="2536171" y="1935767"/>
                </a:cubicBezTo>
                <a:lnTo>
                  <a:pt x="2537114" y="1942364"/>
                </a:lnTo>
                <a:lnTo>
                  <a:pt x="2531459" y="1943307"/>
                </a:lnTo>
                <a:lnTo>
                  <a:pt x="2513553" y="1835868"/>
                </a:lnTo>
                <a:lnTo>
                  <a:pt x="2519207" y="1834925"/>
                </a:lnTo>
                <a:lnTo>
                  <a:pt x="2520150" y="1841522"/>
                </a:lnTo>
                <a:cubicBezTo>
                  <a:pt x="2521092" y="1847177"/>
                  <a:pt x="2522977" y="1851889"/>
                  <a:pt x="2525805" y="1855660"/>
                </a:cubicBezTo>
                <a:cubicBezTo>
                  <a:pt x="2527690" y="1858487"/>
                  <a:pt x="2530517" y="1859430"/>
                  <a:pt x="2534286" y="1860372"/>
                </a:cubicBezTo>
                <a:cubicBezTo>
                  <a:pt x="2537114" y="1861315"/>
                  <a:pt x="2543711" y="1860372"/>
                  <a:pt x="2553135" y="1858487"/>
                </a:cubicBezTo>
                <a:lnTo>
                  <a:pt x="2687905" y="1835868"/>
                </a:lnTo>
                <a:cubicBezTo>
                  <a:pt x="2698271" y="1833983"/>
                  <a:pt x="2704869" y="1832098"/>
                  <a:pt x="2707696" y="1831156"/>
                </a:cubicBezTo>
                <a:cubicBezTo>
                  <a:pt x="2710523" y="1829271"/>
                  <a:pt x="2712408" y="1826443"/>
                  <a:pt x="2713350" y="1823616"/>
                </a:cubicBezTo>
                <a:cubicBezTo>
                  <a:pt x="2715235" y="1819846"/>
                  <a:pt x="2715235" y="1815134"/>
                  <a:pt x="2714293" y="1809480"/>
                </a:cubicBezTo>
                <a:lnTo>
                  <a:pt x="2713350" y="1802882"/>
                </a:lnTo>
                <a:close/>
                <a:moveTo>
                  <a:pt x="2586121" y="1407059"/>
                </a:moveTo>
                <a:lnTo>
                  <a:pt x="2634185" y="1513554"/>
                </a:lnTo>
                <a:lnTo>
                  <a:pt x="2629473" y="1515439"/>
                </a:lnTo>
                <a:lnTo>
                  <a:pt x="2624761" y="1506015"/>
                </a:lnTo>
                <a:cubicBezTo>
                  <a:pt x="2621934" y="1500360"/>
                  <a:pt x="2619106" y="1496591"/>
                  <a:pt x="2616279" y="1493763"/>
                </a:cubicBezTo>
                <a:cubicBezTo>
                  <a:pt x="2613451" y="1491878"/>
                  <a:pt x="2610624" y="1490936"/>
                  <a:pt x="2606855" y="1490936"/>
                </a:cubicBezTo>
                <a:cubicBezTo>
                  <a:pt x="2604027" y="1490936"/>
                  <a:pt x="2598373" y="1492821"/>
                  <a:pt x="2588948" y="1497533"/>
                </a:cubicBezTo>
                <a:lnTo>
                  <a:pt x="2551251" y="1514497"/>
                </a:lnTo>
                <a:lnTo>
                  <a:pt x="2489992" y="1595546"/>
                </a:lnTo>
                <a:cubicBezTo>
                  <a:pt x="2477740" y="1611568"/>
                  <a:pt x="2471143" y="1621935"/>
                  <a:pt x="2470200" y="1626647"/>
                </a:cubicBezTo>
                <a:lnTo>
                  <a:pt x="2471484" y="1637559"/>
                </a:lnTo>
                <a:lnTo>
                  <a:pt x="2517323" y="1625704"/>
                </a:lnTo>
                <a:lnTo>
                  <a:pt x="2518265" y="1631359"/>
                </a:lnTo>
                <a:cubicBezTo>
                  <a:pt x="2506013" y="1637956"/>
                  <a:pt x="2498474" y="1643610"/>
                  <a:pt x="2493762" y="1649265"/>
                </a:cubicBezTo>
                <a:cubicBezTo>
                  <a:pt x="2489049" y="1654920"/>
                  <a:pt x="2486222" y="1660574"/>
                  <a:pt x="2484337" y="1668114"/>
                </a:cubicBezTo>
                <a:cubicBezTo>
                  <a:pt x="2483395" y="1671883"/>
                  <a:pt x="2484337" y="1679423"/>
                  <a:pt x="2487164" y="1688847"/>
                </a:cubicBezTo>
                <a:lnTo>
                  <a:pt x="2490934" y="1703926"/>
                </a:lnTo>
                <a:lnTo>
                  <a:pt x="2646436" y="1664344"/>
                </a:lnTo>
                <a:cubicBezTo>
                  <a:pt x="2656803" y="1661517"/>
                  <a:pt x="2663400" y="1659632"/>
                  <a:pt x="2665285" y="1657747"/>
                </a:cubicBezTo>
                <a:cubicBezTo>
                  <a:pt x="2667170" y="1655862"/>
                  <a:pt x="2669055" y="1653035"/>
                  <a:pt x="2669997" y="1649265"/>
                </a:cubicBezTo>
                <a:cubicBezTo>
                  <a:pt x="2670940" y="1645495"/>
                  <a:pt x="2670940" y="1640783"/>
                  <a:pt x="2669055" y="1635128"/>
                </a:cubicBezTo>
                <a:lnTo>
                  <a:pt x="2667170" y="1628531"/>
                </a:lnTo>
                <a:lnTo>
                  <a:pt x="2672825" y="1627589"/>
                </a:lnTo>
                <a:lnTo>
                  <a:pt x="2700155" y="1733142"/>
                </a:lnTo>
                <a:lnTo>
                  <a:pt x="2694501" y="1734084"/>
                </a:lnTo>
                <a:lnTo>
                  <a:pt x="2692616" y="1727487"/>
                </a:lnTo>
                <a:cubicBezTo>
                  <a:pt x="2690731" y="1721833"/>
                  <a:pt x="2688846" y="1717120"/>
                  <a:pt x="2686019" y="1714293"/>
                </a:cubicBezTo>
                <a:cubicBezTo>
                  <a:pt x="2684134" y="1712408"/>
                  <a:pt x="2681307" y="1710523"/>
                  <a:pt x="2677537" y="1709581"/>
                </a:cubicBezTo>
                <a:cubicBezTo>
                  <a:pt x="2674709" y="1708638"/>
                  <a:pt x="2668112" y="1710523"/>
                  <a:pt x="2658688" y="1712408"/>
                </a:cubicBezTo>
                <a:lnTo>
                  <a:pt x="2503186" y="1751991"/>
                </a:lnTo>
                <a:lnTo>
                  <a:pt x="2506956" y="1766127"/>
                </a:lnTo>
                <a:cubicBezTo>
                  <a:pt x="2510725" y="1779321"/>
                  <a:pt x="2515438" y="1788746"/>
                  <a:pt x="2522977" y="1793458"/>
                </a:cubicBezTo>
                <a:cubicBezTo>
                  <a:pt x="2533344" y="1800055"/>
                  <a:pt x="2545596" y="1802882"/>
                  <a:pt x="2561617" y="1800997"/>
                </a:cubicBezTo>
                <a:lnTo>
                  <a:pt x="2563502" y="1806652"/>
                </a:lnTo>
                <a:lnTo>
                  <a:pt x="2508841" y="1820788"/>
                </a:lnTo>
                <a:lnTo>
                  <a:pt x="2462661" y="1639841"/>
                </a:lnTo>
                <a:lnTo>
                  <a:pt x="2464101" y="1639469"/>
                </a:lnTo>
                <a:lnTo>
                  <a:pt x="2424963" y="1554079"/>
                </a:lnTo>
                <a:lnTo>
                  <a:pt x="2430618" y="1552194"/>
                </a:lnTo>
                <a:lnTo>
                  <a:pt x="2432503" y="1555964"/>
                </a:lnTo>
                <a:cubicBezTo>
                  <a:pt x="2435330" y="1561619"/>
                  <a:pt x="2437215" y="1565388"/>
                  <a:pt x="2440042" y="1566331"/>
                </a:cubicBezTo>
                <a:cubicBezTo>
                  <a:pt x="2442870" y="1568216"/>
                  <a:pt x="2444754" y="1568216"/>
                  <a:pt x="2446639" y="1567273"/>
                </a:cubicBezTo>
                <a:cubicBezTo>
                  <a:pt x="2450409" y="1565388"/>
                  <a:pt x="2457006" y="1557849"/>
                  <a:pt x="2466431" y="1544655"/>
                </a:cubicBezTo>
                <a:lnTo>
                  <a:pt x="2513553" y="1482454"/>
                </a:lnTo>
                <a:lnTo>
                  <a:pt x="2440985" y="1473972"/>
                </a:lnTo>
                <a:cubicBezTo>
                  <a:pt x="2423078" y="1472087"/>
                  <a:pt x="2411769" y="1472087"/>
                  <a:pt x="2407057" y="1473972"/>
                </a:cubicBezTo>
                <a:cubicBezTo>
                  <a:pt x="2404230" y="1474914"/>
                  <a:pt x="2403287" y="1476799"/>
                  <a:pt x="2402345" y="1480569"/>
                </a:cubicBezTo>
                <a:cubicBezTo>
                  <a:pt x="2401402" y="1484339"/>
                  <a:pt x="2402345" y="1490936"/>
                  <a:pt x="2406114" y="1500360"/>
                </a:cubicBezTo>
                <a:lnTo>
                  <a:pt x="2400460" y="1503188"/>
                </a:lnTo>
                <a:lnTo>
                  <a:pt x="2375014" y="1443814"/>
                </a:lnTo>
                <a:lnTo>
                  <a:pt x="2380669" y="1440987"/>
                </a:lnTo>
                <a:cubicBezTo>
                  <a:pt x="2384438" y="1446641"/>
                  <a:pt x="2388208" y="1450411"/>
                  <a:pt x="2392920" y="1453238"/>
                </a:cubicBezTo>
                <a:cubicBezTo>
                  <a:pt x="2398575" y="1456066"/>
                  <a:pt x="2412711" y="1458893"/>
                  <a:pt x="2434387" y="1460778"/>
                </a:cubicBezTo>
                <a:lnTo>
                  <a:pt x="2521093" y="1471145"/>
                </a:lnTo>
                <a:lnTo>
                  <a:pt x="2567272" y="1450411"/>
                </a:lnTo>
                <a:cubicBezTo>
                  <a:pt x="2576696" y="1445699"/>
                  <a:pt x="2583294" y="1442872"/>
                  <a:pt x="2585178" y="1440987"/>
                </a:cubicBezTo>
                <a:cubicBezTo>
                  <a:pt x="2587063" y="1439102"/>
                  <a:pt x="2588006" y="1436274"/>
                  <a:pt x="2588948" y="1432505"/>
                </a:cubicBezTo>
                <a:cubicBezTo>
                  <a:pt x="2589891" y="1428735"/>
                  <a:pt x="2588948" y="1424023"/>
                  <a:pt x="2586121" y="1419311"/>
                </a:cubicBezTo>
                <a:lnTo>
                  <a:pt x="2581409" y="1408944"/>
                </a:lnTo>
                <a:close/>
                <a:moveTo>
                  <a:pt x="1375090" y="1276060"/>
                </a:moveTo>
                <a:cubicBezTo>
                  <a:pt x="1367550" y="1276060"/>
                  <a:pt x="1330795" y="1290196"/>
                  <a:pt x="1319486" y="1293966"/>
                </a:cubicBezTo>
                <a:cubicBezTo>
                  <a:pt x="1293098" y="1302448"/>
                  <a:pt x="1305349" y="1315642"/>
                  <a:pt x="1290270" y="1337318"/>
                </a:cubicBezTo>
                <a:lnTo>
                  <a:pt x="1263882" y="1337318"/>
                </a:lnTo>
                <a:cubicBezTo>
                  <a:pt x="1260112" y="1344858"/>
                  <a:pt x="1256343" y="1348628"/>
                  <a:pt x="1256343" y="1359937"/>
                </a:cubicBezTo>
                <a:lnTo>
                  <a:pt x="1256343" y="1413656"/>
                </a:lnTo>
                <a:lnTo>
                  <a:pt x="1261055" y="1471144"/>
                </a:lnTo>
                <a:cubicBezTo>
                  <a:pt x="1235609" y="1472087"/>
                  <a:pt x="1233724" y="1495648"/>
                  <a:pt x="1222415" y="1517324"/>
                </a:cubicBezTo>
                <a:cubicBezTo>
                  <a:pt x="1212048" y="1538057"/>
                  <a:pt x="1198854" y="1553136"/>
                  <a:pt x="1189430" y="1569158"/>
                </a:cubicBezTo>
                <a:cubicBezTo>
                  <a:pt x="1170581" y="1601201"/>
                  <a:pt x="1142308" y="1637013"/>
                  <a:pt x="1122517" y="1667171"/>
                </a:cubicBezTo>
                <a:cubicBezTo>
                  <a:pt x="1123459" y="1678481"/>
                  <a:pt x="1126286" y="1680365"/>
                  <a:pt x="1126286" y="1693559"/>
                </a:cubicBezTo>
                <a:cubicBezTo>
                  <a:pt x="1126286" y="1696387"/>
                  <a:pt x="1099898" y="1734084"/>
                  <a:pt x="1099898" y="1739739"/>
                </a:cubicBezTo>
                <a:lnTo>
                  <a:pt x="1099898" y="1762357"/>
                </a:lnTo>
                <a:lnTo>
                  <a:pt x="1122517" y="1762357"/>
                </a:lnTo>
                <a:cubicBezTo>
                  <a:pt x="1137596" y="1762357"/>
                  <a:pt x="1131941" y="1747278"/>
                  <a:pt x="1143250" y="1733142"/>
                </a:cubicBezTo>
                <a:cubicBezTo>
                  <a:pt x="1147962" y="1726545"/>
                  <a:pt x="1163041" y="1716178"/>
                  <a:pt x="1168696" y="1712408"/>
                </a:cubicBezTo>
                <a:cubicBezTo>
                  <a:pt x="1229012" y="1712408"/>
                  <a:pt x="1209221" y="1671883"/>
                  <a:pt x="1256343" y="1658689"/>
                </a:cubicBezTo>
                <a:cubicBezTo>
                  <a:pt x="1287443" y="1650207"/>
                  <a:pt x="1264825" y="1634186"/>
                  <a:pt x="1293098" y="1622877"/>
                </a:cubicBezTo>
                <a:cubicBezTo>
                  <a:pt x="1294040" y="1621934"/>
                  <a:pt x="1346817" y="1608740"/>
                  <a:pt x="1347759" y="1608740"/>
                </a:cubicBezTo>
                <a:cubicBezTo>
                  <a:pt x="1347759" y="1588949"/>
                  <a:pt x="1341162" y="1575755"/>
                  <a:pt x="1343989" y="1558791"/>
                </a:cubicBezTo>
                <a:lnTo>
                  <a:pt x="1353414" y="1501302"/>
                </a:lnTo>
                <a:lnTo>
                  <a:pt x="1381687" y="1477741"/>
                </a:lnTo>
                <a:cubicBezTo>
                  <a:pt x="1381687" y="1459835"/>
                  <a:pt x="1410902" y="1394807"/>
                  <a:pt x="1420327" y="1386325"/>
                </a:cubicBezTo>
                <a:cubicBezTo>
                  <a:pt x="1442003" y="1358052"/>
                  <a:pt x="1462736" y="1353340"/>
                  <a:pt x="1462736" y="1298678"/>
                </a:cubicBezTo>
                <a:lnTo>
                  <a:pt x="1462736" y="1279830"/>
                </a:lnTo>
                <a:lnTo>
                  <a:pt x="1435406" y="1286427"/>
                </a:lnTo>
                <a:cubicBezTo>
                  <a:pt x="1430694" y="1286427"/>
                  <a:pt x="1383572" y="1276060"/>
                  <a:pt x="1382629" y="1276060"/>
                </a:cubicBezTo>
                <a:close/>
                <a:moveTo>
                  <a:pt x="2612510" y="0"/>
                </a:moveTo>
                <a:lnTo>
                  <a:pt x="2628531" y="10367"/>
                </a:lnTo>
                <a:lnTo>
                  <a:pt x="2648322" y="6597"/>
                </a:lnTo>
                <a:cubicBezTo>
                  <a:pt x="2652092" y="20734"/>
                  <a:pt x="2688847" y="50892"/>
                  <a:pt x="2695444" y="80107"/>
                </a:cubicBezTo>
                <a:cubicBezTo>
                  <a:pt x="2702041" y="108380"/>
                  <a:pt x="2728429" y="162099"/>
                  <a:pt x="2728429" y="165869"/>
                </a:cubicBezTo>
                <a:cubicBezTo>
                  <a:pt x="2728429" y="221473"/>
                  <a:pt x="2720890" y="183775"/>
                  <a:pt x="2743508" y="227127"/>
                </a:cubicBezTo>
                <a:lnTo>
                  <a:pt x="2730314" y="353415"/>
                </a:lnTo>
                <a:cubicBezTo>
                  <a:pt x="2725602" y="357184"/>
                  <a:pt x="2719947" y="358126"/>
                  <a:pt x="2719947" y="368493"/>
                </a:cubicBezTo>
                <a:lnTo>
                  <a:pt x="2719947" y="376032"/>
                </a:lnTo>
                <a:cubicBezTo>
                  <a:pt x="2719947" y="382629"/>
                  <a:pt x="2735026" y="401478"/>
                  <a:pt x="2738796" y="407133"/>
                </a:cubicBezTo>
                <a:lnTo>
                  <a:pt x="2734084" y="429751"/>
                </a:lnTo>
                <a:cubicBezTo>
                  <a:pt x="2742566" y="444831"/>
                  <a:pt x="2750105" y="442003"/>
                  <a:pt x="2750105" y="453312"/>
                </a:cubicBezTo>
                <a:cubicBezTo>
                  <a:pt x="2750105" y="463679"/>
                  <a:pt x="2744451" y="464622"/>
                  <a:pt x="2738796" y="468391"/>
                </a:cubicBezTo>
                <a:lnTo>
                  <a:pt x="2738796" y="487241"/>
                </a:lnTo>
                <a:cubicBezTo>
                  <a:pt x="2732199" y="491010"/>
                  <a:pt x="2723717" y="495722"/>
                  <a:pt x="2723717" y="506089"/>
                </a:cubicBezTo>
                <a:cubicBezTo>
                  <a:pt x="2723717" y="522110"/>
                  <a:pt x="2731256" y="519283"/>
                  <a:pt x="2731256" y="536247"/>
                </a:cubicBezTo>
                <a:lnTo>
                  <a:pt x="2731256" y="558865"/>
                </a:lnTo>
                <a:lnTo>
                  <a:pt x="2716178" y="563578"/>
                </a:lnTo>
                <a:lnTo>
                  <a:pt x="2716178" y="586196"/>
                </a:lnTo>
                <a:cubicBezTo>
                  <a:pt x="2716178" y="594678"/>
                  <a:pt x="2713350" y="594678"/>
                  <a:pt x="2708638" y="601275"/>
                </a:cubicBezTo>
                <a:lnTo>
                  <a:pt x="2713350" y="623893"/>
                </a:lnTo>
                <a:cubicBezTo>
                  <a:pt x="2702041" y="640857"/>
                  <a:pt x="2686020" y="636145"/>
                  <a:pt x="2686020" y="651224"/>
                </a:cubicBezTo>
                <a:cubicBezTo>
                  <a:pt x="2686020" y="660648"/>
                  <a:pt x="2704868" y="656879"/>
                  <a:pt x="2704868" y="673843"/>
                </a:cubicBezTo>
                <a:cubicBezTo>
                  <a:pt x="2704868" y="679497"/>
                  <a:pt x="2700156" y="681382"/>
                  <a:pt x="2693559" y="681382"/>
                </a:cubicBezTo>
                <a:lnTo>
                  <a:pt x="2678480" y="681382"/>
                </a:lnTo>
                <a:lnTo>
                  <a:pt x="2678480" y="696461"/>
                </a:lnTo>
                <a:cubicBezTo>
                  <a:pt x="2678480" y="718137"/>
                  <a:pt x="2661516" y="732274"/>
                  <a:pt x="2647380" y="741698"/>
                </a:cubicBezTo>
                <a:cubicBezTo>
                  <a:pt x="2618164" y="761489"/>
                  <a:pt x="2629473" y="760547"/>
                  <a:pt x="2629473" y="792590"/>
                </a:cubicBezTo>
                <a:lnTo>
                  <a:pt x="2629473" y="800129"/>
                </a:lnTo>
                <a:cubicBezTo>
                  <a:pt x="2629473" y="807669"/>
                  <a:pt x="2593661" y="867985"/>
                  <a:pt x="2587064" y="880236"/>
                </a:cubicBezTo>
                <a:cubicBezTo>
                  <a:pt x="2577639" y="898143"/>
                  <a:pt x="2575754" y="900027"/>
                  <a:pt x="2569158" y="923588"/>
                </a:cubicBezTo>
                <a:cubicBezTo>
                  <a:pt x="2561618" y="949977"/>
                  <a:pt x="2556906" y="941495"/>
                  <a:pt x="2544654" y="960343"/>
                </a:cubicBezTo>
                <a:lnTo>
                  <a:pt x="2544654" y="986732"/>
                </a:lnTo>
                <a:lnTo>
                  <a:pt x="2524863" y="1009350"/>
                </a:lnTo>
                <a:lnTo>
                  <a:pt x="2506014" y="1010293"/>
                </a:lnTo>
                <a:cubicBezTo>
                  <a:pt x="2490935" y="1032911"/>
                  <a:pt x="2462662" y="1100767"/>
                  <a:pt x="2429677" y="1101709"/>
                </a:cubicBezTo>
                <a:lnTo>
                  <a:pt x="2429677" y="1113018"/>
                </a:lnTo>
                <a:cubicBezTo>
                  <a:pt x="2429677" y="1136579"/>
                  <a:pt x="2413655" y="1141291"/>
                  <a:pt x="2400461" y="1152601"/>
                </a:cubicBezTo>
                <a:cubicBezTo>
                  <a:pt x="2378785" y="1171449"/>
                  <a:pt x="2390094" y="1172392"/>
                  <a:pt x="2382555" y="1199722"/>
                </a:cubicBezTo>
                <a:cubicBezTo>
                  <a:pt x="2376900" y="1217629"/>
                  <a:pt x="2361821" y="1223283"/>
                  <a:pt x="2351455" y="1237420"/>
                </a:cubicBezTo>
                <a:cubicBezTo>
                  <a:pt x="2342973" y="1249672"/>
                  <a:pt x="2338260" y="1264751"/>
                  <a:pt x="2328836" y="1279830"/>
                </a:cubicBezTo>
                <a:cubicBezTo>
                  <a:pt x="2301505" y="1324124"/>
                  <a:pt x="2222341" y="1364649"/>
                  <a:pt x="2193125" y="1408001"/>
                </a:cubicBezTo>
                <a:cubicBezTo>
                  <a:pt x="2167679" y="1408001"/>
                  <a:pt x="2149773" y="1419310"/>
                  <a:pt x="2139406" y="1434389"/>
                </a:cubicBezTo>
                <a:lnTo>
                  <a:pt x="2120557" y="1434389"/>
                </a:lnTo>
                <a:cubicBezTo>
                  <a:pt x="2116788" y="1440986"/>
                  <a:pt x="2097939" y="1463605"/>
                  <a:pt x="2091342" y="1470202"/>
                </a:cubicBezTo>
                <a:cubicBezTo>
                  <a:pt x="2073436" y="1489993"/>
                  <a:pt x="2067781" y="1459835"/>
                  <a:pt x="2067781" y="1507899"/>
                </a:cubicBezTo>
                <a:cubicBezTo>
                  <a:pt x="2056472" y="1515439"/>
                  <a:pt x="2039508" y="1523921"/>
                  <a:pt x="2033853" y="1535230"/>
                </a:cubicBezTo>
                <a:cubicBezTo>
                  <a:pt x="2022544" y="1557849"/>
                  <a:pt x="2028199" y="1552194"/>
                  <a:pt x="2005580" y="1564446"/>
                </a:cubicBezTo>
                <a:cubicBezTo>
                  <a:pt x="1990501" y="1572927"/>
                  <a:pt x="1979192" y="1569158"/>
                  <a:pt x="1965055" y="1581410"/>
                </a:cubicBezTo>
                <a:cubicBezTo>
                  <a:pt x="1949034" y="1594604"/>
                  <a:pt x="1949034" y="1595546"/>
                  <a:pt x="1921703" y="1595546"/>
                </a:cubicBezTo>
                <a:lnTo>
                  <a:pt x="1910394" y="1604028"/>
                </a:lnTo>
                <a:lnTo>
                  <a:pt x="1890603" y="1603086"/>
                </a:lnTo>
                <a:cubicBezTo>
                  <a:pt x="1867984" y="1619107"/>
                  <a:pt x="1844423" y="1637013"/>
                  <a:pt x="1814265" y="1645495"/>
                </a:cubicBezTo>
                <a:cubicBezTo>
                  <a:pt x="1776568" y="1654920"/>
                  <a:pt x="1763374" y="1664344"/>
                  <a:pt x="1742640" y="1692617"/>
                </a:cubicBezTo>
                <a:cubicBezTo>
                  <a:pt x="1727561" y="1713351"/>
                  <a:pt x="1617296" y="1764242"/>
                  <a:pt x="1580541" y="1764242"/>
                </a:cubicBezTo>
                <a:lnTo>
                  <a:pt x="1496664" y="1764242"/>
                </a:lnTo>
                <a:lnTo>
                  <a:pt x="1424097" y="1754818"/>
                </a:lnTo>
                <a:lnTo>
                  <a:pt x="1427866" y="1783091"/>
                </a:lnTo>
                <a:cubicBezTo>
                  <a:pt x="1391111" y="1837752"/>
                  <a:pt x="1411845" y="1818904"/>
                  <a:pt x="1411845" y="1875450"/>
                </a:cubicBezTo>
                <a:lnTo>
                  <a:pt x="1411845" y="1882989"/>
                </a:lnTo>
                <a:cubicBezTo>
                  <a:pt x="1411845" y="1903723"/>
                  <a:pt x="1316659" y="1923514"/>
                  <a:pt x="1293098" y="1929169"/>
                </a:cubicBezTo>
                <a:cubicBezTo>
                  <a:pt x="1294983" y="1948017"/>
                  <a:pt x="1304407" y="1945190"/>
                  <a:pt x="1304407" y="1959327"/>
                </a:cubicBezTo>
                <a:cubicBezTo>
                  <a:pt x="1304407" y="1969694"/>
                  <a:pt x="1232782" y="2003621"/>
                  <a:pt x="1216760" y="2028125"/>
                </a:cubicBezTo>
                <a:lnTo>
                  <a:pt x="1216760" y="2066765"/>
                </a:lnTo>
                <a:cubicBezTo>
                  <a:pt x="1208278" y="2080901"/>
                  <a:pt x="1194142" y="2084671"/>
                  <a:pt x="1194142" y="2105404"/>
                </a:cubicBezTo>
                <a:cubicBezTo>
                  <a:pt x="1194142" y="2112944"/>
                  <a:pt x="1213933" y="2124253"/>
                  <a:pt x="1220530" y="2128023"/>
                </a:cubicBezTo>
                <a:lnTo>
                  <a:pt x="1224300" y="2155354"/>
                </a:lnTo>
                <a:cubicBezTo>
                  <a:pt x="1224300" y="2157239"/>
                  <a:pt x="1160214" y="2220382"/>
                  <a:pt x="1160214" y="2220382"/>
                </a:cubicBezTo>
                <a:cubicBezTo>
                  <a:pt x="1140423" y="2229806"/>
                  <a:pt x="1133826" y="2220382"/>
                  <a:pt x="1126286" y="2251482"/>
                </a:cubicBezTo>
                <a:cubicBezTo>
                  <a:pt x="1123459" y="2263734"/>
                  <a:pt x="1110265" y="2298604"/>
                  <a:pt x="1110265" y="2300489"/>
                </a:cubicBezTo>
                <a:cubicBezTo>
                  <a:pt x="1110265" y="2306144"/>
                  <a:pt x="1114977" y="2308028"/>
                  <a:pt x="1121574" y="2308028"/>
                </a:cubicBezTo>
                <a:lnTo>
                  <a:pt x="1131941" y="2308028"/>
                </a:lnTo>
                <a:cubicBezTo>
                  <a:pt x="1131941" y="2308028"/>
                  <a:pt x="1212991" y="2269389"/>
                  <a:pt x="1225242" y="2263734"/>
                </a:cubicBezTo>
                <a:cubicBezTo>
                  <a:pt x="1244091" y="2255252"/>
                  <a:pt x="1295925" y="2218497"/>
                  <a:pt x="1295925" y="2196821"/>
                </a:cubicBezTo>
                <a:cubicBezTo>
                  <a:pt x="1295925" y="2191166"/>
                  <a:pt x="1280846" y="2183627"/>
                  <a:pt x="1280846" y="2177972"/>
                </a:cubicBezTo>
                <a:cubicBezTo>
                  <a:pt x="1280846" y="2162893"/>
                  <a:pt x="1289328" y="2143102"/>
                  <a:pt x="1303465" y="2143102"/>
                </a:cubicBezTo>
                <a:cubicBezTo>
                  <a:pt x="1311004" y="2143102"/>
                  <a:pt x="1337392" y="2171375"/>
                  <a:pt x="1342104" y="2177972"/>
                </a:cubicBezTo>
                <a:cubicBezTo>
                  <a:pt x="1342104" y="2222267"/>
                  <a:pt x="1364723" y="2215670"/>
                  <a:pt x="1364723" y="2254310"/>
                </a:cubicBezTo>
                <a:lnTo>
                  <a:pt x="1364723" y="2265619"/>
                </a:lnTo>
                <a:cubicBezTo>
                  <a:pt x="1364723" y="2281640"/>
                  <a:pt x="1326083" y="2328762"/>
                  <a:pt x="1312889" y="2336302"/>
                </a:cubicBezTo>
                <a:cubicBezTo>
                  <a:pt x="1294040" y="2345726"/>
                  <a:pt x="1246918" y="2384366"/>
                  <a:pt x="1238436" y="2384366"/>
                </a:cubicBezTo>
                <a:lnTo>
                  <a:pt x="1212048" y="2384366"/>
                </a:lnTo>
                <a:cubicBezTo>
                  <a:pt x="1198854" y="2440912"/>
                  <a:pt x="1044294" y="2439027"/>
                  <a:pt x="1032043" y="2491804"/>
                </a:cubicBezTo>
                <a:lnTo>
                  <a:pt x="989633" y="2506883"/>
                </a:lnTo>
                <a:lnTo>
                  <a:pt x="989633" y="2530444"/>
                </a:lnTo>
                <a:lnTo>
                  <a:pt x="977381" y="2545523"/>
                </a:lnTo>
                <a:lnTo>
                  <a:pt x="978324" y="2580393"/>
                </a:lnTo>
                <a:lnTo>
                  <a:pt x="934028" y="2653903"/>
                </a:lnTo>
                <a:cubicBezTo>
                  <a:pt x="933086" y="2748147"/>
                  <a:pt x="868058" y="2791499"/>
                  <a:pt x="868058" y="2875376"/>
                </a:cubicBezTo>
                <a:cubicBezTo>
                  <a:pt x="868058" y="2882915"/>
                  <a:pt x="852979" y="2881030"/>
                  <a:pt x="852979" y="2914016"/>
                </a:cubicBezTo>
                <a:lnTo>
                  <a:pt x="822821" y="2963965"/>
                </a:lnTo>
                <a:cubicBezTo>
                  <a:pt x="822821" y="2997893"/>
                  <a:pt x="803972" y="3060093"/>
                  <a:pt x="780411" y="3066690"/>
                </a:cubicBezTo>
                <a:lnTo>
                  <a:pt x="780411" y="3051611"/>
                </a:lnTo>
                <a:cubicBezTo>
                  <a:pt x="780411" y="3033705"/>
                  <a:pt x="759677" y="3037475"/>
                  <a:pt x="749311" y="3026166"/>
                </a:cubicBezTo>
                <a:cubicBezTo>
                  <a:pt x="745541" y="3022396"/>
                  <a:pt x="731404" y="2998835"/>
                  <a:pt x="728577" y="2993180"/>
                </a:cubicBezTo>
                <a:cubicBezTo>
                  <a:pt x="720095" y="2975274"/>
                  <a:pt x="716325" y="2924382"/>
                  <a:pt x="716325" y="2898937"/>
                </a:cubicBezTo>
                <a:cubicBezTo>
                  <a:pt x="702189" y="2876318"/>
                  <a:pt x="689937" y="2876318"/>
                  <a:pt x="689937" y="2833909"/>
                </a:cubicBezTo>
                <a:lnTo>
                  <a:pt x="689937" y="2830139"/>
                </a:lnTo>
                <a:cubicBezTo>
                  <a:pt x="689937" y="2817887"/>
                  <a:pt x="696534" y="2818829"/>
                  <a:pt x="708786" y="2818829"/>
                </a:cubicBezTo>
                <a:cubicBezTo>
                  <a:pt x="710671" y="2810348"/>
                  <a:pt x="712555" y="2810348"/>
                  <a:pt x="712555" y="2799981"/>
                </a:cubicBezTo>
                <a:lnTo>
                  <a:pt x="712555" y="2792441"/>
                </a:lnTo>
                <a:cubicBezTo>
                  <a:pt x="712555" y="2783959"/>
                  <a:pt x="706901" y="2781132"/>
                  <a:pt x="701246" y="2773592"/>
                </a:cubicBezTo>
                <a:lnTo>
                  <a:pt x="724807" y="2743435"/>
                </a:lnTo>
                <a:lnTo>
                  <a:pt x="754965" y="2742492"/>
                </a:lnTo>
                <a:cubicBezTo>
                  <a:pt x="787008" y="2720816"/>
                  <a:pt x="801145" y="2698197"/>
                  <a:pt x="801145" y="2646363"/>
                </a:cubicBezTo>
                <a:cubicBezTo>
                  <a:pt x="820936" y="2616206"/>
                  <a:pt x="808684" y="2631285"/>
                  <a:pt x="808684" y="2596414"/>
                </a:cubicBezTo>
                <a:cubicBezTo>
                  <a:pt x="802087" y="2591702"/>
                  <a:pt x="802087" y="2588875"/>
                  <a:pt x="793605" y="2588875"/>
                </a:cubicBezTo>
                <a:cubicBezTo>
                  <a:pt x="765332" y="2588875"/>
                  <a:pt x="754023" y="2603954"/>
                  <a:pt x="736116" y="2603954"/>
                </a:cubicBezTo>
                <a:cubicBezTo>
                  <a:pt x="703131" y="2603954"/>
                  <a:pt x="705958" y="2566256"/>
                  <a:pt x="691822" y="2537983"/>
                </a:cubicBezTo>
                <a:cubicBezTo>
                  <a:pt x="686167" y="2527616"/>
                  <a:pt x="659779" y="2471070"/>
                  <a:pt x="659779" y="2462588"/>
                </a:cubicBezTo>
                <a:lnTo>
                  <a:pt x="659779" y="2458818"/>
                </a:lnTo>
                <a:cubicBezTo>
                  <a:pt x="659779" y="2446567"/>
                  <a:pt x="728577" y="2410754"/>
                  <a:pt x="728577" y="2390021"/>
                </a:cubicBezTo>
                <a:lnTo>
                  <a:pt x="728577" y="2382481"/>
                </a:lnTo>
                <a:cubicBezTo>
                  <a:pt x="728577" y="2373999"/>
                  <a:pt x="725750" y="2371172"/>
                  <a:pt x="717268" y="2371172"/>
                </a:cubicBezTo>
                <a:lnTo>
                  <a:pt x="709728" y="2371172"/>
                </a:lnTo>
                <a:cubicBezTo>
                  <a:pt x="696534" y="2371172"/>
                  <a:pt x="704074" y="2378711"/>
                  <a:pt x="690879" y="2378711"/>
                </a:cubicBezTo>
                <a:lnTo>
                  <a:pt x="675800" y="2378711"/>
                </a:lnTo>
                <a:cubicBezTo>
                  <a:pt x="672973" y="2365517"/>
                  <a:pt x="673916" y="2364575"/>
                  <a:pt x="672031" y="2348553"/>
                </a:cubicBezTo>
                <a:cubicBezTo>
                  <a:pt x="670146" y="2333474"/>
                  <a:pt x="664491" y="2335359"/>
                  <a:pt x="661664" y="2324992"/>
                </a:cubicBezTo>
                <a:cubicBezTo>
                  <a:pt x="657894" y="2311798"/>
                  <a:pt x="645642" y="2280698"/>
                  <a:pt x="645642" y="2275986"/>
                </a:cubicBezTo>
                <a:lnTo>
                  <a:pt x="645642" y="2241116"/>
                </a:lnTo>
                <a:cubicBezTo>
                  <a:pt x="645642" y="2235461"/>
                  <a:pt x="654124" y="2224152"/>
                  <a:pt x="656952" y="2218497"/>
                </a:cubicBezTo>
                <a:cubicBezTo>
                  <a:pt x="673916" y="2218497"/>
                  <a:pt x="739886" y="2209073"/>
                  <a:pt x="750253" y="2204360"/>
                </a:cubicBezTo>
                <a:cubicBezTo>
                  <a:pt x="790778" y="2183627"/>
                  <a:pt x="777584" y="2187397"/>
                  <a:pt x="836957" y="2187397"/>
                </a:cubicBezTo>
                <a:cubicBezTo>
                  <a:pt x="880309" y="2158181"/>
                  <a:pt x="1034870" y="2139332"/>
                  <a:pt x="1035812" y="2079959"/>
                </a:cubicBezTo>
                <a:cubicBezTo>
                  <a:pt x="1011309" y="2079959"/>
                  <a:pt x="876540" y="2133678"/>
                  <a:pt x="870885" y="2133678"/>
                </a:cubicBezTo>
                <a:lnTo>
                  <a:pt x="817166" y="2133678"/>
                </a:lnTo>
                <a:cubicBezTo>
                  <a:pt x="793605" y="2133678"/>
                  <a:pt x="775699" y="2095980"/>
                  <a:pt x="764390" y="2079016"/>
                </a:cubicBezTo>
                <a:cubicBezTo>
                  <a:pt x="754023" y="2062052"/>
                  <a:pt x="721980" y="2046031"/>
                  <a:pt x="721980" y="2014931"/>
                </a:cubicBezTo>
                <a:lnTo>
                  <a:pt x="721980" y="2003621"/>
                </a:lnTo>
                <a:cubicBezTo>
                  <a:pt x="721980" y="1992312"/>
                  <a:pt x="770044" y="1965924"/>
                  <a:pt x="783238" y="1961212"/>
                </a:cubicBezTo>
                <a:cubicBezTo>
                  <a:pt x="830360" y="1944248"/>
                  <a:pt x="816224" y="1951787"/>
                  <a:pt x="840727" y="1915032"/>
                </a:cubicBezTo>
                <a:lnTo>
                  <a:pt x="879367" y="1910320"/>
                </a:lnTo>
                <a:lnTo>
                  <a:pt x="920834" y="1879220"/>
                </a:lnTo>
                <a:lnTo>
                  <a:pt x="924604" y="1878277"/>
                </a:lnTo>
                <a:lnTo>
                  <a:pt x="908582" y="1851889"/>
                </a:lnTo>
                <a:lnTo>
                  <a:pt x="895388" y="1809479"/>
                </a:lnTo>
                <a:lnTo>
                  <a:pt x="890676" y="1811364"/>
                </a:lnTo>
                <a:cubicBezTo>
                  <a:pt x="890676" y="1798170"/>
                  <a:pt x="893503" y="1788746"/>
                  <a:pt x="879367" y="1788746"/>
                </a:cubicBezTo>
                <a:cubicBezTo>
                  <a:pt x="857691" y="1788746"/>
                  <a:pt x="837900" y="1819846"/>
                  <a:pt x="824705" y="1830213"/>
                </a:cubicBezTo>
                <a:cubicBezTo>
                  <a:pt x="805857" y="1845292"/>
                  <a:pt x="770044" y="1840580"/>
                  <a:pt x="768159" y="1866025"/>
                </a:cubicBezTo>
                <a:cubicBezTo>
                  <a:pt x="731404" y="1868853"/>
                  <a:pt x="705016" y="1871680"/>
                  <a:pt x="680513" y="1888644"/>
                </a:cubicBezTo>
                <a:lnTo>
                  <a:pt x="680513" y="1911262"/>
                </a:lnTo>
                <a:lnTo>
                  <a:pt x="668261" y="1926341"/>
                </a:lnTo>
                <a:lnTo>
                  <a:pt x="608887" y="1945190"/>
                </a:lnTo>
                <a:lnTo>
                  <a:pt x="603233" y="1957442"/>
                </a:lnTo>
                <a:lnTo>
                  <a:pt x="576845" y="1957442"/>
                </a:lnTo>
                <a:cubicBezTo>
                  <a:pt x="543859" y="1957442"/>
                  <a:pt x="479774" y="1959327"/>
                  <a:pt x="454328" y="1957442"/>
                </a:cubicBezTo>
                <a:cubicBezTo>
                  <a:pt x="403436" y="1953672"/>
                  <a:pt x="388357" y="1946133"/>
                  <a:pt x="347832" y="1933881"/>
                </a:cubicBezTo>
                <a:cubicBezTo>
                  <a:pt x="290344" y="1915975"/>
                  <a:pt x="216834" y="1880162"/>
                  <a:pt x="186676" y="1834925"/>
                </a:cubicBezTo>
                <a:lnTo>
                  <a:pt x="167827" y="1834925"/>
                </a:lnTo>
                <a:cubicBezTo>
                  <a:pt x="142381" y="1796285"/>
                  <a:pt x="157460" y="1817019"/>
                  <a:pt x="123532" y="1795343"/>
                </a:cubicBezTo>
                <a:cubicBezTo>
                  <a:pt x="118820" y="1792515"/>
                  <a:pt x="85835" y="1760473"/>
                  <a:pt x="83008" y="1755760"/>
                </a:cubicBezTo>
                <a:cubicBezTo>
                  <a:pt x="59447" y="1724660"/>
                  <a:pt x="76411" y="1632301"/>
                  <a:pt x="45310" y="1632301"/>
                </a:cubicBezTo>
                <a:cubicBezTo>
                  <a:pt x="38713" y="1632301"/>
                  <a:pt x="27404" y="1658689"/>
                  <a:pt x="26461" y="1667171"/>
                </a:cubicBezTo>
                <a:lnTo>
                  <a:pt x="2900" y="1645495"/>
                </a:lnTo>
                <a:cubicBezTo>
                  <a:pt x="5728" y="1636071"/>
                  <a:pt x="7613" y="1633244"/>
                  <a:pt x="7613" y="1621934"/>
                </a:cubicBezTo>
                <a:lnTo>
                  <a:pt x="7613" y="1610625"/>
                </a:lnTo>
                <a:cubicBezTo>
                  <a:pt x="7613" y="1594604"/>
                  <a:pt x="-869" y="1594604"/>
                  <a:pt x="73" y="1584237"/>
                </a:cubicBezTo>
                <a:lnTo>
                  <a:pt x="9497" y="1492820"/>
                </a:lnTo>
                <a:lnTo>
                  <a:pt x="29289" y="1443814"/>
                </a:lnTo>
                <a:cubicBezTo>
                  <a:pt x="31174" y="1385383"/>
                  <a:pt x="50022" y="1381613"/>
                  <a:pt x="50022" y="1344858"/>
                </a:cubicBezTo>
                <a:cubicBezTo>
                  <a:pt x="89605" y="1317527"/>
                  <a:pt x="66986" y="1326009"/>
                  <a:pt x="86777" y="1301506"/>
                </a:cubicBezTo>
                <a:cubicBezTo>
                  <a:pt x="104684" y="1279830"/>
                  <a:pt x="105626" y="1275117"/>
                  <a:pt x="118820" y="1252499"/>
                </a:cubicBezTo>
                <a:cubicBezTo>
                  <a:pt x="130129" y="1232708"/>
                  <a:pt x="176309" y="1184643"/>
                  <a:pt x="195158" y="1172392"/>
                </a:cubicBezTo>
                <a:lnTo>
                  <a:pt x="221546" y="1172392"/>
                </a:lnTo>
                <a:cubicBezTo>
                  <a:pt x="241337" y="1142234"/>
                  <a:pt x="226258" y="1136579"/>
                  <a:pt x="254531" y="1097939"/>
                </a:cubicBezTo>
                <a:cubicBezTo>
                  <a:pt x="265840" y="1082860"/>
                  <a:pt x="294113" y="1047990"/>
                  <a:pt x="294113" y="1030084"/>
                </a:cubicBezTo>
                <a:cubicBezTo>
                  <a:pt x="320502" y="1015947"/>
                  <a:pt x="326156" y="998041"/>
                  <a:pt x="346890" y="982962"/>
                </a:cubicBezTo>
                <a:cubicBezTo>
                  <a:pt x="366681" y="968825"/>
                  <a:pt x="358199" y="985789"/>
                  <a:pt x="376105" y="962228"/>
                </a:cubicBezTo>
                <a:cubicBezTo>
                  <a:pt x="384587" y="950919"/>
                  <a:pt x="385530" y="945264"/>
                  <a:pt x="394954" y="934898"/>
                </a:cubicBezTo>
                <a:cubicBezTo>
                  <a:pt x="418515" y="910394"/>
                  <a:pt x="431709" y="920761"/>
                  <a:pt x="448673" y="888718"/>
                </a:cubicBezTo>
                <a:cubicBezTo>
                  <a:pt x="459982" y="867042"/>
                  <a:pt x="475061" y="853848"/>
                  <a:pt x="508989" y="853848"/>
                </a:cubicBezTo>
                <a:cubicBezTo>
                  <a:pt x="527838" y="825575"/>
                  <a:pt x="537262" y="803899"/>
                  <a:pt x="566478" y="782223"/>
                </a:cubicBezTo>
                <a:cubicBezTo>
                  <a:pt x="590039" y="763374"/>
                  <a:pt x="611715" y="729446"/>
                  <a:pt x="627736" y="720964"/>
                </a:cubicBezTo>
                <a:cubicBezTo>
                  <a:pt x="645642" y="711540"/>
                  <a:pt x="672973" y="671958"/>
                  <a:pt x="686167" y="653109"/>
                </a:cubicBezTo>
                <a:cubicBezTo>
                  <a:pt x="704074" y="627664"/>
                  <a:pt x="726692" y="613527"/>
                  <a:pt x="750253" y="594678"/>
                </a:cubicBezTo>
                <a:cubicBezTo>
                  <a:pt x="792663" y="560750"/>
                  <a:pt x="838842" y="509858"/>
                  <a:pt x="894446" y="490067"/>
                </a:cubicBezTo>
                <a:cubicBezTo>
                  <a:pt x="910467" y="483470"/>
                  <a:pt x="920834" y="469334"/>
                  <a:pt x="934971" y="464622"/>
                </a:cubicBezTo>
                <a:cubicBezTo>
                  <a:pt x="960417" y="457082"/>
                  <a:pt x="957590" y="465564"/>
                  <a:pt x="980209" y="448601"/>
                </a:cubicBezTo>
                <a:cubicBezTo>
                  <a:pt x="1003770" y="429751"/>
                  <a:pt x="1021676" y="409019"/>
                  <a:pt x="1063143" y="409019"/>
                </a:cubicBezTo>
                <a:cubicBezTo>
                  <a:pt x="1079165" y="377918"/>
                  <a:pt x="1120632" y="372263"/>
                  <a:pt x="1150790" y="351529"/>
                </a:cubicBezTo>
                <a:cubicBezTo>
                  <a:pt x="1176236" y="332680"/>
                  <a:pt x="1211106" y="312889"/>
                  <a:pt x="1254458" y="312889"/>
                </a:cubicBezTo>
                <a:lnTo>
                  <a:pt x="1265767" y="304407"/>
                </a:lnTo>
                <a:lnTo>
                  <a:pt x="1304407" y="300637"/>
                </a:lnTo>
                <a:cubicBezTo>
                  <a:pt x="1311004" y="306292"/>
                  <a:pt x="1311004" y="309119"/>
                  <a:pt x="1319486" y="309119"/>
                </a:cubicBezTo>
                <a:lnTo>
                  <a:pt x="1342104" y="309119"/>
                </a:lnTo>
                <a:cubicBezTo>
                  <a:pt x="1338335" y="352471"/>
                  <a:pt x="1267652" y="374148"/>
                  <a:pt x="1235609" y="406190"/>
                </a:cubicBezTo>
                <a:cubicBezTo>
                  <a:pt x="1215818" y="425982"/>
                  <a:pt x="1144193" y="491010"/>
                  <a:pt x="1134768" y="505146"/>
                </a:cubicBezTo>
                <a:lnTo>
                  <a:pt x="1119689" y="500434"/>
                </a:lnTo>
                <a:cubicBezTo>
                  <a:pt x="1116862" y="523995"/>
                  <a:pt x="1074452" y="536247"/>
                  <a:pt x="1062201" y="554153"/>
                </a:cubicBezTo>
                <a:cubicBezTo>
                  <a:pt x="1034870" y="554153"/>
                  <a:pt x="1039582" y="579599"/>
                  <a:pt x="1000942" y="600332"/>
                </a:cubicBezTo>
                <a:cubicBezTo>
                  <a:pt x="995288" y="604102"/>
                  <a:pt x="948166" y="637087"/>
                  <a:pt x="939683" y="642742"/>
                </a:cubicBezTo>
                <a:cubicBezTo>
                  <a:pt x="932143" y="648397"/>
                  <a:pt x="900100" y="691749"/>
                  <a:pt x="892561" y="703058"/>
                </a:cubicBezTo>
                <a:cubicBezTo>
                  <a:pt x="877482" y="725677"/>
                  <a:pt x="844497" y="708713"/>
                  <a:pt x="844497" y="757719"/>
                </a:cubicBezTo>
                <a:cubicBezTo>
                  <a:pt x="828475" y="768086"/>
                  <a:pt x="814339" y="765259"/>
                  <a:pt x="806799" y="785050"/>
                </a:cubicBezTo>
                <a:cubicBezTo>
                  <a:pt x="801145" y="801072"/>
                  <a:pt x="794548" y="812381"/>
                  <a:pt x="784181" y="823690"/>
                </a:cubicBezTo>
                <a:cubicBezTo>
                  <a:pt x="755908" y="853848"/>
                  <a:pt x="754023" y="857618"/>
                  <a:pt x="721037" y="883064"/>
                </a:cubicBezTo>
                <a:cubicBezTo>
                  <a:pt x="697476" y="901912"/>
                  <a:pt x="709728" y="905682"/>
                  <a:pt x="694649" y="921704"/>
                </a:cubicBezTo>
                <a:cubicBezTo>
                  <a:pt x="682398" y="933955"/>
                  <a:pt x="672973" y="937725"/>
                  <a:pt x="661664" y="949977"/>
                </a:cubicBezTo>
                <a:cubicBezTo>
                  <a:pt x="637161" y="975422"/>
                  <a:pt x="625851" y="984847"/>
                  <a:pt x="602290" y="1013120"/>
                </a:cubicBezTo>
                <a:cubicBezTo>
                  <a:pt x="588154" y="1029141"/>
                  <a:pt x="516529" y="1148831"/>
                  <a:pt x="508047" y="1167680"/>
                </a:cubicBezTo>
                <a:cubicBezTo>
                  <a:pt x="497680" y="1192183"/>
                  <a:pt x="498622" y="1174277"/>
                  <a:pt x="487313" y="1211974"/>
                </a:cubicBezTo>
                <a:cubicBezTo>
                  <a:pt x="482601" y="1227053"/>
                  <a:pt x="468464" y="1230823"/>
                  <a:pt x="457155" y="1243075"/>
                </a:cubicBezTo>
                <a:cubicBezTo>
                  <a:pt x="449616" y="1250614"/>
                  <a:pt x="439249" y="1271348"/>
                  <a:pt x="434537" y="1281714"/>
                </a:cubicBezTo>
                <a:cubicBezTo>
                  <a:pt x="425112" y="1302448"/>
                  <a:pt x="419458" y="1300563"/>
                  <a:pt x="408148" y="1316585"/>
                </a:cubicBezTo>
                <a:lnTo>
                  <a:pt x="412861" y="1339203"/>
                </a:lnTo>
                <a:cubicBezTo>
                  <a:pt x="401551" y="1354282"/>
                  <a:pt x="381760" y="1388210"/>
                  <a:pt x="377048" y="1408001"/>
                </a:cubicBezTo>
                <a:cubicBezTo>
                  <a:pt x="375163" y="1415541"/>
                  <a:pt x="361969" y="1495648"/>
                  <a:pt x="361969" y="1496590"/>
                </a:cubicBezTo>
                <a:lnTo>
                  <a:pt x="361969" y="1507899"/>
                </a:lnTo>
                <a:cubicBezTo>
                  <a:pt x="361969" y="1539942"/>
                  <a:pt x="395897" y="1555964"/>
                  <a:pt x="420400" y="1560676"/>
                </a:cubicBezTo>
                <a:cubicBezTo>
                  <a:pt x="436421" y="1563503"/>
                  <a:pt x="460925" y="1558791"/>
                  <a:pt x="476946" y="1561618"/>
                </a:cubicBezTo>
                <a:cubicBezTo>
                  <a:pt x="492025" y="1564446"/>
                  <a:pt x="492968" y="1571985"/>
                  <a:pt x="519356" y="1571985"/>
                </a:cubicBezTo>
                <a:lnTo>
                  <a:pt x="519356" y="1560676"/>
                </a:lnTo>
                <a:cubicBezTo>
                  <a:pt x="519356" y="1539942"/>
                  <a:pt x="548571" y="1554079"/>
                  <a:pt x="568363" y="1544654"/>
                </a:cubicBezTo>
                <a:cubicBezTo>
                  <a:pt x="573075" y="1541827"/>
                  <a:pt x="605118" y="1527691"/>
                  <a:pt x="609830" y="1524863"/>
                </a:cubicBezTo>
                <a:cubicBezTo>
                  <a:pt x="626794" y="1515439"/>
                  <a:pt x="672031" y="1487166"/>
                  <a:pt x="694649" y="1487166"/>
                </a:cubicBezTo>
                <a:cubicBezTo>
                  <a:pt x="706901" y="1469259"/>
                  <a:pt x="715383" y="1461720"/>
                  <a:pt x="732347" y="1447583"/>
                </a:cubicBezTo>
                <a:cubicBezTo>
                  <a:pt x="751195" y="1432504"/>
                  <a:pt x="738944" y="1424965"/>
                  <a:pt x="763447" y="1406116"/>
                </a:cubicBezTo>
                <a:cubicBezTo>
                  <a:pt x="783238" y="1391037"/>
                  <a:pt x="836015" y="1358994"/>
                  <a:pt x="836957" y="1330721"/>
                </a:cubicBezTo>
                <a:cubicBezTo>
                  <a:pt x="788893" y="1317527"/>
                  <a:pt x="792663" y="1307160"/>
                  <a:pt x="758735" y="1282657"/>
                </a:cubicBezTo>
                <a:cubicBezTo>
                  <a:pt x="735174" y="1264751"/>
                  <a:pt x="751195" y="1261923"/>
                  <a:pt x="742714" y="1237420"/>
                </a:cubicBezTo>
                <a:cubicBezTo>
                  <a:pt x="739886" y="1231765"/>
                  <a:pt x="725750" y="1195010"/>
                  <a:pt x="725750" y="1193125"/>
                </a:cubicBezTo>
                <a:lnTo>
                  <a:pt x="730462" y="1154485"/>
                </a:lnTo>
                <a:lnTo>
                  <a:pt x="738001" y="1147888"/>
                </a:lnTo>
                <a:lnTo>
                  <a:pt x="760620" y="1146946"/>
                </a:lnTo>
                <a:lnTo>
                  <a:pt x="770987" y="1134694"/>
                </a:lnTo>
                <a:lnTo>
                  <a:pt x="833187" y="1129040"/>
                </a:lnTo>
                <a:lnTo>
                  <a:pt x="836957" y="1127155"/>
                </a:lnTo>
                <a:cubicBezTo>
                  <a:pt x="850151" y="1127155"/>
                  <a:pt x="842612" y="1134694"/>
                  <a:pt x="855806" y="1134694"/>
                </a:cubicBezTo>
                <a:lnTo>
                  <a:pt x="863345" y="1134694"/>
                </a:lnTo>
                <a:cubicBezTo>
                  <a:pt x="871827" y="1134694"/>
                  <a:pt x="871827" y="1131867"/>
                  <a:pt x="878424" y="1127155"/>
                </a:cubicBezTo>
                <a:cubicBezTo>
                  <a:pt x="914237" y="1127155"/>
                  <a:pt x="963245" y="1132809"/>
                  <a:pt x="990575" y="1120558"/>
                </a:cubicBezTo>
                <a:cubicBezTo>
                  <a:pt x="1008482" y="1113018"/>
                  <a:pt x="1016964" y="1110191"/>
                  <a:pt x="1034870" y="1103594"/>
                </a:cubicBezTo>
                <a:cubicBezTo>
                  <a:pt x="1044294" y="1099824"/>
                  <a:pt x="1053719" y="1087572"/>
                  <a:pt x="1069740" y="1080975"/>
                </a:cubicBezTo>
                <a:cubicBezTo>
                  <a:pt x="1097071" y="1068724"/>
                  <a:pt x="1135711" y="1076263"/>
                  <a:pt x="1171523" y="1064012"/>
                </a:cubicBezTo>
                <a:cubicBezTo>
                  <a:pt x="1211106" y="1049875"/>
                  <a:pt x="1213933" y="1042335"/>
                  <a:pt x="1268594" y="1042335"/>
                </a:cubicBezTo>
                <a:cubicBezTo>
                  <a:pt x="1292155" y="1025372"/>
                  <a:pt x="1308177" y="1011235"/>
                  <a:pt x="1348702" y="1011235"/>
                </a:cubicBezTo>
                <a:cubicBezTo>
                  <a:pt x="1369435" y="1011235"/>
                  <a:pt x="1380744" y="1044220"/>
                  <a:pt x="1404305" y="1050817"/>
                </a:cubicBezTo>
                <a:cubicBezTo>
                  <a:pt x="1437291" y="1060242"/>
                  <a:pt x="1449542" y="1060242"/>
                  <a:pt x="1463679" y="1087572"/>
                </a:cubicBezTo>
                <a:lnTo>
                  <a:pt x="1457082" y="1145061"/>
                </a:lnTo>
                <a:lnTo>
                  <a:pt x="1475931" y="1166737"/>
                </a:lnTo>
                <a:lnTo>
                  <a:pt x="1471218" y="1167680"/>
                </a:lnTo>
                <a:lnTo>
                  <a:pt x="1470276" y="1221399"/>
                </a:lnTo>
                <a:lnTo>
                  <a:pt x="1471218" y="1252499"/>
                </a:lnTo>
                <a:lnTo>
                  <a:pt x="1482528" y="1252499"/>
                </a:lnTo>
                <a:lnTo>
                  <a:pt x="1482528" y="1241190"/>
                </a:lnTo>
                <a:cubicBezTo>
                  <a:pt x="1482528" y="1227996"/>
                  <a:pt x="1502319" y="1221399"/>
                  <a:pt x="1507973" y="1209147"/>
                </a:cubicBezTo>
                <a:cubicBezTo>
                  <a:pt x="1510801" y="1201607"/>
                  <a:pt x="1520225" y="1177104"/>
                  <a:pt x="1523052" y="1170507"/>
                </a:cubicBezTo>
                <a:cubicBezTo>
                  <a:pt x="1538131" y="1133752"/>
                  <a:pt x="1534362" y="1125270"/>
                  <a:pt x="1567347" y="1103594"/>
                </a:cubicBezTo>
                <a:lnTo>
                  <a:pt x="1567347" y="1084745"/>
                </a:lnTo>
                <a:cubicBezTo>
                  <a:pt x="1579599" y="1065896"/>
                  <a:pt x="1595620" y="1047990"/>
                  <a:pt x="1607872" y="1030084"/>
                </a:cubicBezTo>
                <a:cubicBezTo>
                  <a:pt x="1616354" y="1017832"/>
                  <a:pt x="1616354" y="1006523"/>
                  <a:pt x="1623893" y="996156"/>
                </a:cubicBezTo>
                <a:cubicBezTo>
                  <a:pt x="1630490" y="987674"/>
                  <a:pt x="1639915" y="982962"/>
                  <a:pt x="1645569" y="972595"/>
                </a:cubicBezTo>
                <a:cubicBezTo>
                  <a:pt x="1660648" y="946207"/>
                  <a:pt x="1716252" y="878351"/>
                  <a:pt x="1716252" y="851963"/>
                </a:cubicBezTo>
                <a:lnTo>
                  <a:pt x="1755834" y="818978"/>
                </a:lnTo>
                <a:lnTo>
                  <a:pt x="1777510" y="817093"/>
                </a:lnTo>
                <a:cubicBezTo>
                  <a:pt x="1786935" y="802956"/>
                  <a:pt x="1795417" y="802956"/>
                  <a:pt x="1804841" y="783165"/>
                </a:cubicBezTo>
                <a:cubicBezTo>
                  <a:pt x="1809553" y="772798"/>
                  <a:pt x="1818035" y="749238"/>
                  <a:pt x="1823690" y="740757"/>
                </a:cubicBezTo>
                <a:lnTo>
                  <a:pt x="1818978" y="718137"/>
                </a:lnTo>
                <a:cubicBezTo>
                  <a:pt x="1826517" y="708713"/>
                  <a:pt x="1828402" y="708713"/>
                  <a:pt x="1835941" y="700231"/>
                </a:cubicBezTo>
                <a:cubicBezTo>
                  <a:pt x="1847251" y="687037"/>
                  <a:pt x="1837826" y="692691"/>
                  <a:pt x="1845366" y="679497"/>
                </a:cubicBezTo>
                <a:cubicBezTo>
                  <a:pt x="1854790" y="663476"/>
                  <a:pt x="1871754" y="665361"/>
                  <a:pt x="1896257" y="665361"/>
                </a:cubicBezTo>
                <a:cubicBezTo>
                  <a:pt x="1902854" y="660648"/>
                  <a:pt x="1902854" y="657821"/>
                  <a:pt x="1911336" y="657821"/>
                </a:cubicBezTo>
                <a:lnTo>
                  <a:pt x="1922646" y="657821"/>
                </a:lnTo>
                <a:cubicBezTo>
                  <a:pt x="1937725" y="723792"/>
                  <a:pt x="1991444" y="692691"/>
                  <a:pt x="1991444" y="730389"/>
                </a:cubicBezTo>
                <a:cubicBezTo>
                  <a:pt x="1991444" y="749238"/>
                  <a:pt x="1965055" y="750181"/>
                  <a:pt x="1965055" y="765259"/>
                </a:cubicBezTo>
                <a:cubicBezTo>
                  <a:pt x="1965055" y="779395"/>
                  <a:pt x="1976364" y="773741"/>
                  <a:pt x="1976364" y="787877"/>
                </a:cubicBezTo>
                <a:lnTo>
                  <a:pt x="1976364" y="799187"/>
                </a:lnTo>
                <a:lnTo>
                  <a:pt x="1974480" y="852906"/>
                </a:lnTo>
                <a:lnTo>
                  <a:pt x="1959401" y="873639"/>
                </a:lnTo>
                <a:lnTo>
                  <a:pt x="1957516" y="906624"/>
                </a:lnTo>
                <a:cubicBezTo>
                  <a:pt x="1957516" y="939610"/>
                  <a:pt x="1927358" y="936782"/>
                  <a:pt x="1927358" y="982962"/>
                </a:cubicBezTo>
                <a:cubicBezTo>
                  <a:pt x="1916991" y="989559"/>
                  <a:pt x="1896257" y="1003696"/>
                  <a:pt x="1891545" y="1015947"/>
                </a:cubicBezTo>
                <a:cubicBezTo>
                  <a:pt x="1886833" y="1026314"/>
                  <a:pt x="1869869" y="1058357"/>
                  <a:pt x="1869869" y="1059299"/>
                </a:cubicBezTo>
                <a:lnTo>
                  <a:pt x="1869869" y="1070609"/>
                </a:lnTo>
                <a:cubicBezTo>
                  <a:pt x="1847251" y="1075321"/>
                  <a:pt x="1832172" y="1107364"/>
                  <a:pt x="1831229" y="1131867"/>
                </a:cubicBezTo>
                <a:cubicBezTo>
                  <a:pt x="1818035" y="1134694"/>
                  <a:pt x="1796359" y="1148831"/>
                  <a:pt x="1796359" y="1162025"/>
                </a:cubicBezTo>
                <a:lnTo>
                  <a:pt x="1796359" y="1180874"/>
                </a:lnTo>
                <a:cubicBezTo>
                  <a:pt x="1796359" y="1189356"/>
                  <a:pt x="1807668" y="1195010"/>
                  <a:pt x="1807668" y="1230823"/>
                </a:cubicBezTo>
                <a:lnTo>
                  <a:pt x="1816150" y="1237420"/>
                </a:lnTo>
                <a:lnTo>
                  <a:pt x="1887775" y="1233650"/>
                </a:lnTo>
                <a:cubicBezTo>
                  <a:pt x="1912279" y="1197838"/>
                  <a:pt x="1900027" y="1220456"/>
                  <a:pt x="1928300" y="1202550"/>
                </a:cubicBezTo>
                <a:cubicBezTo>
                  <a:pt x="1937725" y="1196895"/>
                  <a:pt x="1953746" y="1177104"/>
                  <a:pt x="1963170" y="1168622"/>
                </a:cubicBezTo>
                <a:cubicBezTo>
                  <a:pt x="1966940" y="1164852"/>
                  <a:pt x="1998983" y="1137522"/>
                  <a:pt x="1999925" y="1136579"/>
                </a:cubicBezTo>
                <a:cubicBezTo>
                  <a:pt x="2021601" y="1125270"/>
                  <a:pt x="2025371" y="1131867"/>
                  <a:pt x="2043278" y="1111133"/>
                </a:cubicBezTo>
                <a:cubicBezTo>
                  <a:pt x="2061184" y="1090400"/>
                  <a:pt x="2060241" y="1092285"/>
                  <a:pt x="2088515" y="1083803"/>
                </a:cubicBezTo>
                <a:cubicBezTo>
                  <a:pt x="2104536" y="1079091"/>
                  <a:pt x="2106421" y="1064954"/>
                  <a:pt x="2129982" y="1056472"/>
                </a:cubicBezTo>
                <a:cubicBezTo>
                  <a:pt x="2152600" y="1047048"/>
                  <a:pt x="2159197" y="1047048"/>
                  <a:pt x="2169564" y="1027256"/>
                </a:cubicBezTo>
                <a:cubicBezTo>
                  <a:pt x="2183701" y="1000868"/>
                  <a:pt x="2190298" y="1013120"/>
                  <a:pt x="2205377" y="994271"/>
                </a:cubicBezTo>
                <a:cubicBezTo>
                  <a:pt x="2221398" y="973538"/>
                  <a:pt x="2218571" y="972595"/>
                  <a:pt x="2242132" y="958459"/>
                </a:cubicBezTo>
                <a:cubicBezTo>
                  <a:pt x="2268520" y="941495"/>
                  <a:pt x="2253441" y="936782"/>
                  <a:pt x="2272290" y="919819"/>
                </a:cubicBezTo>
                <a:cubicBezTo>
                  <a:pt x="2319412" y="877409"/>
                  <a:pt x="2295851" y="881179"/>
                  <a:pt x="2326009" y="835942"/>
                </a:cubicBezTo>
                <a:cubicBezTo>
                  <a:pt x="2339203" y="817093"/>
                  <a:pt x="2343915" y="824632"/>
                  <a:pt x="2358052" y="795417"/>
                </a:cubicBezTo>
                <a:cubicBezTo>
                  <a:pt x="2367476" y="776568"/>
                  <a:pt x="2364649" y="796359"/>
                  <a:pt x="2378785" y="782223"/>
                </a:cubicBezTo>
                <a:cubicBezTo>
                  <a:pt x="2383497" y="777511"/>
                  <a:pt x="2384440" y="770914"/>
                  <a:pt x="2392922" y="761489"/>
                </a:cubicBezTo>
                <a:cubicBezTo>
                  <a:pt x="2408943" y="745468"/>
                  <a:pt x="2447583" y="705885"/>
                  <a:pt x="2457008" y="687980"/>
                </a:cubicBezTo>
                <a:cubicBezTo>
                  <a:pt x="2480568" y="687980"/>
                  <a:pt x="2475856" y="685152"/>
                  <a:pt x="2475856" y="661591"/>
                </a:cubicBezTo>
                <a:cubicBezTo>
                  <a:pt x="2506957" y="640857"/>
                  <a:pt x="2506957" y="558865"/>
                  <a:pt x="2533345" y="520225"/>
                </a:cubicBezTo>
                <a:lnTo>
                  <a:pt x="2533345" y="501377"/>
                </a:lnTo>
                <a:cubicBezTo>
                  <a:pt x="2558791" y="462737"/>
                  <a:pt x="2528633" y="457082"/>
                  <a:pt x="2560676" y="409960"/>
                </a:cubicBezTo>
                <a:cubicBezTo>
                  <a:pt x="2574812" y="389227"/>
                  <a:pt x="2578582" y="346817"/>
                  <a:pt x="2584237" y="314774"/>
                </a:cubicBezTo>
                <a:cubicBezTo>
                  <a:pt x="2594603" y="259170"/>
                  <a:pt x="2605912" y="158329"/>
                  <a:pt x="2605912" y="98956"/>
                </a:cubicBezTo>
                <a:lnTo>
                  <a:pt x="2616279" y="83877"/>
                </a:lnTo>
                <a:close/>
              </a:path>
            </a:pathLst>
          </a:custGeom>
          <a:solidFill>
            <a:schemeClr val="bg1">
              <a:alpha val="5000"/>
            </a:schemeClr>
          </a:solidFill>
          <a:ln w="939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1BDD910-1173-46BD-9449-B626FB817721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37AFD59-E192-4696-998F-CC660D5158EE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AA2F208-B66C-4E2B-8D7C-DE03D17F3235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474B1FE-7188-4CA0-BBA4-B8E2223E8F87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29" name="图形 28">
              <a:extLst>
                <a:ext uri="{FF2B5EF4-FFF2-40B4-BE49-F238E27FC236}">
                  <a16:creationId xmlns:a16="http://schemas.microsoft.com/office/drawing/2014/main" id="{707ACA96-9DC1-4B66-99F9-EAC2FA18D0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56874851-45FA-498B-920F-4EA202E416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450843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E7E3F929-7F3B-4BFF-9CC6-831B7F1F9EA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16729" r="16729"/>
          <a:stretch/>
        </p:blipFill>
        <p:spPr>
          <a:xfrm>
            <a:off x="1994580" y="1609271"/>
            <a:ext cx="2038350" cy="2038350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占位符 29">
            <a:extLst>
              <a:ext uri="{FF2B5EF4-FFF2-40B4-BE49-F238E27FC236}">
                <a16:creationId xmlns:a16="http://schemas.microsoft.com/office/drawing/2014/main" id="{0EEEA82F-78F4-46A4-91EC-A69F3888C12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/>
          <a:srcRect l="16667" r="16667"/>
          <a:stretch/>
        </p:blipFill>
        <p:spPr>
          <a:xfrm>
            <a:off x="5076825" y="1609271"/>
            <a:ext cx="2038350" cy="2038350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5" name="图片占位符 44">
            <a:extLst>
              <a:ext uri="{FF2B5EF4-FFF2-40B4-BE49-F238E27FC236}">
                <a16:creationId xmlns:a16="http://schemas.microsoft.com/office/drawing/2014/main" id="{B5A33D88-A1AD-43B4-8A11-04475BD90C7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/>
          <a:srcRect l="16622" r="16622"/>
          <a:stretch>
            <a:fillRect/>
          </a:stretch>
        </p:blipFill>
        <p:spPr>
          <a:xfrm>
            <a:off x="8159070" y="1609271"/>
            <a:ext cx="2038350" cy="2038350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7279BC78-1A55-4840-B94C-715E0325E9BA}"/>
              </a:ext>
            </a:extLst>
          </p:cNvPr>
          <p:cNvSpPr/>
          <p:nvPr/>
        </p:nvSpPr>
        <p:spPr>
          <a:xfrm>
            <a:off x="662781" y="445619"/>
            <a:ext cx="1394619" cy="1571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8F6734D-8D73-48F0-9E95-359EB46D2698}"/>
              </a:ext>
            </a:extLst>
          </p:cNvPr>
          <p:cNvSpPr txBox="1"/>
          <p:nvPr/>
        </p:nvSpPr>
        <p:spPr>
          <a:xfrm>
            <a:off x="550802" y="16496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+mj-ea"/>
                <a:ea typeface="+mj-ea"/>
              </a:rPr>
              <a:t>团队成员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E0D0BF-0821-4CC1-914E-8EC0313F6A99}"/>
              </a:ext>
            </a:extLst>
          </p:cNvPr>
          <p:cNvSpPr txBox="1"/>
          <p:nvPr/>
        </p:nvSpPr>
        <p:spPr>
          <a:xfrm>
            <a:off x="2151980" y="384628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请输入名字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675281B-A3EF-4A3E-B1A9-389BFB8F8397}"/>
              </a:ext>
            </a:extLst>
          </p:cNvPr>
          <p:cNvSpPr txBox="1"/>
          <p:nvPr/>
        </p:nvSpPr>
        <p:spPr>
          <a:xfrm>
            <a:off x="5234226" y="384628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请输入名字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4DA52C4-1C4C-42DD-BD91-9F6FFC2D6420}"/>
              </a:ext>
            </a:extLst>
          </p:cNvPr>
          <p:cNvSpPr txBox="1"/>
          <p:nvPr/>
        </p:nvSpPr>
        <p:spPr>
          <a:xfrm>
            <a:off x="8316471" y="384628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请输入名字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B689F5-1A6E-4556-956B-15EC599A2952}"/>
              </a:ext>
            </a:extLst>
          </p:cNvPr>
          <p:cNvSpPr txBox="1"/>
          <p:nvPr/>
        </p:nvSpPr>
        <p:spPr>
          <a:xfrm>
            <a:off x="1767258" y="4342579"/>
            <a:ext cx="2516495" cy="13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>
                <a:latin typeface="+mn-ea"/>
              </a:rPr>
              <a:t>请输入对应的人物介绍</a:t>
            </a:r>
            <a:endParaRPr lang="en-US" altLang="zh-CN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请输入对应的人物介绍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请输入对应的人物介绍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请输入对应的人物介绍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21EBAD3-7ABC-45DA-BE8D-A2AD62FC56CC}"/>
              </a:ext>
            </a:extLst>
          </p:cNvPr>
          <p:cNvSpPr txBox="1"/>
          <p:nvPr/>
        </p:nvSpPr>
        <p:spPr>
          <a:xfrm>
            <a:off x="4849504" y="4342579"/>
            <a:ext cx="2516495" cy="13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>
                <a:latin typeface="+mn-ea"/>
              </a:rPr>
              <a:t>请输入对应的人物介绍</a:t>
            </a:r>
            <a:endParaRPr lang="en-US" altLang="zh-CN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请输入对应的人物介绍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请输入对应的人物介绍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请输入对应的人物介绍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65150DE-B36B-4E92-AFBF-6DDC3BCC9573}"/>
              </a:ext>
            </a:extLst>
          </p:cNvPr>
          <p:cNvSpPr txBox="1"/>
          <p:nvPr/>
        </p:nvSpPr>
        <p:spPr>
          <a:xfrm>
            <a:off x="7931749" y="4342579"/>
            <a:ext cx="2516495" cy="13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>
                <a:latin typeface="+mn-ea"/>
              </a:rPr>
              <a:t>请输入对应的人物介绍</a:t>
            </a:r>
            <a:endParaRPr lang="en-US" altLang="zh-CN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请输入对应的人物介绍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请输入对应的人物介绍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请输入对应的人物介绍</a:t>
            </a:r>
          </a:p>
        </p:txBody>
      </p:sp>
    </p:spTree>
    <p:extLst>
      <p:ext uri="{BB962C8B-B14F-4D97-AF65-F5344CB8AC3E}">
        <p14:creationId xmlns:p14="http://schemas.microsoft.com/office/powerpoint/2010/main" val="3454194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占位符 44">
            <a:extLst>
              <a:ext uri="{FF2B5EF4-FFF2-40B4-BE49-F238E27FC236}">
                <a16:creationId xmlns:a16="http://schemas.microsoft.com/office/drawing/2014/main" id="{B5A33D88-A1AD-43B4-8A11-04475BD90C7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23247" r="23247"/>
          <a:stretch>
            <a:fillRect/>
          </a:stretch>
        </p:blipFill>
        <p:spPr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占位符 39">
            <a:extLst>
              <a:ext uri="{FF2B5EF4-FFF2-40B4-BE49-F238E27FC236}">
                <a16:creationId xmlns:a16="http://schemas.microsoft.com/office/drawing/2014/main" id="{48CF9850-C894-451A-BE2B-310CED6731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/>
          <a:srcRect l="46049" t="16545" r="9306"/>
          <a:stretch/>
        </p:blipFill>
        <p:spPr>
          <a:xfrm>
            <a:off x="8875581" y="1790700"/>
            <a:ext cx="2647496" cy="330358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E7E3F929-7F3B-4BFF-9CC6-831B7F1F9EA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5"/>
          <a:srcRect l="37767" t="12946" r="15854" b="96"/>
          <a:stretch/>
        </p:blipFill>
        <p:spPr>
          <a:xfrm>
            <a:off x="661761" y="1790700"/>
            <a:ext cx="2647496" cy="330358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533EB9C-7A0A-4BBC-9CF1-2EB879A617A5}"/>
              </a:ext>
            </a:extLst>
          </p:cNvPr>
          <p:cNvSpPr/>
          <p:nvPr/>
        </p:nvSpPr>
        <p:spPr>
          <a:xfrm>
            <a:off x="660778" y="4066996"/>
            <a:ext cx="2648857" cy="1027518"/>
          </a:xfrm>
          <a:custGeom>
            <a:avLst/>
            <a:gdLst>
              <a:gd name="connsiteX0" fmla="*/ 0 w 2648857"/>
              <a:gd name="connsiteY0" fmla="*/ 0 h 1027518"/>
              <a:gd name="connsiteX1" fmla="*/ 35462 w 2648857"/>
              <a:gd name="connsiteY1" fmla="*/ 6396 h 1027518"/>
              <a:gd name="connsiteX2" fmla="*/ 1325411 w 2648857"/>
              <a:gd name="connsiteY2" fmla="*/ 85905 h 1027518"/>
              <a:gd name="connsiteX3" fmla="*/ 2615361 w 2648857"/>
              <a:gd name="connsiteY3" fmla="*/ 6396 h 1027518"/>
              <a:gd name="connsiteX4" fmla="*/ 2648857 w 2648857"/>
              <a:gd name="connsiteY4" fmla="*/ 354 h 1027518"/>
              <a:gd name="connsiteX5" fmla="*/ 2648857 w 2648857"/>
              <a:gd name="connsiteY5" fmla="*/ 929272 h 1027518"/>
              <a:gd name="connsiteX6" fmla="*/ 2550611 w 2648857"/>
              <a:gd name="connsiteY6" fmla="*/ 1027518 h 1027518"/>
              <a:gd name="connsiteX7" fmla="*/ 98246 w 2648857"/>
              <a:gd name="connsiteY7" fmla="*/ 1027518 h 1027518"/>
              <a:gd name="connsiteX8" fmla="*/ 0 w 2648857"/>
              <a:gd name="connsiteY8" fmla="*/ 929272 h 1027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48857" h="1027518">
                <a:moveTo>
                  <a:pt x="0" y="0"/>
                </a:moveTo>
                <a:lnTo>
                  <a:pt x="35462" y="6396"/>
                </a:lnTo>
                <a:cubicBezTo>
                  <a:pt x="365589" y="55521"/>
                  <a:pt x="821655" y="85905"/>
                  <a:pt x="1325411" y="85905"/>
                </a:cubicBezTo>
                <a:cubicBezTo>
                  <a:pt x="1829168" y="85905"/>
                  <a:pt x="2285234" y="55521"/>
                  <a:pt x="2615361" y="6396"/>
                </a:cubicBezTo>
                <a:lnTo>
                  <a:pt x="2648857" y="354"/>
                </a:lnTo>
                <a:lnTo>
                  <a:pt x="2648857" y="929272"/>
                </a:lnTo>
                <a:cubicBezTo>
                  <a:pt x="2648857" y="983532"/>
                  <a:pt x="2604871" y="1027518"/>
                  <a:pt x="2550611" y="1027518"/>
                </a:cubicBezTo>
                <a:lnTo>
                  <a:pt x="98246" y="1027518"/>
                </a:lnTo>
                <a:cubicBezTo>
                  <a:pt x="43986" y="1027518"/>
                  <a:pt x="0" y="983532"/>
                  <a:pt x="0" y="9292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279BC78-1A55-4840-B94C-715E0325E9BA}"/>
              </a:ext>
            </a:extLst>
          </p:cNvPr>
          <p:cNvSpPr/>
          <p:nvPr/>
        </p:nvSpPr>
        <p:spPr>
          <a:xfrm>
            <a:off x="662781" y="445619"/>
            <a:ext cx="1394619" cy="1571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8F6734D-8D73-48F0-9E95-359EB46D2698}"/>
              </a:ext>
            </a:extLst>
          </p:cNvPr>
          <p:cNvSpPr txBox="1"/>
          <p:nvPr/>
        </p:nvSpPr>
        <p:spPr>
          <a:xfrm>
            <a:off x="550802" y="16496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+mj-ea"/>
                <a:ea typeface="+mj-ea"/>
              </a:rPr>
              <a:t>团队成员</a:t>
            </a:r>
          </a:p>
        </p:txBody>
      </p:sp>
      <p:pic>
        <p:nvPicPr>
          <p:cNvPr id="30" name="图片占位符 29">
            <a:extLst>
              <a:ext uri="{FF2B5EF4-FFF2-40B4-BE49-F238E27FC236}">
                <a16:creationId xmlns:a16="http://schemas.microsoft.com/office/drawing/2014/main" id="{0EEEA82F-78F4-46A4-91EC-A69F3888C12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6"/>
          <a:srcRect l="23626" t="4617" r="25436"/>
          <a:stretch/>
        </p:blipFill>
        <p:spPr>
          <a:xfrm>
            <a:off x="3399701" y="1790700"/>
            <a:ext cx="2647496" cy="330358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DDFC461-B235-49C1-BF94-7F4AAEF16FF8}"/>
              </a:ext>
            </a:extLst>
          </p:cNvPr>
          <p:cNvSpPr/>
          <p:nvPr/>
        </p:nvSpPr>
        <p:spPr>
          <a:xfrm>
            <a:off x="3398340" y="4066996"/>
            <a:ext cx="2648857" cy="1027518"/>
          </a:xfrm>
          <a:custGeom>
            <a:avLst/>
            <a:gdLst>
              <a:gd name="connsiteX0" fmla="*/ 0 w 2648857"/>
              <a:gd name="connsiteY0" fmla="*/ 0 h 1027518"/>
              <a:gd name="connsiteX1" fmla="*/ 35462 w 2648857"/>
              <a:gd name="connsiteY1" fmla="*/ 6396 h 1027518"/>
              <a:gd name="connsiteX2" fmla="*/ 1325411 w 2648857"/>
              <a:gd name="connsiteY2" fmla="*/ 85905 h 1027518"/>
              <a:gd name="connsiteX3" fmla="*/ 2615361 w 2648857"/>
              <a:gd name="connsiteY3" fmla="*/ 6396 h 1027518"/>
              <a:gd name="connsiteX4" fmla="*/ 2648857 w 2648857"/>
              <a:gd name="connsiteY4" fmla="*/ 354 h 1027518"/>
              <a:gd name="connsiteX5" fmla="*/ 2648857 w 2648857"/>
              <a:gd name="connsiteY5" fmla="*/ 929272 h 1027518"/>
              <a:gd name="connsiteX6" fmla="*/ 2550611 w 2648857"/>
              <a:gd name="connsiteY6" fmla="*/ 1027518 h 1027518"/>
              <a:gd name="connsiteX7" fmla="*/ 98246 w 2648857"/>
              <a:gd name="connsiteY7" fmla="*/ 1027518 h 1027518"/>
              <a:gd name="connsiteX8" fmla="*/ 0 w 2648857"/>
              <a:gd name="connsiteY8" fmla="*/ 929272 h 1027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48857" h="1027518">
                <a:moveTo>
                  <a:pt x="0" y="0"/>
                </a:moveTo>
                <a:lnTo>
                  <a:pt x="35462" y="6396"/>
                </a:lnTo>
                <a:cubicBezTo>
                  <a:pt x="365589" y="55521"/>
                  <a:pt x="821655" y="85905"/>
                  <a:pt x="1325411" y="85905"/>
                </a:cubicBezTo>
                <a:cubicBezTo>
                  <a:pt x="1829168" y="85905"/>
                  <a:pt x="2285234" y="55521"/>
                  <a:pt x="2615361" y="6396"/>
                </a:cubicBezTo>
                <a:lnTo>
                  <a:pt x="2648857" y="354"/>
                </a:lnTo>
                <a:lnTo>
                  <a:pt x="2648857" y="929272"/>
                </a:lnTo>
                <a:cubicBezTo>
                  <a:pt x="2648857" y="983532"/>
                  <a:pt x="2604871" y="1027518"/>
                  <a:pt x="2550611" y="1027518"/>
                </a:cubicBezTo>
                <a:lnTo>
                  <a:pt x="98246" y="1027518"/>
                </a:lnTo>
                <a:cubicBezTo>
                  <a:pt x="43986" y="1027518"/>
                  <a:pt x="0" y="983532"/>
                  <a:pt x="0" y="9292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1B7E0AEA-2AE0-4630-8DC4-1BDABD83042F}"/>
              </a:ext>
            </a:extLst>
          </p:cNvPr>
          <p:cNvSpPr/>
          <p:nvPr/>
        </p:nvSpPr>
        <p:spPr>
          <a:xfrm>
            <a:off x="6136960" y="4066996"/>
            <a:ext cx="2648857" cy="1027518"/>
          </a:xfrm>
          <a:custGeom>
            <a:avLst/>
            <a:gdLst>
              <a:gd name="connsiteX0" fmla="*/ 0 w 2648857"/>
              <a:gd name="connsiteY0" fmla="*/ 0 h 1027518"/>
              <a:gd name="connsiteX1" fmla="*/ 35462 w 2648857"/>
              <a:gd name="connsiteY1" fmla="*/ 6396 h 1027518"/>
              <a:gd name="connsiteX2" fmla="*/ 1325411 w 2648857"/>
              <a:gd name="connsiteY2" fmla="*/ 85905 h 1027518"/>
              <a:gd name="connsiteX3" fmla="*/ 2615361 w 2648857"/>
              <a:gd name="connsiteY3" fmla="*/ 6396 h 1027518"/>
              <a:gd name="connsiteX4" fmla="*/ 2648857 w 2648857"/>
              <a:gd name="connsiteY4" fmla="*/ 354 h 1027518"/>
              <a:gd name="connsiteX5" fmla="*/ 2648857 w 2648857"/>
              <a:gd name="connsiteY5" fmla="*/ 929272 h 1027518"/>
              <a:gd name="connsiteX6" fmla="*/ 2550611 w 2648857"/>
              <a:gd name="connsiteY6" fmla="*/ 1027518 h 1027518"/>
              <a:gd name="connsiteX7" fmla="*/ 98246 w 2648857"/>
              <a:gd name="connsiteY7" fmla="*/ 1027518 h 1027518"/>
              <a:gd name="connsiteX8" fmla="*/ 0 w 2648857"/>
              <a:gd name="connsiteY8" fmla="*/ 929272 h 1027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48857" h="1027518">
                <a:moveTo>
                  <a:pt x="0" y="0"/>
                </a:moveTo>
                <a:lnTo>
                  <a:pt x="35462" y="6396"/>
                </a:lnTo>
                <a:cubicBezTo>
                  <a:pt x="365589" y="55521"/>
                  <a:pt x="821655" y="85905"/>
                  <a:pt x="1325411" y="85905"/>
                </a:cubicBezTo>
                <a:cubicBezTo>
                  <a:pt x="1829168" y="85905"/>
                  <a:pt x="2285234" y="55521"/>
                  <a:pt x="2615361" y="6396"/>
                </a:cubicBezTo>
                <a:lnTo>
                  <a:pt x="2648857" y="354"/>
                </a:lnTo>
                <a:lnTo>
                  <a:pt x="2648857" y="929272"/>
                </a:lnTo>
                <a:cubicBezTo>
                  <a:pt x="2648857" y="983532"/>
                  <a:pt x="2604871" y="1027518"/>
                  <a:pt x="2550611" y="1027518"/>
                </a:cubicBezTo>
                <a:lnTo>
                  <a:pt x="98246" y="1027518"/>
                </a:lnTo>
                <a:cubicBezTo>
                  <a:pt x="43986" y="1027518"/>
                  <a:pt x="0" y="983532"/>
                  <a:pt x="0" y="9292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31BB50E3-C447-44BA-A160-7D2EAD6B2E20}"/>
              </a:ext>
            </a:extLst>
          </p:cNvPr>
          <p:cNvSpPr/>
          <p:nvPr/>
        </p:nvSpPr>
        <p:spPr>
          <a:xfrm>
            <a:off x="8870043" y="4066996"/>
            <a:ext cx="2648857" cy="1027518"/>
          </a:xfrm>
          <a:custGeom>
            <a:avLst/>
            <a:gdLst>
              <a:gd name="connsiteX0" fmla="*/ 0 w 2648857"/>
              <a:gd name="connsiteY0" fmla="*/ 0 h 1027518"/>
              <a:gd name="connsiteX1" fmla="*/ 35462 w 2648857"/>
              <a:gd name="connsiteY1" fmla="*/ 6396 h 1027518"/>
              <a:gd name="connsiteX2" fmla="*/ 1325411 w 2648857"/>
              <a:gd name="connsiteY2" fmla="*/ 85905 h 1027518"/>
              <a:gd name="connsiteX3" fmla="*/ 2615361 w 2648857"/>
              <a:gd name="connsiteY3" fmla="*/ 6396 h 1027518"/>
              <a:gd name="connsiteX4" fmla="*/ 2648857 w 2648857"/>
              <a:gd name="connsiteY4" fmla="*/ 354 h 1027518"/>
              <a:gd name="connsiteX5" fmla="*/ 2648857 w 2648857"/>
              <a:gd name="connsiteY5" fmla="*/ 929272 h 1027518"/>
              <a:gd name="connsiteX6" fmla="*/ 2550611 w 2648857"/>
              <a:gd name="connsiteY6" fmla="*/ 1027518 h 1027518"/>
              <a:gd name="connsiteX7" fmla="*/ 98246 w 2648857"/>
              <a:gd name="connsiteY7" fmla="*/ 1027518 h 1027518"/>
              <a:gd name="connsiteX8" fmla="*/ 0 w 2648857"/>
              <a:gd name="connsiteY8" fmla="*/ 929272 h 1027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48857" h="1027518">
                <a:moveTo>
                  <a:pt x="0" y="0"/>
                </a:moveTo>
                <a:lnTo>
                  <a:pt x="35462" y="6396"/>
                </a:lnTo>
                <a:cubicBezTo>
                  <a:pt x="365589" y="55521"/>
                  <a:pt x="821655" y="85905"/>
                  <a:pt x="1325411" y="85905"/>
                </a:cubicBezTo>
                <a:cubicBezTo>
                  <a:pt x="1829168" y="85905"/>
                  <a:pt x="2285234" y="55521"/>
                  <a:pt x="2615361" y="6396"/>
                </a:cubicBezTo>
                <a:lnTo>
                  <a:pt x="2648857" y="354"/>
                </a:lnTo>
                <a:lnTo>
                  <a:pt x="2648857" y="929272"/>
                </a:lnTo>
                <a:cubicBezTo>
                  <a:pt x="2648857" y="983532"/>
                  <a:pt x="2604871" y="1027518"/>
                  <a:pt x="2550611" y="1027518"/>
                </a:cubicBezTo>
                <a:lnTo>
                  <a:pt x="98246" y="1027518"/>
                </a:lnTo>
                <a:cubicBezTo>
                  <a:pt x="43986" y="1027518"/>
                  <a:pt x="0" y="983532"/>
                  <a:pt x="0" y="9292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7213C5A-C0AD-46B7-93C6-C5E8BC4442E0}"/>
              </a:ext>
            </a:extLst>
          </p:cNvPr>
          <p:cNvSpPr txBox="1"/>
          <p:nvPr/>
        </p:nvSpPr>
        <p:spPr>
          <a:xfrm>
            <a:off x="1251672" y="43807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latin typeface="+mj-ea"/>
                <a:ea typeface="+mj-ea"/>
              </a:rPr>
              <a:t>请输入姓名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797EC6FC-1448-4606-AF62-D3AB02677461}"/>
              </a:ext>
            </a:extLst>
          </p:cNvPr>
          <p:cNvSpPr txBox="1"/>
          <p:nvPr/>
        </p:nvSpPr>
        <p:spPr>
          <a:xfrm>
            <a:off x="3989234" y="43807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latin typeface="+mj-ea"/>
                <a:ea typeface="+mj-ea"/>
              </a:rPr>
              <a:t>请输入姓名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45B34AC-D71E-41D9-ACFE-E74DFD4108F9}"/>
              </a:ext>
            </a:extLst>
          </p:cNvPr>
          <p:cNvSpPr txBox="1"/>
          <p:nvPr/>
        </p:nvSpPr>
        <p:spPr>
          <a:xfrm>
            <a:off x="6727854" y="43807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latin typeface="+mj-ea"/>
                <a:ea typeface="+mj-ea"/>
              </a:rPr>
              <a:t>请输入姓名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3A706D0-8C21-44BC-AD8E-D68EE0A6967C}"/>
              </a:ext>
            </a:extLst>
          </p:cNvPr>
          <p:cNvSpPr txBox="1"/>
          <p:nvPr/>
        </p:nvSpPr>
        <p:spPr>
          <a:xfrm>
            <a:off x="9460937" y="43807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latin typeface="+mj-ea"/>
                <a:ea typeface="+mj-ea"/>
              </a:rPr>
              <a:t>请输入姓名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F79B2213-08FB-4774-8C39-F24F79D60D15}"/>
              </a:ext>
            </a:extLst>
          </p:cNvPr>
          <p:cNvSpPr/>
          <p:nvPr/>
        </p:nvSpPr>
        <p:spPr>
          <a:xfrm>
            <a:off x="4368438" y="5037046"/>
            <a:ext cx="708660" cy="574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32417FFE-618A-4393-A7F2-AD25C86C6FBC}"/>
              </a:ext>
            </a:extLst>
          </p:cNvPr>
          <p:cNvSpPr/>
          <p:nvPr/>
        </p:nvSpPr>
        <p:spPr>
          <a:xfrm>
            <a:off x="1630876" y="5037046"/>
            <a:ext cx="708660" cy="574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ECA602D8-B784-4C43-9FE5-EA18EF54BF1F}"/>
              </a:ext>
            </a:extLst>
          </p:cNvPr>
          <p:cNvSpPr/>
          <p:nvPr/>
        </p:nvSpPr>
        <p:spPr>
          <a:xfrm>
            <a:off x="7107058" y="5037046"/>
            <a:ext cx="708660" cy="574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20DDDE2D-9E00-447C-8726-197393297EBA}"/>
              </a:ext>
            </a:extLst>
          </p:cNvPr>
          <p:cNvSpPr/>
          <p:nvPr/>
        </p:nvSpPr>
        <p:spPr>
          <a:xfrm>
            <a:off x="9840141" y="5037046"/>
            <a:ext cx="708660" cy="574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FEEBC144-575B-4115-A01B-EEB488898B26}"/>
              </a:ext>
            </a:extLst>
          </p:cNvPr>
          <p:cNvSpPr txBox="1"/>
          <p:nvPr/>
        </p:nvSpPr>
        <p:spPr>
          <a:xfrm>
            <a:off x="3118262" y="5407992"/>
            <a:ext cx="5955476" cy="729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请在此输入团队的简单介绍，请在此输入团队的简单介绍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/>
              <a:t>请在此输入团队的简单介绍，请在此输入团队的简单介绍</a:t>
            </a:r>
            <a:endParaRPr lang="en-US" altLang="zh-CN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1672B6-FE93-4D8E-B5A1-61A19F6AA008}"/>
              </a:ext>
            </a:extLst>
          </p:cNvPr>
          <p:cNvSpPr txBox="1"/>
          <p:nvPr/>
        </p:nvSpPr>
        <p:spPr>
          <a:xfrm>
            <a:off x="4641300" y="896112"/>
            <a:ext cx="290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accent1"/>
                </a:solidFill>
                <a:latin typeface="+mj-ea"/>
                <a:ea typeface="+mj-ea"/>
              </a:rPr>
              <a:t>团队名称</a:t>
            </a:r>
          </a:p>
        </p:txBody>
      </p:sp>
    </p:spTree>
    <p:extLst>
      <p:ext uri="{BB962C8B-B14F-4D97-AF65-F5344CB8AC3E}">
        <p14:creationId xmlns:p14="http://schemas.microsoft.com/office/powerpoint/2010/main" val="181378198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D21144B-287B-48CB-AB22-F7DE02DCA741}"/>
              </a:ext>
            </a:extLst>
          </p:cNvPr>
          <p:cNvSpPr/>
          <p:nvPr/>
        </p:nvSpPr>
        <p:spPr>
          <a:xfrm>
            <a:off x="662781" y="445619"/>
            <a:ext cx="1425575" cy="1571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50AAC9-EF8D-475B-A12A-EC15EBD11688}"/>
              </a:ext>
            </a:extLst>
          </p:cNvPr>
          <p:cNvSpPr txBox="1"/>
          <p:nvPr/>
        </p:nvSpPr>
        <p:spPr>
          <a:xfrm>
            <a:off x="569852" y="16496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+mj-ea"/>
                <a:ea typeface="+mj-ea"/>
              </a:rPr>
              <a:t>参考文献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61A2804-AAC2-413E-ACF8-33D2880D6191}"/>
              </a:ext>
            </a:extLst>
          </p:cNvPr>
          <p:cNvSpPr/>
          <p:nvPr/>
        </p:nvSpPr>
        <p:spPr>
          <a:xfrm>
            <a:off x="660400" y="814388"/>
            <a:ext cx="10858500" cy="54213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29747D8-7E8A-4E45-8607-21820D6A2FB1}"/>
              </a:ext>
            </a:extLst>
          </p:cNvPr>
          <p:cNvSpPr/>
          <p:nvPr/>
        </p:nvSpPr>
        <p:spPr>
          <a:xfrm>
            <a:off x="10726057" y="1028700"/>
            <a:ext cx="993503" cy="495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>
            <a:extLst>
              <a:ext uri="{FF2B5EF4-FFF2-40B4-BE49-F238E27FC236}">
                <a16:creationId xmlns:a16="http://schemas.microsoft.com/office/drawing/2014/main" id="{B9968737-4397-4F2C-9818-704FA73CEC0A}"/>
              </a:ext>
            </a:extLst>
          </p:cNvPr>
          <p:cNvSpPr/>
          <p:nvPr/>
        </p:nvSpPr>
        <p:spPr>
          <a:xfrm flipV="1">
            <a:off x="11518900" y="1524000"/>
            <a:ext cx="198279" cy="69533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图形 6">
            <a:extLst>
              <a:ext uri="{FF2B5EF4-FFF2-40B4-BE49-F238E27FC236}">
                <a16:creationId xmlns:a16="http://schemas.microsoft.com/office/drawing/2014/main" id="{42C72452-E845-4C78-97A0-7DD611E1ECF4}"/>
              </a:ext>
            </a:extLst>
          </p:cNvPr>
          <p:cNvSpPr/>
          <p:nvPr/>
        </p:nvSpPr>
        <p:spPr>
          <a:xfrm>
            <a:off x="11028786" y="1100138"/>
            <a:ext cx="388044" cy="352424"/>
          </a:xfrm>
          <a:custGeom>
            <a:avLst/>
            <a:gdLst>
              <a:gd name="connsiteX0" fmla="*/ 3546158 w 4876800"/>
              <a:gd name="connsiteY0" fmla="*/ 2128838 h 4429125"/>
              <a:gd name="connsiteX1" fmla="*/ 2747963 w 4876800"/>
              <a:gd name="connsiteY1" fmla="*/ 2128838 h 4429125"/>
              <a:gd name="connsiteX2" fmla="*/ 2747963 w 4876800"/>
              <a:gd name="connsiteY2" fmla="*/ 0 h 4429125"/>
              <a:gd name="connsiteX3" fmla="*/ 4876800 w 4876800"/>
              <a:gd name="connsiteY3" fmla="*/ 0 h 4429125"/>
              <a:gd name="connsiteX4" fmla="*/ 4876800 w 4876800"/>
              <a:gd name="connsiteY4" fmla="*/ 1610678 h 4429125"/>
              <a:gd name="connsiteX5" fmla="*/ 2747963 w 4876800"/>
              <a:gd name="connsiteY5" fmla="*/ 4436745 h 4429125"/>
              <a:gd name="connsiteX6" fmla="*/ 2747963 w 4876800"/>
              <a:gd name="connsiteY6" fmla="*/ 3638550 h 4429125"/>
              <a:gd name="connsiteX7" fmla="*/ 3546158 w 4876800"/>
              <a:gd name="connsiteY7" fmla="*/ 2358390 h 4429125"/>
              <a:gd name="connsiteX8" fmla="*/ 3546158 w 4876800"/>
              <a:gd name="connsiteY8" fmla="*/ 2128838 h 4429125"/>
              <a:gd name="connsiteX9" fmla="*/ 798195 w 4876800"/>
              <a:gd name="connsiteY9" fmla="*/ 2128838 h 4429125"/>
              <a:gd name="connsiteX10" fmla="*/ 0 w 4876800"/>
              <a:gd name="connsiteY10" fmla="*/ 2128838 h 4429125"/>
              <a:gd name="connsiteX11" fmla="*/ 0 w 4876800"/>
              <a:gd name="connsiteY11" fmla="*/ 0 h 4429125"/>
              <a:gd name="connsiteX12" fmla="*/ 2128838 w 4876800"/>
              <a:gd name="connsiteY12" fmla="*/ 0 h 4429125"/>
              <a:gd name="connsiteX13" fmla="*/ 2128838 w 4876800"/>
              <a:gd name="connsiteY13" fmla="*/ 1610678 h 4429125"/>
              <a:gd name="connsiteX14" fmla="*/ 0 w 4876800"/>
              <a:gd name="connsiteY14" fmla="*/ 4436745 h 4429125"/>
              <a:gd name="connsiteX15" fmla="*/ 0 w 4876800"/>
              <a:gd name="connsiteY15" fmla="*/ 3638550 h 4429125"/>
              <a:gd name="connsiteX16" fmla="*/ 798195 w 4876800"/>
              <a:gd name="connsiteY16" fmla="*/ 2358390 h 4429125"/>
              <a:gd name="connsiteX17" fmla="*/ 798195 w 4876800"/>
              <a:gd name="connsiteY17" fmla="*/ 2128838 h 442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76800" h="4429125">
                <a:moveTo>
                  <a:pt x="3546158" y="2128838"/>
                </a:moveTo>
                <a:lnTo>
                  <a:pt x="2747963" y="2128838"/>
                </a:lnTo>
                <a:lnTo>
                  <a:pt x="2747963" y="0"/>
                </a:lnTo>
                <a:lnTo>
                  <a:pt x="4876800" y="0"/>
                </a:lnTo>
                <a:lnTo>
                  <a:pt x="4876800" y="1610678"/>
                </a:lnTo>
                <a:cubicBezTo>
                  <a:pt x="4876800" y="3369945"/>
                  <a:pt x="4167188" y="4312920"/>
                  <a:pt x="2747963" y="4436745"/>
                </a:cubicBezTo>
                <a:lnTo>
                  <a:pt x="2747963" y="3638550"/>
                </a:lnTo>
                <a:cubicBezTo>
                  <a:pt x="3279458" y="3489960"/>
                  <a:pt x="3546158" y="3063240"/>
                  <a:pt x="3546158" y="2358390"/>
                </a:cubicBezTo>
                <a:lnTo>
                  <a:pt x="3546158" y="2128838"/>
                </a:lnTo>
                <a:close/>
                <a:moveTo>
                  <a:pt x="798195" y="2128838"/>
                </a:moveTo>
                <a:lnTo>
                  <a:pt x="0" y="2128838"/>
                </a:lnTo>
                <a:lnTo>
                  <a:pt x="0" y="0"/>
                </a:lnTo>
                <a:lnTo>
                  <a:pt x="2128838" y="0"/>
                </a:lnTo>
                <a:lnTo>
                  <a:pt x="2128838" y="1610678"/>
                </a:lnTo>
                <a:cubicBezTo>
                  <a:pt x="2128838" y="3369945"/>
                  <a:pt x="1419225" y="4312920"/>
                  <a:pt x="0" y="4436745"/>
                </a:cubicBezTo>
                <a:lnTo>
                  <a:pt x="0" y="3638550"/>
                </a:lnTo>
                <a:cubicBezTo>
                  <a:pt x="531495" y="3489960"/>
                  <a:pt x="798195" y="3063240"/>
                  <a:pt x="798195" y="2358390"/>
                </a:cubicBezTo>
                <a:lnTo>
                  <a:pt x="798195" y="212883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EE6001-D181-4928-9016-3CD9A798F07E}"/>
              </a:ext>
            </a:extLst>
          </p:cNvPr>
          <p:cNvSpPr txBox="1"/>
          <p:nvPr/>
        </p:nvSpPr>
        <p:spPr>
          <a:xfrm>
            <a:off x="1019628" y="1028700"/>
            <a:ext cx="9347200" cy="305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/>
              <a:t>[1] </a:t>
            </a:r>
            <a:r>
              <a:rPr lang="zh-CN" altLang="en-US"/>
              <a:t>这里输入对应的参考文献目录，这里输入对应的参考文献目录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en-US" altLang="zh-CN"/>
              <a:t>[2] </a:t>
            </a:r>
            <a:r>
              <a:rPr lang="zh-CN" altLang="en-US"/>
              <a:t>这里输入对应的参考文献目录，这里输入对应的参考文献目录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en-US" altLang="zh-CN"/>
              <a:t>[3] </a:t>
            </a:r>
            <a:r>
              <a:rPr lang="zh-CN" altLang="en-US"/>
              <a:t>这里输入对应的参考文献目录，这里输入对应的参考文献目录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en-US" altLang="zh-CN"/>
              <a:t>[4] </a:t>
            </a:r>
            <a:r>
              <a:rPr lang="zh-CN" altLang="en-US"/>
              <a:t>这里输入对应的参考文献目录，这里输入对应的参考文献目录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en-US" altLang="zh-CN"/>
              <a:t>[5] </a:t>
            </a:r>
            <a:r>
              <a:rPr lang="zh-CN" altLang="en-US"/>
              <a:t>这里输入对应的参考文献目录，这里输入对应的参考文献目录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en-US" altLang="zh-CN"/>
              <a:t>[6] </a:t>
            </a:r>
            <a:r>
              <a:rPr lang="zh-CN" altLang="en-US"/>
              <a:t>这里输入对应的参考文献目录，这里输入对应的参考文献目录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en-US" altLang="zh-CN"/>
              <a:t>[7] </a:t>
            </a:r>
            <a:r>
              <a:rPr lang="zh-CN" altLang="en-US"/>
              <a:t>这里输入对应的参考文献目录，这里输入对应的参考文献目录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en-US" altLang="zh-CN"/>
              <a:t>[8] </a:t>
            </a:r>
            <a:r>
              <a:rPr lang="zh-CN" altLang="en-US"/>
              <a:t>这里输入对应的参考文献目录，这里输入对应的参考文献目录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en-US" altLang="zh-CN"/>
              <a:t>[9] </a:t>
            </a:r>
            <a:r>
              <a:rPr lang="zh-CN" altLang="en-US"/>
              <a:t>这里输入对应的参考文献目录，这里输入对应的参考文献目录</a:t>
            </a:r>
            <a:endParaRPr lang="en-US" altLang="zh-CN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8F448E6-0AC7-4EE0-A2FA-C0A2A2B7C098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C3DCDAD-73D8-4534-9339-88EFBC8AD552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8929726-3599-498F-B49D-147FAA1FEBB1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541C6C0-7329-4E40-85CC-0B0AD81169B8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10C2D4AE-0998-4A73-9797-4FD9D9E38B1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6" name="图形 15">
              <a:extLst>
                <a:ext uri="{FF2B5EF4-FFF2-40B4-BE49-F238E27FC236}">
                  <a16:creationId xmlns:a16="http://schemas.microsoft.com/office/drawing/2014/main" id="{BD18F92A-0DF1-4800-B9A3-B41D4A220F0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890176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07317FA9-0CEA-4311-9642-ED9304E7A5C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69" b="18769"/>
          <a:stretch>
            <a:fillRect/>
          </a:stretch>
        </p:blipFill>
        <p:spPr/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58110720-3E66-4FFF-969F-730D97D11E5C}"/>
              </a:ext>
            </a:extLst>
          </p:cNvPr>
          <p:cNvSpPr/>
          <p:nvPr/>
        </p:nvSpPr>
        <p:spPr>
          <a:xfrm>
            <a:off x="0" y="1890486"/>
            <a:ext cx="1203778" cy="3077029"/>
          </a:xfrm>
          <a:prstGeom prst="rect">
            <a:avLst/>
          </a:prstGeom>
          <a:gradFill flip="none" rotWithShape="1">
            <a:gsLst>
              <a:gs pos="24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215902A-CCD8-444C-8FCD-AE7A7253FB69}"/>
              </a:ext>
            </a:extLst>
          </p:cNvPr>
          <p:cNvSpPr/>
          <p:nvPr/>
        </p:nvSpPr>
        <p:spPr>
          <a:xfrm>
            <a:off x="4804230" y="1890486"/>
            <a:ext cx="7387770" cy="3077028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54C2B-ACD0-433F-AE46-DC908D8550FB}"/>
              </a:ext>
            </a:extLst>
          </p:cNvPr>
          <p:cNvSpPr txBox="1"/>
          <p:nvPr/>
        </p:nvSpPr>
        <p:spPr>
          <a:xfrm>
            <a:off x="6725626" y="2829699"/>
            <a:ext cx="35385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>
                <a:solidFill>
                  <a:schemeClr val="bg1"/>
                </a:solidFill>
                <a:latin typeface="+mj-ea"/>
                <a:ea typeface="+mj-ea"/>
              </a:rPr>
              <a:t>谢谢观看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60D9009-06B1-46A6-9E02-E94BB8F0AE55}"/>
              </a:ext>
            </a:extLst>
          </p:cNvPr>
          <p:cNvSpPr txBox="1"/>
          <p:nvPr/>
        </p:nvSpPr>
        <p:spPr>
          <a:xfrm>
            <a:off x="6702036" y="3658970"/>
            <a:ext cx="3659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solidFill>
                  <a:schemeClr val="bg1"/>
                </a:solidFill>
              </a:rPr>
              <a:t>Thank you for watching the slides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EF60FE3-5E05-47CB-8D14-D1B9D8D0DC37}"/>
              </a:ext>
            </a:extLst>
          </p:cNvPr>
          <p:cNvSpPr/>
          <p:nvPr/>
        </p:nvSpPr>
        <p:spPr>
          <a:xfrm>
            <a:off x="1860979" y="1929260"/>
            <a:ext cx="2286046" cy="2999480"/>
          </a:xfrm>
          <a:custGeom>
            <a:avLst/>
            <a:gdLst>
              <a:gd name="connsiteX0" fmla="*/ 176073 w 448920"/>
              <a:gd name="connsiteY0" fmla="*/ 552764 h 589020"/>
              <a:gd name="connsiteX1" fmla="*/ 202651 w 448920"/>
              <a:gd name="connsiteY1" fmla="*/ 554915 h 589020"/>
              <a:gd name="connsiteX2" fmla="*/ 180221 w 448920"/>
              <a:gd name="connsiteY2" fmla="*/ 585180 h 589020"/>
              <a:gd name="connsiteX3" fmla="*/ 186673 w 448920"/>
              <a:gd name="connsiteY3" fmla="*/ 585641 h 589020"/>
              <a:gd name="connsiteX4" fmla="*/ 193126 w 448920"/>
              <a:gd name="connsiteY4" fmla="*/ 585641 h 589020"/>
              <a:gd name="connsiteX5" fmla="*/ 198503 w 448920"/>
              <a:gd name="connsiteY5" fmla="*/ 582722 h 589020"/>
              <a:gd name="connsiteX6" fmla="*/ 202036 w 448920"/>
              <a:gd name="connsiteY6" fmla="*/ 576577 h 589020"/>
              <a:gd name="connsiteX7" fmla="*/ 202958 w 448920"/>
              <a:gd name="connsiteY7" fmla="*/ 576577 h 589020"/>
              <a:gd name="connsiteX8" fmla="*/ 200654 w 448920"/>
              <a:gd name="connsiteY8" fmla="*/ 588714 h 589020"/>
              <a:gd name="connsiteX9" fmla="*/ 169774 w 448920"/>
              <a:gd name="connsiteY9" fmla="*/ 586256 h 589020"/>
              <a:gd name="connsiteX10" fmla="*/ 192204 w 448920"/>
              <a:gd name="connsiteY10" fmla="*/ 555990 h 589020"/>
              <a:gd name="connsiteX11" fmla="*/ 187134 w 448920"/>
              <a:gd name="connsiteY11" fmla="*/ 555529 h 589020"/>
              <a:gd name="connsiteX12" fmla="*/ 183293 w 448920"/>
              <a:gd name="connsiteY12" fmla="*/ 555376 h 589020"/>
              <a:gd name="connsiteX13" fmla="*/ 179914 w 448920"/>
              <a:gd name="connsiteY13" fmla="*/ 556451 h 589020"/>
              <a:gd name="connsiteX14" fmla="*/ 177148 w 448920"/>
              <a:gd name="connsiteY14" fmla="*/ 558756 h 589020"/>
              <a:gd name="connsiteX15" fmla="*/ 175305 w 448920"/>
              <a:gd name="connsiteY15" fmla="*/ 562596 h 589020"/>
              <a:gd name="connsiteX16" fmla="*/ 174383 w 448920"/>
              <a:gd name="connsiteY16" fmla="*/ 562596 h 589020"/>
              <a:gd name="connsiteX17" fmla="*/ 241520 w 448920"/>
              <a:gd name="connsiteY17" fmla="*/ 552456 h 589020"/>
              <a:gd name="connsiteX18" fmla="*/ 241520 w 448920"/>
              <a:gd name="connsiteY18" fmla="*/ 553378 h 589020"/>
              <a:gd name="connsiteX19" fmla="*/ 240444 w 448920"/>
              <a:gd name="connsiteY19" fmla="*/ 553531 h 589020"/>
              <a:gd name="connsiteX20" fmla="*/ 238140 w 448920"/>
              <a:gd name="connsiteY20" fmla="*/ 554300 h 589020"/>
              <a:gd name="connsiteX21" fmla="*/ 237218 w 448920"/>
              <a:gd name="connsiteY21" fmla="*/ 555529 h 589020"/>
              <a:gd name="connsiteX22" fmla="*/ 237218 w 448920"/>
              <a:gd name="connsiteY22" fmla="*/ 558755 h 589020"/>
              <a:gd name="connsiteX23" fmla="*/ 238908 w 448920"/>
              <a:gd name="connsiteY23" fmla="*/ 580878 h 589020"/>
              <a:gd name="connsiteX24" fmla="*/ 239369 w 448920"/>
              <a:gd name="connsiteY24" fmla="*/ 584104 h 589020"/>
              <a:gd name="connsiteX25" fmla="*/ 240598 w 448920"/>
              <a:gd name="connsiteY25" fmla="*/ 585179 h 589020"/>
              <a:gd name="connsiteX26" fmla="*/ 242902 w 448920"/>
              <a:gd name="connsiteY26" fmla="*/ 585487 h 589020"/>
              <a:gd name="connsiteX27" fmla="*/ 243978 w 448920"/>
              <a:gd name="connsiteY27" fmla="*/ 585333 h 589020"/>
              <a:gd name="connsiteX28" fmla="*/ 243978 w 448920"/>
              <a:gd name="connsiteY28" fmla="*/ 586255 h 589020"/>
              <a:gd name="connsiteX29" fmla="*/ 226310 w 448920"/>
              <a:gd name="connsiteY29" fmla="*/ 587637 h 589020"/>
              <a:gd name="connsiteX30" fmla="*/ 226310 w 448920"/>
              <a:gd name="connsiteY30" fmla="*/ 586716 h 589020"/>
              <a:gd name="connsiteX31" fmla="*/ 227386 w 448920"/>
              <a:gd name="connsiteY31" fmla="*/ 586562 h 589020"/>
              <a:gd name="connsiteX32" fmla="*/ 229690 w 448920"/>
              <a:gd name="connsiteY32" fmla="*/ 585794 h 589020"/>
              <a:gd name="connsiteX33" fmla="*/ 230612 w 448920"/>
              <a:gd name="connsiteY33" fmla="*/ 584565 h 589020"/>
              <a:gd name="connsiteX34" fmla="*/ 230612 w 448920"/>
              <a:gd name="connsiteY34" fmla="*/ 581339 h 589020"/>
              <a:gd name="connsiteX35" fmla="*/ 229844 w 448920"/>
              <a:gd name="connsiteY35" fmla="*/ 570892 h 589020"/>
              <a:gd name="connsiteX36" fmla="*/ 217860 w 448920"/>
              <a:gd name="connsiteY36" fmla="*/ 571813 h 589020"/>
              <a:gd name="connsiteX37" fmla="*/ 218628 w 448920"/>
              <a:gd name="connsiteY37" fmla="*/ 582260 h 589020"/>
              <a:gd name="connsiteX38" fmla="*/ 219089 w 448920"/>
              <a:gd name="connsiteY38" fmla="*/ 585487 h 589020"/>
              <a:gd name="connsiteX39" fmla="*/ 220318 w 448920"/>
              <a:gd name="connsiteY39" fmla="*/ 586562 h 589020"/>
              <a:gd name="connsiteX40" fmla="*/ 222623 w 448920"/>
              <a:gd name="connsiteY40" fmla="*/ 586869 h 589020"/>
              <a:gd name="connsiteX41" fmla="*/ 223699 w 448920"/>
              <a:gd name="connsiteY41" fmla="*/ 586716 h 589020"/>
              <a:gd name="connsiteX42" fmla="*/ 223699 w 448920"/>
              <a:gd name="connsiteY42" fmla="*/ 587637 h 589020"/>
              <a:gd name="connsiteX43" fmla="*/ 206030 w 448920"/>
              <a:gd name="connsiteY43" fmla="*/ 589020 h 589020"/>
              <a:gd name="connsiteX44" fmla="*/ 206030 w 448920"/>
              <a:gd name="connsiteY44" fmla="*/ 588098 h 589020"/>
              <a:gd name="connsiteX45" fmla="*/ 207106 w 448920"/>
              <a:gd name="connsiteY45" fmla="*/ 587945 h 589020"/>
              <a:gd name="connsiteX46" fmla="*/ 209410 w 448920"/>
              <a:gd name="connsiteY46" fmla="*/ 587177 h 589020"/>
              <a:gd name="connsiteX47" fmla="*/ 210332 w 448920"/>
              <a:gd name="connsiteY47" fmla="*/ 585947 h 589020"/>
              <a:gd name="connsiteX48" fmla="*/ 210332 w 448920"/>
              <a:gd name="connsiteY48" fmla="*/ 582721 h 589020"/>
              <a:gd name="connsiteX49" fmla="*/ 208642 w 448920"/>
              <a:gd name="connsiteY49" fmla="*/ 560598 h 589020"/>
              <a:gd name="connsiteX50" fmla="*/ 208181 w 448920"/>
              <a:gd name="connsiteY50" fmla="*/ 557372 h 589020"/>
              <a:gd name="connsiteX51" fmla="*/ 206952 w 448920"/>
              <a:gd name="connsiteY51" fmla="*/ 556297 h 589020"/>
              <a:gd name="connsiteX52" fmla="*/ 204647 w 448920"/>
              <a:gd name="connsiteY52" fmla="*/ 555989 h 589020"/>
              <a:gd name="connsiteX53" fmla="*/ 203572 w 448920"/>
              <a:gd name="connsiteY53" fmla="*/ 556143 h 589020"/>
              <a:gd name="connsiteX54" fmla="*/ 203572 w 448920"/>
              <a:gd name="connsiteY54" fmla="*/ 555221 h 589020"/>
              <a:gd name="connsiteX55" fmla="*/ 221241 w 448920"/>
              <a:gd name="connsiteY55" fmla="*/ 553839 h 589020"/>
              <a:gd name="connsiteX56" fmla="*/ 221241 w 448920"/>
              <a:gd name="connsiteY56" fmla="*/ 554760 h 589020"/>
              <a:gd name="connsiteX57" fmla="*/ 220164 w 448920"/>
              <a:gd name="connsiteY57" fmla="*/ 554914 h 589020"/>
              <a:gd name="connsiteX58" fmla="*/ 217860 w 448920"/>
              <a:gd name="connsiteY58" fmla="*/ 555682 h 589020"/>
              <a:gd name="connsiteX59" fmla="*/ 216938 w 448920"/>
              <a:gd name="connsiteY59" fmla="*/ 556911 h 589020"/>
              <a:gd name="connsiteX60" fmla="*/ 216938 w 448920"/>
              <a:gd name="connsiteY60" fmla="*/ 560138 h 589020"/>
              <a:gd name="connsiteX61" fmla="*/ 217706 w 448920"/>
              <a:gd name="connsiteY61" fmla="*/ 569663 h 589020"/>
              <a:gd name="connsiteX62" fmla="*/ 229690 w 448920"/>
              <a:gd name="connsiteY62" fmla="*/ 568741 h 589020"/>
              <a:gd name="connsiteX63" fmla="*/ 228922 w 448920"/>
              <a:gd name="connsiteY63" fmla="*/ 559216 h 589020"/>
              <a:gd name="connsiteX64" fmla="*/ 228461 w 448920"/>
              <a:gd name="connsiteY64" fmla="*/ 555989 h 589020"/>
              <a:gd name="connsiteX65" fmla="*/ 227232 w 448920"/>
              <a:gd name="connsiteY65" fmla="*/ 554914 h 589020"/>
              <a:gd name="connsiteX66" fmla="*/ 224928 w 448920"/>
              <a:gd name="connsiteY66" fmla="*/ 554607 h 589020"/>
              <a:gd name="connsiteX67" fmla="*/ 223852 w 448920"/>
              <a:gd name="connsiteY67" fmla="*/ 554760 h 589020"/>
              <a:gd name="connsiteX68" fmla="*/ 223852 w 448920"/>
              <a:gd name="connsiteY68" fmla="*/ 553839 h 589020"/>
              <a:gd name="connsiteX69" fmla="*/ 257189 w 448920"/>
              <a:gd name="connsiteY69" fmla="*/ 549384 h 589020"/>
              <a:gd name="connsiteX70" fmla="*/ 251812 w 448920"/>
              <a:gd name="connsiteY70" fmla="*/ 555990 h 589020"/>
              <a:gd name="connsiteX71" fmla="*/ 253195 w 448920"/>
              <a:gd name="connsiteY71" fmla="*/ 567205 h 589020"/>
              <a:gd name="connsiteX72" fmla="*/ 259954 w 448920"/>
              <a:gd name="connsiteY72" fmla="*/ 578574 h 589020"/>
              <a:gd name="connsiteX73" fmla="*/ 266561 w 448920"/>
              <a:gd name="connsiteY73" fmla="*/ 579495 h 589020"/>
              <a:gd name="connsiteX74" fmla="*/ 270248 w 448920"/>
              <a:gd name="connsiteY74" fmla="*/ 577037 h 589020"/>
              <a:gd name="connsiteX75" fmla="*/ 271938 w 448920"/>
              <a:gd name="connsiteY75" fmla="*/ 571199 h 589020"/>
              <a:gd name="connsiteX76" fmla="*/ 270401 w 448920"/>
              <a:gd name="connsiteY76" fmla="*/ 562135 h 589020"/>
              <a:gd name="connsiteX77" fmla="*/ 266253 w 448920"/>
              <a:gd name="connsiteY77" fmla="*/ 552917 h 589020"/>
              <a:gd name="connsiteX78" fmla="*/ 261798 w 448920"/>
              <a:gd name="connsiteY78" fmla="*/ 549384 h 589020"/>
              <a:gd name="connsiteX79" fmla="*/ 257189 w 448920"/>
              <a:gd name="connsiteY79" fmla="*/ 549384 h 589020"/>
              <a:gd name="connsiteX80" fmla="*/ 256267 w 448920"/>
              <a:gd name="connsiteY80" fmla="*/ 547847 h 589020"/>
              <a:gd name="connsiteX81" fmla="*/ 270248 w 448920"/>
              <a:gd name="connsiteY81" fmla="*/ 548462 h 589020"/>
              <a:gd name="connsiteX82" fmla="*/ 278851 w 448920"/>
              <a:gd name="connsiteY82" fmla="*/ 558909 h 589020"/>
              <a:gd name="connsiteX83" fmla="*/ 278697 w 448920"/>
              <a:gd name="connsiteY83" fmla="*/ 570738 h 589020"/>
              <a:gd name="connsiteX84" fmla="*/ 267175 w 448920"/>
              <a:gd name="connsiteY84" fmla="*/ 581185 h 589020"/>
              <a:gd name="connsiteX85" fmla="*/ 251812 w 448920"/>
              <a:gd name="connsiteY85" fmla="*/ 579495 h 589020"/>
              <a:gd name="connsiteX86" fmla="*/ 244591 w 448920"/>
              <a:gd name="connsiteY86" fmla="*/ 569663 h 589020"/>
              <a:gd name="connsiteX87" fmla="*/ 245667 w 448920"/>
              <a:gd name="connsiteY87" fmla="*/ 556144 h 589020"/>
              <a:gd name="connsiteX88" fmla="*/ 256267 w 448920"/>
              <a:gd name="connsiteY88" fmla="*/ 547847 h 589020"/>
              <a:gd name="connsiteX89" fmla="*/ 156408 w 448920"/>
              <a:gd name="connsiteY89" fmla="*/ 547694 h 589020"/>
              <a:gd name="connsiteX90" fmla="*/ 160710 w 448920"/>
              <a:gd name="connsiteY90" fmla="*/ 549077 h 589020"/>
              <a:gd name="connsiteX91" fmla="*/ 163936 w 448920"/>
              <a:gd name="connsiteY91" fmla="*/ 551074 h 589020"/>
              <a:gd name="connsiteX92" fmla="*/ 166548 w 448920"/>
              <a:gd name="connsiteY92" fmla="*/ 552610 h 589020"/>
              <a:gd name="connsiteX93" fmla="*/ 167931 w 448920"/>
              <a:gd name="connsiteY93" fmla="*/ 552457 h 589020"/>
              <a:gd name="connsiteX94" fmla="*/ 169467 w 448920"/>
              <a:gd name="connsiteY94" fmla="*/ 550767 h 589020"/>
              <a:gd name="connsiteX95" fmla="*/ 170081 w 448920"/>
              <a:gd name="connsiteY95" fmla="*/ 551227 h 589020"/>
              <a:gd name="connsiteX96" fmla="*/ 167316 w 448920"/>
              <a:gd name="connsiteY96" fmla="*/ 562750 h 589020"/>
              <a:gd name="connsiteX97" fmla="*/ 166394 w 448920"/>
              <a:gd name="connsiteY97" fmla="*/ 562596 h 589020"/>
              <a:gd name="connsiteX98" fmla="*/ 163322 w 448920"/>
              <a:gd name="connsiteY98" fmla="*/ 554146 h 589020"/>
              <a:gd name="connsiteX99" fmla="*/ 156869 w 448920"/>
              <a:gd name="connsiteY99" fmla="*/ 549998 h 589020"/>
              <a:gd name="connsiteX100" fmla="*/ 150263 w 448920"/>
              <a:gd name="connsiteY100" fmla="*/ 550613 h 589020"/>
              <a:gd name="connsiteX101" fmla="*/ 145347 w 448920"/>
              <a:gd name="connsiteY101" fmla="*/ 555529 h 589020"/>
              <a:gd name="connsiteX102" fmla="*/ 142428 w 448920"/>
              <a:gd name="connsiteY102" fmla="*/ 562903 h 589020"/>
              <a:gd name="connsiteX103" fmla="*/ 141506 w 448920"/>
              <a:gd name="connsiteY103" fmla="*/ 571507 h 589020"/>
              <a:gd name="connsiteX104" fmla="*/ 143811 w 448920"/>
              <a:gd name="connsiteY104" fmla="*/ 577652 h 589020"/>
              <a:gd name="connsiteX105" fmla="*/ 149341 w 448920"/>
              <a:gd name="connsiteY105" fmla="*/ 580725 h 589020"/>
              <a:gd name="connsiteX106" fmla="*/ 151799 w 448920"/>
              <a:gd name="connsiteY106" fmla="*/ 581032 h 589020"/>
              <a:gd name="connsiteX107" fmla="*/ 154565 w 448920"/>
              <a:gd name="connsiteY107" fmla="*/ 580878 h 589020"/>
              <a:gd name="connsiteX108" fmla="*/ 156255 w 448920"/>
              <a:gd name="connsiteY108" fmla="*/ 573965 h 589020"/>
              <a:gd name="connsiteX109" fmla="*/ 156562 w 448920"/>
              <a:gd name="connsiteY109" fmla="*/ 571353 h 589020"/>
              <a:gd name="connsiteX110" fmla="*/ 155640 w 448920"/>
              <a:gd name="connsiteY110" fmla="*/ 570124 h 589020"/>
              <a:gd name="connsiteX111" fmla="*/ 153797 w 448920"/>
              <a:gd name="connsiteY111" fmla="*/ 569202 h 589020"/>
              <a:gd name="connsiteX112" fmla="*/ 153028 w 448920"/>
              <a:gd name="connsiteY112" fmla="*/ 569049 h 589020"/>
              <a:gd name="connsiteX113" fmla="*/ 153182 w 448920"/>
              <a:gd name="connsiteY113" fmla="*/ 568127 h 589020"/>
              <a:gd name="connsiteX114" fmla="*/ 169160 w 448920"/>
              <a:gd name="connsiteY114" fmla="*/ 571968 h 589020"/>
              <a:gd name="connsiteX115" fmla="*/ 169006 w 448920"/>
              <a:gd name="connsiteY115" fmla="*/ 572889 h 589020"/>
              <a:gd name="connsiteX116" fmla="*/ 166394 w 448920"/>
              <a:gd name="connsiteY116" fmla="*/ 572736 h 589020"/>
              <a:gd name="connsiteX117" fmla="*/ 165012 w 448920"/>
              <a:gd name="connsiteY117" fmla="*/ 573658 h 589020"/>
              <a:gd name="connsiteX118" fmla="*/ 164243 w 448920"/>
              <a:gd name="connsiteY118" fmla="*/ 575808 h 589020"/>
              <a:gd name="connsiteX119" fmla="*/ 162553 w 448920"/>
              <a:gd name="connsiteY119" fmla="*/ 582722 h 589020"/>
              <a:gd name="connsiteX120" fmla="*/ 155486 w 448920"/>
              <a:gd name="connsiteY120" fmla="*/ 583183 h 589020"/>
              <a:gd name="connsiteX121" fmla="*/ 148266 w 448920"/>
              <a:gd name="connsiteY121" fmla="*/ 582261 h 589020"/>
              <a:gd name="connsiteX122" fmla="*/ 140738 w 448920"/>
              <a:gd name="connsiteY122" fmla="*/ 579035 h 589020"/>
              <a:gd name="connsiteX123" fmla="*/ 136129 w 448920"/>
              <a:gd name="connsiteY123" fmla="*/ 574426 h 589020"/>
              <a:gd name="connsiteX124" fmla="*/ 133517 w 448920"/>
              <a:gd name="connsiteY124" fmla="*/ 568895 h 589020"/>
              <a:gd name="connsiteX125" fmla="*/ 133671 w 448920"/>
              <a:gd name="connsiteY125" fmla="*/ 560906 h 589020"/>
              <a:gd name="connsiteX126" fmla="*/ 141967 w 448920"/>
              <a:gd name="connsiteY126" fmla="*/ 549691 h 589020"/>
              <a:gd name="connsiteX127" fmla="*/ 156408 w 448920"/>
              <a:gd name="connsiteY127" fmla="*/ 547694 h 589020"/>
              <a:gd name="connsiteX128" fmla="*/ 105556 w 448920"/>
              <a:gd name="connsiteY128" fmla="*/ 529258 h 589020"/>
              <a:gd name="connsiteX129" fmla="*/ 116618 w 448920"/>
              <a:gd name="connsiteY129" fmla="*/ 534328 h 589020"/>
              <a:gd name="connsiteX130" fmla="*/ 123532 w 448920"/>
              <a:gd name="connsiteY130" fmla="*/ 560292 h 589020"/>
              <a:gd name="connsiteX131" fmla="*/ 129370 w 448920"/>
              <a:gd name="connsiteY131" fmla="*/ 546927 h 589020"/>
              <a:gd name="connsiteX132" fmla="*/ 130291 w 448920"/>
              <a:gd name="connsiteY132" fmla="*/ 542777 h 589020"/>
              <a:gd name="connsiteX133" fmla="*/ 127219 w 448920"/>
              <a:gd name="connsiteY133" fmla="*/ 539859 h 589020"/>
              <a:gd name="connsiteX134" fmla="*/ 127526 w 448920"/>
              <a:gd name="connsiteY134" fmla="*/ 538937 h 589020"/>
              <a:gd name="connsiteX135" fmla="*/ 137819 w 448920"/>
              <a:gd name="connsiteY135" fmla="*/ 543392 h 589020"/>
              <a:gd name="connsiteX136" fmla="*/ 137512 w 448920"/>
              <a:gd name="connsiteY136" fmla="*/ 544314 h 589020"/>
              <a:gd name="connsiteX137" fmla="*/ 134593 w 448920"/>
              <a:gd name="connsiteY137" fmla="*/ 543853 h 589020"/>
              <a:gd name="connsiteX138" fmla="*/ 132903 w 448920"/>
              <a:gd name="connsiteY138" fmla="*/ 544621 h 589020"/>
              <a:gd name="connsiteX139" fmla="*/ 131213 w 448920"/>
              <a:gd name="connsiteY139" fmla="*/ 547541 h 589020"/>
              <a:gd name="connsiteX140" fmla="*/ 119844 w 448920"/>
              <a:gd name="connsiteY140" fmla="*/ 573351 h 589020"/>
              <a:gd name="connsiteX141" fmla="*/ 119076 w 448920"/>
              <a:gd name="connsiteY141" fmla="*/ 573044 h 589020"/>
              <a:gd name="connsiteX142" fmla="*/ 109397 w 448920"/>
              <a:gd name="connsiteY142" fmla="*/ 538015 h 589020"/>
              <a:gd name="connsiteX143" fmla="*/ 100793 w 448920"/>
              <a:gd name="connsiteY143" fmla="*/ 557681 h 589020"/>
              <a:gd name="connsiteX144" fmla="*/ 100486 w 448920"/>
              <a:gd name="connsiteY144" fmla="*/ 561829 h 589020"/>
              <a:gd name="connsiteX145" fmla="*/ 102791 w 448920"/>
              <a:gd name="connsiteY145" fmla="*/ 563980 h 589020"/>
              <a:gd name="connsiteX146" fmla="*/ 103559 w 448920"/>
              <a:gd name="connsiteY146" fmla="*/ 564287 h 589020"/>
              <a:gd name="connsiteX147" fmla="*/ 103251 w 448920"/>
              <a:gd name="connsiteY147" fmla="*/ 565055 h 589020"/>
              <a:gd name="connsiteX148" fmla="*/ 92190 w 448920"/>
              <a:gd name="connsiteY148" fmla="*/ 560292 h 589020"/>
              <a:gd name="connsiteX149" fmla="*/ 92497 w 448920"/>
              <a:gd name="connsiteY149" fmla="*/ 559524 h 589020"/>
              <a:gd name="connsiteX150" fmla="*/ 96492 w 448920"/>
              <a:gd name="connsiteY150" fmla="*/ 559985 h 589020"/>
              <a:gd name="connsiteX151" fmla="*/ 99103 w 448920"/>
              <a:gd name="connsiteY151" fmla="*/ 556913 h 589020"/>
              <a:gd name="connsiteX152" fmla="*/ 108628 w 448920"/>
              <a:gd name="connsiteY152" fmla="*/ 535096 h 589020"/>
              <a:gd name="connsiteX153" fmla="*/ 108321 w 448920"/>
              <a:gd name="connsiteY153" fmla="*/ 534021 h 589020"/>
              <a:gd name="connsiteX154" fmla="*/ 107246 w 448920"/>
              <a:gd name="connsiteY154" fmla="*/ 531562 h 589020"/>
              <a:gd name="connsiteX155" fmla="*/ 105249 w 448920"/>
              <a:gd name="connsiteY155" fmla="*/ 530180 h 589020"/>
              <a:gd name="connsiteX156" fmla="*/ 82666 w 448920"/>
              <a:gd name="connsiteY156" fmla="*/ 528643 h 589020"/>
              <a:gd name="connsiteX157" fmla="*/ 72065 w 448920"/>
              <a:gd name="connsiteY157" fmla="*/ 535865 h 589020"/>
              <a:gd name="connsiteX158" fmla="*/ 80823 w 448920"/>
              <a:gd name="connsiteY158" fmla="*/ 541242 h 589020"/>
              <a:gd name="connsiteX159" fmla="*/ 308041 w 448920"/>
              <a:gd name="connsiteY159" fmla="*/ 528336 h 589020"/>
              <a:gd name="connsiteX160" fmla="*/ 308348 w 448920"/>
              <a:gd name="connsiteY160" fmla="*/ 529258 h 589020"/>
              <a:gd name="connsiteX161" fmla="*/ 307734 w 448920"/>
              <a:gd name="connsiteY161" fmla="*/ 529565 h 589020"/>
              <a:gd name="connsiteX162" fmla="*/ 305737 w 448920"/>
              <a:gd name="connsiteY162" fmla="*/ 531101 h 589020"/>
              <a:gd name="connsiteX163" fmla="*/ 305122 w 448920"/>
              <a:gd name="connsiteY163" fmla="*/ 533252 h 589020"/>
              <a:gd name="connsiteX164" fmla="*/ 305890 w 448920"/>
              <a:gd name="connsiteY164" fmla="*/ 536018 h 589020"/>
              <a:gd name="connsiteX165" fmla="*/ 310960 w 448920"/>
              <a:gd name="connsiteY165" fmla="*/ 547847 h 589020"/>
              <a:gd name="connsiteX166" fmla="*/ 313725 w 448920"/>
              <a:gd name="connsiteY166" fmla="*/ 555990 h 589020"/>
              <a:gd name="connsiteX167" fmla="*/ 312189 w 448920"/>
              <a:gd name="connsiteY167" fmla="*/ 561981 h 589020"/>
              <a:gd name="connsiteX168" fmla="*/ 305429 w 448920"/>
              <a:gd name="connsiteY168" fmla="*/ 567358 h 589020"/>
              <a:gd name="connsiteX169" fmla="*/ 298670 w 448920"/>
              <a:gd name="connsiteY169" fmla="*/ 569048 h 589020"/>
              <a:gd name="connsiteX170" fmla="*/ 292832 w 448920"/>
              <a:gd name="connsiteY170" fmla="*/ 567051 h 589020"/>
              <a:gd name="connsiteX171" fmla="*/ 288991 w 448920"/>
              <a:gd name="connsiteY171" fmla="*/ 561367 h 589020"/>
              <a:gd name="connsiteX172" fmla="*/ 282385 w 448920"/>
              <a:gd name="connsiteY172" fmla="*/ 546157 h 589020"/>
              <a:gd name="connsiteX173" fmla="*/ 280695 w 448920"/>
              <a:gd name="connsiteY173" fmla="*/ 542931 h 589020"/>
              <a:gd name="connsiteX174" fmla="*/ 279159 w 448920"/>
              <a:gd name="connsiteY174" fmla="*/ 542316 h 589020"/>
              <a:gd name="connsiteX175" fmla="*/ 276240 w 448920"/>
              <a:gd name="connsiteY175" fmla="*/ 543085 h 589020"/>
              <a:gd name="connsiteX176" fmla="*/ 276086 w 448920"/>
              <a:gd name="connsiteY176" fmla="*/ 542163 h 589020"/>
              <a:gd name="connsiteX177" fmla="*/ 292064 w 448920"/>
              <a:gd name="connsiteY177" fmla="*/ 535249 h 589020"/>
              <a:gd name="connsiteX178" fmla="*/ 292371 w 448920"/>
              <a:gd name="connsiteY178" fmla="*/ 536171 h 589020"/>
              <a:gd name="connsiteX179" fmla="*/ 291603 w 448920"/>
              <a:gd name="connsiteY179" fmla="*/ 536478 h 589020"/>
              <a:gd name="connsiteX180" fmla="*/ 289298 w 448920"/>
              <a:gd name="connsiteY180" fmla="*/ 537861 h 589020"/>
              <a:gd name="connsiteX181" fmla="*/ 288837 w 448920"/>
              <a:gd name="connsiteY181" fmla="*/ 539244 h 589020"/>
              <a:gd name="connsiteX182" fmla="*/ 289913 w 448920"/>
              <a:gd name="connsiteY182" fmla="*/ 542624 h 589020"/>
              <a:gd name="connsiteX183" fmla="*/ 296519 w 448920"/>
              <a:gd name="connsiteY183" fmla="*/ 557833 h 589020"/>
              <a:gd name="connsiteX184" fmla="*/ 299591 w 448920"/>
              <a:gd name="connsiteY184" fmla="*/ 563057 h 589020"/>
              <a:gd name="connsiteX185" fmla="*/ 302664 w 448920"/>
              <a:gd name="connsiteY185" fmla="*/ 564439 h 589020"/>
              <a:gd name="connsiteX186" fmla="*/ 306658 w 448920"/>
              <a:gd name="connsiteY186" fmla="*/ 563825 h 589020"/>
              <a:gd name="connsiteX187" fmla="*/ 310499 w 448920"/>
              <a:gd name="connsiteY187" fmla="*/ 560906 h 589020"/>
              <a:gd name="connsiteX188" fmla="*/ 311728 w 448920"/>
              <a:gd name="connsiteY188" fmla="*/ 556604 h 589020"/>
              <a:gd name="connsiteX189" fmla="*/ 309577 w 448920"/>
              <a:gd name="connsiteY189" fmla="*/ 549230 h 589020"/>
              <a:gd name="connsiteX190" fmla="*/ 304047 w 448920"/>
              <a:gd name="connsiteY190" fmla="*/ 536632 h 589020"/>
              <a:gd name="connsiteX191" fmla="*/ 302357 w 448920"/>
              <a:gd name="connsiteY191" fmla="*/ 533867 h 589020"/>
              <a:gd name="connsiteX192" fmla="*/ 300667 w 448920"/>
              <a:gd name="connsiteY192" fmla="*/ 533099 h 589020"/>
              <a:gd name="connsiteX193" fmla="*/ 297594 w 448920"/>
              <a:gd name="connsiteY193" fmla="*/ 533867 h 589020"/>
              <a:gd name="connsiteX194" fmla="*/ 297287 w 448920"/>
              <a:gd name="connsiteY194" fmla="*/ 532945 h 589020"/>
              <a:gd name="connsiteX195" fmla="*/ 91116 w 448920"/>
              <a:gd name="connsiteY195" fmla="*/ 520501 h 589020"/>
              <a:gd name="connsiteX196" fmla="*/ 91577 w 448920"/>
              <a:gd name="connsiteY196" fmla="*/ 520808 h 589020"/>
              <a:gd name="connsiteX197" fmla="*/ 87429 w 448920"/>
              <a:gd name="connsiteY197" fmla="*/ 550767 h 589020"/>
              <a:gd name="connsiteX198" fmla="*/ 87275 w 448920"/>
              <a:gd name="connsiteY198" fmla="*/ 556452 h 589020"/>
              <a:gd name="connsiteX199" fmla="*/ 88965 w 448920"/>
              <a:gd name="connsiteY199" fmla="*/ 558449 h 589020"/>
              <a:gd name="connsiteX200" fmla="*/ 88504 w 448920"/>
              <a:gd name="connsiteY200" fmla="*/ 559217 h 589020"/>
              <a:gd name="connsiteX201" fmla="*/ 74524 w 448920"/>
              <a:gd name="connsiteY201" fmla="*/ 550614 h 589020"/>
              <a:gd name="connsiteX202" fmla="*/ 74985 w 448920"/>
              <a:gd name="connsiteY202" fmla="*/ 549845 h 589020"/>
              <a:gd name="connsiteX203" fmla="*/ 75599 w 448920"/>
              <a:gd name="connsiteY203" fmla="*/ 550153 h 589020"/>
              <a:gd name="connsiteX204" fmla="*/ 78211 w 448920"/>
              <a:gd name="connsiteY204" fmla="*/ 551075 h 589020"/>
              <a:gd name="connsiteX205" fmla="*/ 79286 w 448920"/>
              <a:gd name="connsiteY205" fmla="*/ 550460 h 589020"/>
              <a:gd name="connsiteX206" fmla="*/ 79594 w 448920"/>
              <a:gd name="connsiteY206" fmla="*/ 549538 h 589020"/>
              <a:gd name="connsiteX207" fmla="*/ 79901 w 448920"/>
              <a:gd name="connsiteY207" fmla="*/ 547541 h 589020"/>
              <a:gd name="connsiteX208" fmla="*/ 80515 w 448920"/>
              <a:gd name="connsiteY208" fmla="*/ 542932 h 589020"/>
              <a:gd name="connsiteX209" fmla="*/ 70375 w 448920"/>
              <a:gd name="connsiteY209" fmla="*/ 536633 h 589020"/>
              <a:gd name="connsiteX210" fmla="*/ 67456 w 448920"/>
              <a:gd name="connsiteY210" fmla="*/ 538630 h 589020"/>
              <a:gd name="connsiteX211" fmla="*/ 65459 w 448920"/>
              <a:gd name="connsiteY211" fmla="*/ 540628 h 589020"/>
              <a:gd name="connsiteX212" fmla="*/ 65305 w 448920"/>
              <a:gd name="connsiteY212" fmla="*/ 543086 h 589020"/>
              <a:gd name="connsiteX213" fmla="*/ 67763 w 448920"/>
              <a:gd name="connsiteY213" fmla="*/ 545390 h 589020"/>
              <a:gd name="connsiteX214" fmla="*/ 67302 w 448920"/>
              <a:gd name="connsiteY214" fmla="*/ 546158 h 589020"/>
              <a:gd name="connsiteX215" fmla="*/ 57777 w 448920"/>
              <a:gd name="connsiteY215" fmla="*/ 540320 h 589020"/>
              <a:gd name="connsiteX216" fmla="*/ 58238 w 448920"/>
              <a:gd name="connsiteY216" fmla="*/ 539552 h 589020"/>
              <a:gd name="connsiteX217" fmla="*/ 61618 w 448920"/>
              <a:gd name="connsiteY217" fmla="*/ 539859 h 589020"/>
              <a:gd name="connsiteX218" fmla="*/ 66688 w 448920"/>
              <a:gd name="connsiteY218" fmla="*/ 537094 h 589020"/>
              <a:gd name="connsiteX219" fmla="*/ 352288 w 448920"/>
              <a:gd name="connsiteY219" fmla="*/ 494384 h 589020"/>
              <a:gd name="connsiteX220" fmla="*/ 352902 w 448920"/>
              <a:gd name="connsiteY220" fmla="*/ 495152 h 589020"/>
              <a:gd name="connsiteX221" fmla="*/ 352288 w 448920"/>
              <a:gd name="connsiteY221" fmla="*/ 495613 h 589020"/>
              <a:gd name="connsiteX222" fmla="*/ 350752 w 448920"/>
              <a:gd name="connsiteY222" fmla="*/ 497457 h 589020"/>
              <a:gd name="connsiteX223" fmla="*/ 350752 w 448920"/>
              <a:gd name="connsiteY223" fmla="*/ 499607 h 589020"/>
              <a:gd name="connsiteX224" fmla="*/ 352288 w 448920"/>
              <a:gd name="connsiteY224" fmla="*/ 502066 h 589020"/>
              <a:gd name="connsiteX225" fmla="*/ 360277 w 448920"/>
              <a:gd name="connsiteY225" fmla="*/ 512205 h 589020"/>
              <a:gd name="connsiteX226" fmla="*/ 365039 w 448920"/>
              <a:gd name="connsiteY226" fmla="*/ 519426 h 589020"/>
              <a:gd name="connsiteX227" fmla="*/ 365039 w 448920"/>
              <a:gd name="connsiteY227" fmla="*/ 525571 h 589020"/>
              <a:gd name="connsiteX228" fmla="*/ 359969 w 448920"/>
              <a:gd name="connsiteY228" fmla="*/ 532484 h 589020"/>
              <a:gd name="connsiteX229" fmla="*/ 353978 w 448920"/>
              <a:gd name="connsiteY229" fmla="*/ 535711 h 589020"/>
              <a:gd name="connsiteX230" fmla="*/ 347833 w 448920"/>
              <a:gd name="connsiteY230" fmla="*/ 535403 h 589020"/>
              <a:gd name="connsiteX231" fmla="*/ 342608 w 448920"/>
              <a:gd name="connsiteY231" fmla="*/ 530948 h 589020"/>
              <a:gd name="connsiteX232" fmla="*/ 332315 w 448920"/>
              <a:gd name="connsiteY232" fmla="*/ 517890 h 589020"/>
              <a:gd name="connsiteX233" fmla="*/ 329857 w 448920"/>
              <a:gd name="connsiteY233" fmla="*/ 515278 h 589020"/>
              <a:gd name="connsiteX234" fmla="*/ 328321 w 448920"/>
              <a:gd name="connsiteY234" fmla="*/ 515124 h 589020"/>
              <a:gd name="connsiteX235" fmla="*/ 325709 w 448920"/>
              <a:gd name="connsiteY235" fmla="*/ 516660 h 589020"/>
              <a:gd name="connsiteX236" fmla="*/ 325248 w 448920"/>
              <a:gd name="connsiteY236" fmla="*/ 515892 h 589020"/>
              <a:gd name="connsiteX237" fmla="*/ 338921 w 448920"/>
              <a:gd name="connsiteY237" fmla="*/ 504985 h 589020"/>
              <a:gd name="connsiteX238" fmla="*/ 339536 w 448920"/>
              <a:gd name="connsiteY238" fmla="*/ 505753 h 589020"/>
              <a:gd name="connsiteX239" fmla="*/ 338921 w 448920"/>
              <a:gd name="connsiteY239" fmla="*/ 506367 h 589020"/>
              <a:gd name="connsiteX240" fmla="*/ 337078 w 448920"/>
              <a:gd name="connsiteY240" fmla="*/ 508364 h 589020"/>
              <a:gd name="connsiteX241" fmla="*/ 336924 w 448920"/>
              <a:gd name="connsiteY241" fmla="*/ 509901 h 589020"/>
              <a:gd name="connsiteX242" fmla="*/ 338921 w 448920"/>
              <a:gd name="connsiteY242" fmla="*/ 512973 h 589020"/>
              <a:gd name="connsiteX243" fmla="*/ 349215 w 448920"/>
              <a:gd name="connsiteY243" fmla="*/ 526032 h 589020"/>
              <a:gd name="connsiteX244" fmla="*/ 353517 w 448920"/>
              <a:gd name="connsiteY244" fmla="*/ 530334 h 589020"/>
              <a:gd name="connsiteX245" fmla="*/ 356743 w 448920"/>
              <a:gd name="connsiteY245" fmla="*/ 530795 h 589020"/>
              <a:gd name="connsiteX246" fmla="*/ 360430 w 448920"/>
              <a:gd name="connsiteY246" fmla="*/ 529105 h 589020"/>
              <a:gd name="connsiteX247" fmla="*/ 363349 w 448920"/>
              <a:gd name="connsiteY247" fmla="*/ 525264 h 589020"/>
              <a:gd name="connsiteX248" fmla="*/ 363503 w 448920"/>
              <a:gd name="connsiteY248" fmla="*/ 520809 h 589020"/>
              <a:gd name="connsiteX249" fmla="*/ 359509 w 448920"/>
              <a:gd name="connsiteY249" fmla="*/ 514202 h 589020"/>
              <a:gd name="connsiteX250" fmla="*/ 350905 w 448920"/>
              <a:gd name="connsiteY250" fmla="*/ 503448 h 589020"/>
              <a:gd name="connsiteX251" fmla="*/ 348447 w 448920"/>
              <a:gd name="connsiteY251" fmla="*/ 501144 h 589020"/>
              <a:gd name="connsiteX252" fmla="*/ 346604 w 448920"/>
              <a:gd name="connsiteY252" fmla="*/ 500837 h 589020"/>
              <a:gd name="connsiteX253" fmla="*/ 343685 w 448920"/>
              <a:gd name="connsiteY253" fmla="*/ 502373 h 589020"/>
              <a:gd name="connsiteX254" fmla="*/ 343070 w 448920"/>
              <a:gd name="connsiteY254" fmla="*/ 501605 h 589020"/>
              <a:gd name="connsiteX255" fmla="*/ 51018 w 448920"/>
              <a:gd name="connsiteY255" fmla="*/ 489621 h 589020"/>
              <a:gd name="connsiteX256" fmla="*/ 64076 w 448920"/>
              <a:gd name="connsiteY256" fmla="*/ 501297 h 589020"/>
              <a:gd name="connsiteX257" fmla="*/ 63462 w 448920"/>
              <a:gd name="connsiteY257" fmla="*/ 502065 h 589020"/>
              <a:gd name="connsiteX258" fmla="*/ 62847 w 448920"/>
              <a:gd name="connsiteY258" fmla="*/ 501451 h 589020"/>
              <a:gd name="connsiteX259" fmla="*/ 60543 w 448920"/>
              <a:gd name="connsiteY259" fmla="*/ 499914 h 589020"/>
              <a:gd name="connsiteX260" fmla="*/ 59007 w 448920"/>
              <a:gd name="connsiteY260" fmla="*/ 500068 h 589020"/>
              <a:gd name="connsiteX261" fmla="*/ 56395 w 448920"/>
              <a:gd name="connsiteY261" fmla="*/ 502526 h 589020"/>
              <a:gd name="connsiteX262" fmla="*/ 45333 w 448920"/>
              <a:gd name="connsiteY262" fmla="*/ 514970 h 589020"/>
              <a:gd name="connsiteX263" fmla="*/ 41800 w 448920"/>
              <a:gd name="connsiteY263" fmla="*/ 519886 h 589020"/>
              <a:gd name="connsiteX264" fmla="*/ 41800 w 448920"/>
              <a:gd name="connsiteY264" fmla="*/ 523266 h 589020"/>
              <a:gd name="connsiteX265" fmla="*/ 44104 w 448920"/>
              <a:gd name="connsiteY265" fmla="*/ 526646 h 589020"/>
              <a:gd name="connsiteX266" fmla="*/ 48406 w 448920"/>
              <a:gd name="connsiteY266" fmla="*/ 528797 h 589020"/>
              <a:gd name="connsiteX267" fmla="*/ 52861 w 448920"/>
              <a:gd name="connsiteY267" fmla="*/ 528182 h 589020"/>
              <a:gd name="connsiteX268" fmla="*/ 58546 w 448920"/>
              <a:gd name="connsiteY268" fmla="*/ 523112 h 589020"/>
              <a:gd name="connsiteX269" fmla="*/ 67764 w 448920"/>
              <a:gd name="connsiteY269" fmla="*/ 512819 h 589020"/>
              <a:gd name="connsiteX270" fmla="*/ 69607 w 448920"/>
              <a:gd name="connsiteY270" fmla="*/ 510054 h 589020"/>
              <a:gd name="connsiteX271" fmla="*/ 69607 w 448920"/>
              <a:gd name="connsiteY271" fmla="*/ 508210 h 589020"/>
              <a:gd name="connsiteX272" fmla="*/ 67610 w 448920"/>
              <a:gd name="connsiteY272" fmla="*/ 505599 h 589020"/>
              <a:gd name="connsiteX273" fmla="*/ 68224 w 448920"/>
              <a:gd name="connsiteY273" fmla="*/ 504830 h 589020"/>
              <a:gd name="connsiteX274" fmla="*/ 76981 w 448920"/>
              <a:gd name="connsiteY274" fmla="*/ 512666 h 589020"/>
              <a:gd name="connsiteX275" fmla="*/ 76367 w 448920"/>
              <a:gd name="connsiteY275" fmla="*/ 513434 h 589020"/>
              <a:gd name="connsiteX276" fmla="*/ 75906 w 448920"/>
              <a:gd name="connsiteY276" fmla="*/ 512973 h 589020"/>
              <a:gd name="connsiteX277" fmla="*/ 73755 w 448920"/>
              <a:gd name="connsiteY277" fmla="*/ 511897 h 589020"/>
              <a:gd name="connsiteX278" fmla="*/ 71604 w 448920"/>
              <a:gd name="connsiteY278" fmla="*/ 512205 h 589020"/>
              <a:gd name="connsiteX279" fmla="*/ 69453 w 448920"/>
              <a:gd name="connsiteY279" fmla="*/ 514202 h 589020"/>
              <a:gd name="connsiteX280" fmla="*/ 60850 w 448920"/>
              <a:gd name="connsiteY280" fmla="*/ 523881 h 589020"/>
              <a:gd name="connsiteX281" fmla="*/ 54551 w 448920"/>
              <a:gd name="connsiteY281" fmla="*/ 529872 h 589020"/>
              <a:gd name="connsiteX282" fmla="*/ 48406 w 448920"/>
              <a:gd name="connsiteY282" fmla="*/ 530948 h 589020"/>
              <a:gd name="connsiteX283" fmla="*/ 40725 w 448920"/>
              <a:gd name="connsiteY283" fmla="*/ 527107 h 589020"/>
              <a:gd name="connsiteX284" fmla="*/ 36423 w 448920"/>
              <a:gd name="connsiteY284" fmla="*/ 521730 h 589020"/>
              <a:gd name="connsiteX285" fmla="*/ 35655 w 448920"/>
              <a:gd name="connsiteY285" fmla="*/ 515585 h 589020"/>
              <a:gd name="connsiteX286" fmla="*/ 39188 w 448920"/>
              <a:gd name="connsiteY286" fmla="*/ 509593 h 589020"/>
              <a:gd name="connsiteX287" fmla="*/ 50250 w 448920"/>
              <a:gd name="connsiteY287" fmla="*/ 497149 h 589020"/>
              <a:gd name="connsiteX288" fmla="*/ 52400 w 448920"/>
              <a:gd name="connsiteY288" fmla="*/ 494230 h 589020"/>
              <a:gd name="connsiteX289" fmla="*/ 52247 w 448920"/>
              <a:gd name="connsiteY289" fmla="*/ 492694 h 589020"/>
              <a:gd name="connsiteX290" fmla="*/ 50250 w 448920"/>
              <a:gd name="connsiteY290" fmla="*/ 490389 h 589020"/>
              <a:gd name="connsiteX291" fmla="*/ 27512 w 448920"/>
              <a:gd name="connsiteY291" fmla="*/ 468881 h 589020"/>
              <a:gd name="connsiteX292" fmla="*/ 40264 w 448920"/>
              <a:gd name="connsiteY292" fmla="*/ 475795 h 589020"/>
              <a:gd name="connsiteX293" fmla="*/ 42875 w 448920"/>
              <a:gd name="connsiteY293" fmla="*/ 479482 h 589020"/>
              <a:gd name="connsiteX294" fmla="*/ 44258 w 448920"/>
              <a:gd name="connsiteY294" fmla="*/ 482862 h 589020"/>
              <a:gd name="connsiteX295" fmla="*/ 45487 w 448920"/>
              <a:gd name="connsiteY295" fmla="*/ 485628 h 589020"/>
              <a:gd name="connsiteX296" fmla="*/ 46716 w 448920"/>
              <a:gd name="connsiteY296" fmla="*/ 486243 h 589020"/>
              <a:gd name="connsiteX297" fmla="*/ 48867 w 448920"/>
              <a:gd name="connsiteY297" fmla="*/ 485782 h 589020"/>
              <a:gd name="connsiteX298" fmla="*/ 49021 w 448920"/>
              <a:gd name="connsiteY298" fmla="*/ 486396 h 589020"/>
              <a:gd name="connsiteX299" fmla="*/ 39957 w 448920"/>
              <a:gd name="connsiteY299" fmla="*/ 494078 h 589020"/>
              <a:gd name="connsiteX300" fmla="*/ 39342 w 448920"/>
              <a:gd name="connsiteY300" fmla="*/ 493310 h 589020"/>
              <a:gd name="connsiteX301" fmla="*/ 41800 w 448920"/>
              <a:gd name="connsiteY301" fmla="*/ 484706 h 589020"/>
              <a:gd name="connsiteX302" fmla="*/ 39035 w 448920"/>
              <a:gd name="connsiteY302" fmla="*/ 477485 h 589020"/>
              <a:gd name="connsiteX303" fmla="*/ 33350 w 448920"/>
              <a:gd name="connsiteY303" fmla="*/ 474105 h 589020"/>
              <a:gd name="connsiteX304" fmla="*/ 26437 w 448920"/>
              <a:gd name="connsiteY304" fmla="*/ 475180 h 589020"/>
              <a:gd name="connsiteX305" fmla="*/ 19830 w 448920"/>
              <a:gd name="connsiteY305" fmla="*/ 479482 h 589020"/>
              <a:gd name="connsiteX306" fmla="*/ 14146 w 448920"/>
              <a:gd name="connsiteY306" fmla="*/ 485935 h 589020"/>
              <a:gd name="connsiteX307" fmla="*/ 12456 w 448920"/>
              <a:gd name="connsiteY307" fmla="*/ 492234 h 589020"/>
              <a:gd name="connsiteX308" fmla="*/ 15067 w 448920"/>
              <a:gd name="connsiteY308" fmla="*/ 497918 h 589020"/>
              <a:gd name="connsiteX309" fmla="*/ 16911 w 448920"/>
              <a:gd name="connsiteY309" fmla="*/ 499608 h 589020"/>
              <a:gd name="connsiteX310" fmla="*/ 19215 w 448920"/>
              <a:gd name="connsiteY310" fmla="*/ 501145 h 589020"/>
              <a:gd name="connsiteX311" fmla="*/ 24592 w 448920"/>
              <a:gd name="connsiteY311" fmla="*/ 496536 h 589020"/>
              <a:gd name="connsiteX312" fmla="*/ 26437 w 448920"/>
              <a:gd name="connsiteY312" fmla="*/ 494692 h 589020"/>
              <a:gd name="connsiteX313" fmla="*/ 26591 w 448920"/>
              <a:gd name="connsiteY313" fmla="*/ 493156 h 589020"/>
              <a:gd name="connsiteX314" fmla="*/ 25669 w 448920"/>
              <a:gd name="connsiteY314" fmla="*/ 491312 h 589020"/>
              <a:gd name="connsiteX315" fmla="*/ 25053 w 448920"/>
              <a:gd name="connsiteY315" fmla="*/ 490698 h 589020"/>
              <a:gd name="connsiteX316" fmla="*/ 25823 w 448920"/>
              <a:gd name="connsiteY316" fmla="*/ 490083 h 589020"/>
              <a:gd name="connsiteX317" fmla="*/ 36423 w 448920"/>
              <a:gd name="connsiteY317" fmla="*/ 502681 h 589020"/>
              <a:gd name="connsiteX318" fmla="*/ 35655 w 448920"/>
              <a:gd name="connsiteY318" fmla="*/ 503296 h 589020"/>
              <a:gd name="connsiteX319" fmla="*/ 33504 w 448920"/>
              <a:gd name="connsiteY319" fmla="*/ 501606 h 589020"/>
              <a:gd name="connsiteX320" fmla="*/ 31814 w 448920"/>
              <a:gd name="connsiteY320" fmla="*/ 501606 h 589020"/>
              <a:gd name="connsiteX321" fmla="*/ 29971 w 448920"/>
              <a:gd name="connsiteY321" fmla="*/ 502988 h 589020"/>
              <a:gd name="connsiteX322" fmla="*/ 24592 w 448920"/>
              <a:gd name="connsiteY322" fmla="*/ 507597 h 589020"/>
              <a:gd name="connsiteX323" fmla="*/ 18601 w 448920"/>
              <a:gd name="connsiteY323" fmla="*/ 503910 h 589020"/>
              <a:gd name="connsiteX324" fmla="*/ 13377 w 448920"/>
              <a:gd name="connsiteY324" fmla="*/ 498840 h 589020"/>
              <a:gd name="connsiteX325" fmla="*/ 9229 w 448920"/>
              <a:gd name="connsiteY325" fmla="*/ 491927 h 589020"/>
              <a:gd name="connsiteX326" fmla="*/ 8154 w 448920"/>
              <a:gd name="connsiteY326" fmla="*/ 485474 h 589020"/>
              <a:gd name="connsiteX327" fmla="*/ 9383 w 448920"/>
              <a:gd name="connsiteY327" fmla="*/ 479482 h 589020"/>
              <a:gd name="connsiteX328" fmla="*/ 14146 w 448920"/>
              <a:gd name="connsiteY328" fmla="*/ 473183 h 589020"/>
              <a:gd name="connsiteX329" fmla="*/ 27512 w 448920"/>
              <a:gd name="connsiteY329" fmla="*/ 468881 h 589020"/>
              <a:gd name="connsiteX330" fmla="*/ 376099 w 448920"/>
              <a:gd name="connsiteY330" fmla="*/ 467652 h 589020"/>
              <a:gd name="connsiteX331" fmla="*/ 376868 w 448920"/>
              <a:gd name="connsiteY331" fmla="*/ 468267 h 589020"/>
              <a:gd name="connsiteX332" fmla="*/ 375485 w 448920"/>
              <a:gd name="connsiteY332" fmla="*/ 470878 h 589020"/>
              <a:gd name="connsiteX333" fmla="*/ 375792 w 448920"/>
              <a:gd name="connsiteY333" fmla="*/ 472722 h 589020"/>
              <a:gd name="connsiteX334" fmla="*/ 378097 w 448920"/>
              <a:gd name="connsiteY334" fmla="*/ 475334 h 589020"/>
              <a:gd name="connsiteX335" fmla="*/ 399144 w 448920"/>
              <a:gd name="connsiteY335" fmla="*/ 494078 h 589020"/>
              <a:gd name="connsiteX336" fmla="*/ 398530 w 448920"/>
              <a:gd name="connsiteY336" fmla="*/ 494692 h 589020"/>
              <a:gd name="connsiteX337" fmla="*/ 362273 w 448920"/>
              <a:gd name="connsiteY337" fmla="*/ 493002 h 589020"/>
              <a:gd name="connsiteX338" fmla="*/ 378404 w 448920"/>
              <a:gd name="connsiteY338" fmla="*/ 507290 h 589020"/>
              <a:gd name="connsiteX339" fmla="*/ 382245 w 448920"/>
              <a:gd name="connsiteY339" fmla="*/ 508980 h 589020"/>
              <a:gd name="connsiteX340" fmla="*/ 385010 w 448920"/>
              <a:gd name="connsiteY340" fmla="*/ 507443 h 589020"/>
              <a:gd name="connsiteX341" fmla="*/ 385471 w 448920"/>
              <a:gd name="connsiteY341" fmla="*/ 506829 h 589020"/>
              <a:gd name="connsiteX342" fmla="*/ 386085 w 448920"/>
              <a:gd name="connsiteY342" fmla="*/ 507443 h 589020"/>
              <a:gd name="connsiteX343" fmla="*/ 378097 w 448920"/>
              <a:gd name="connsiteY343" fmla="*/ 516354 h 589020"/>
              <a:gd name="connsiteX344" fmla="*/ 377482 w 448920"/>
              <a:gd name="connsiteY344" fmla="*/ 515739 h 589020"/>
              <a:gd name="connsiteX345" fmla="*/ 379172 w 448920"/>
              <a:gd name="connsiteY345" fmla="*/ 512052 h 589020"/>
              <a:gd name="connsiteX346" fmla="*/ 377021 w 448920"/>
              <a:gd name="connsiteY346" fmla="*/ 508672 h 589020"/>
              <a:gd name="connsiteX347" fmla="*/ 359200 w 448920"/>
              <a:gd name="connsiteY347" fmla="*/ 492848 h 589020"/>
              <a:gd name="connsiteX348" fmla="*/ 357971 w 448920"/>
              <a:gd name="connsiteY348" fmla="*/ 492848 h 589020"/>
              <a:gd name="connsiteX349" fmla="*/ 355359 w 448920"/>
              <a:gd name="connsiteY349" fmla="*/ 493156 h 589020"/>
              <a:gd name="connsiteX350" fmla="*/ 353362 w 448920"/>
              <a:gd name="connsiteY350" fmla="*/ 494692 h 589020"/>
              <a:gd name="connsiteX351" fmla="*/ 352594 w 448920"/>
              <a:gd name="connsiteY351" fmla="*/ 494078 h 589020"/>
              <a:gd name="connsiteX352" fmla="*/ 361044 w 448920"/>
              <a:gd name="connsiteY352" fmla="*/ 484705 h 589020"/>
              <a:gd name="connsiteX353" fmla="*/ 387775 w 448920"/>
              <a:gd name="connsiteY353" fmla="*/ 486242 h 589020"/>
              <a:gd name="connsiteX354" fmla="*/ 376868 w 448920"/>
              <a:gd name="connsiteY354" fmla="*/ 476563 h 589020"/>
              <a:gd name="connsiteX355" fmla="*/ 373180 w 448920"/>
              <a:gd name="connsiteY355" fmla="*/ 474412 h 589020"/>
              <a:gd name="connsiteX356" fmla="*/ 369493 w 448920"/>
              <a:gd name="connsiteY356" fmla="*/ 476563 h 589020"/>
              <a:gd name="connsiteX357" fmla="*/ 368725 w 448920"/>
              <a:gd name="connsiteY357" fmla="*/ 475948 h 589020"/>
              <a:gd name="connsiteX358" fmla="*/ 387468 w 448920"/>
              <a:gd name="connsiteY358" fmla="*/ 448602 h 589020"/>
              <a:gd name="connsiteX359" fmla="*/ 388236 w 448920"/>
              <a:gd name="connsiteY359" fmla="*/ 449063 h 589020"/>
              <a:gd name="connsiteX360" fmla="*/ 387621 w 448920"/>
              <a:gd name="connsiteY360" fmla="*/ 449985 h 589020"/>
              <a:gd name="connsiteX361" fmla="*/ 386853 w 448920"/>
              <a:gd name="connsiteY361" fmla="*/ 452289 h 589020"/>
              <a:gd name="connsiteX362" fmla="*/ 387314 w 448920"/>
              <a:gd name="connsiteY362" fmla="*/ 453825 h 589020"/>
              <a:gd name="connsiteX363" fmla="*/ 389772 w 448920"/>
              <a:gd name="connsiteY363" fmla="*/ 455669 h 589020"/>
              <a:gd name="connsiteX364" fmla="*/ 399605 w 448920"/>
              <a:gd name="connsiteY364" fmla="*/ 461814 h 589020"/>
              <a:gd name="connsiteX365" fmla="*/ 408669 w 448920"/>
              <a:gd name="connsiteY365" fmla="*/ 467345 h 589020"/>
              <a:gd name="connsiteX366" fmla="*/ 411588 w 448920"/>
              <a:gd name="connsiteY366" fmla="*/ 468881 h 589020"/>
              <a:gd name="connsiteX367" fmla="*/ 413124 w 448920"/>
              <a:gd name="connsiteY367" fmla="*/ 468574 h 589020"/>
              <a:gd name="connsiteX368" fmla="*/ 414814 w 448920"/>
              <a:gd name="connsiteY368" fmla="*/ 466884 h 589020"/>
              <a:gd name="connsiteX369" fmla="*/ 415429 w 448920"/>
              <a:gd name="connsiteY369" fmla="*/ 465962 h 589020"/>
              <a:gd name="connsiteX370" fmla="*/ 416197 w 448920"/>
              <a:gd name="connsiteY370" fmla="*/ 466423 h 589020"/>
              <a:gd name="connsiteX371" fmla="*/ 406979 w 448920"/>
              <a:gd name="connsiteY371" fmla="*/ 481479 h 589020"/>
              <a:gd name="connsiteX372" fmla="*/ 406211 w 448920"/>
              <a:gd name="connsiteY372" fmla="*/ 481018 h 589020"/>
              <a:gd name="connsiteX373" fmla="*/ 406825 w 448920"/>
              <a:gd name="connsiteY373" fmla="*/ 480096 h 589020"/>
              <a:gd name="connsiteX374" fmla="*/ 407593 w 448920"/>
              <a:gd name="connsiteY374" fmla="*/ 477792 h 589020"/>
              <a:gd name="connsiteX375" fmla="*/ 407133 w 448920"/>
              <a:gd name="connsiteY375" fmla="*/ 476256 h 589020"/>
              <a:gd name="connsiteX376" fmla="*/ 404674 w 448920"/>
              <a:gd name="connsiteY376" fmla="*/ 474412 h 589020"/>
              <a:gd name="connsiteX377" fmla="*/ 395610 w 448920"/>
              <a:gd name="connsiteY377" fmla="*/ 468881 h 589020"/>
              <a:gd name="connsiteX378" fmla="*/ 385778 w 448920"/>
              <a:gd name="connsiteY378" fmla="*/ 462736 h 589020"/>
              <a:gd name="connsiteX379" fmla="*/ 382859 w 448920"/>
              <a:gd name="connsiteY379" fmla="*/ 461200 h 589020"/>
              <a:gd name="connsiteX380" fmla="*/ 381323 w 448920"/>
              <a:gd name="connsiteY380" fmla="*/ 461507 h 589020"/>
              <a:gd name="connsiteX381" fmla="*/ 379633 w 448920"/>
              <a:gd name="connsiteY381" fmla="*/ 463197 h 589020"/>
              <a:gd name="connsiteX382" fmla="*/ 379018 w 448920"/>
              <a:gd name="connsiteY382" fmla="*/ 464119 h 589020"/>
              <a:gd name="connsiteX383" fmla="*/ 378250 w 448920"/>
              <a:gd name="connsiteY383" fmla="*/ 463658 h 589020"/>
              <a:gd name="connsiteX384" fmla="*/ 403139 w 448920"/>
              <a:gd name="connsiteY384" fmla="*/ 412499 h 589020"/>
              <a:gd name="connsiteX385" fmla="*/ 404061 w 448920"/>
              <a:gd name="connsiteY385" fmla="*/ 412806 h 589020"/>
              <a:gd name="connsiteX386" fmla="*/ 404675 w 448920"/>
              <a:gd name="connsiteY386" fmla="*/ 416647 h 589020"/>
              <a:gd name="connsiteX387" fmla="*/ 408824 w 448920"/>
              <a:gd name="connsiteY387" fmla="*/ 421717 h 589020"/>
              <a:gd name="connsiteX388" fmla="*/ 428182 w 448920"/>
              <a:gd name="connsiteY388" fmla="*/ 442457 h 589020"/>
              <a:gd name="connsiteX389" fmla="*/ 427874 w 448920"/>
              <a:gd name="connsiteY389" fmla="*/ 443225 h 589020"/>
              <a:gd name="connsiteX390" fmla="*/ 398530 w 448920"/>
              <a:gd name="connsiteY390" fmla="*/ 443532 h 589020"/>
              <a:gd name="connsiteX391" fmla="*/ 392231 w 448920"/>
              <a:gd name="connsiteY391" fmla="*/ 443993 h 589020"/>
              <a:gd name="connsiteX392" fmla="*/ 390234 w 448920"/>
              <a:gd name="connsiteY392" fmla="*/ 445990 h 589020"/>
              <a:gd name="connsiteX393" fmla="*/ 389312 w 448920"/>
              <a:gd name="connsiteY393" fmla="*/ 445683 h 589020"/>
              <a:gd name="connsiteX394" fmla="*/ 395611 w 448920"/>
              <a:gd name="connsiteY394" fmla="*/ 430781 h 589020"/>
              <a:gd name="connsiteX395" fmla="*/ 396533 w 448920"/>
              <a:gd name="connsiteY395" fmla="*/ 431088 h 589020"/>
              <a:gd name="connsiteX396" fmla="*/ 396379 w 448920"/>
              <a:gd name="connsiteY396" fmla="*/ 431549 h 589020"/>
              <a:gd name="connsiteX397" fmla="*/ 395764 w 448920"/>
              <a:gd name="connsiteY397" fmla="*/ 434468 h 589020"/>
              <a:gd name="connsiteX398" fmla="*/ 396533 w 448920"/>
              <a:gd name="connsiteY398" fmla="*/ 435390 h 589020"/>
              <a:gd name="connsiteX399" fmla="*/ 397608 w 448920"/>
              <a:gd name="connsiteY399" fmla="*/ 435544 h 589020"/>
              <a:gd name="connsiteX400" fmla="*/ 401142 w 448920"/>
              <a:gd name="connsiteY400" fmla="*/ 435544 h 589020"/>
              <a:gd name="connsiteX401" fmla="*/ 419425 w 448920"/>
              <a:gd name="connsiteY401" fmla="*/ 435390 h 589020"/>
              <a:gd name="connsiteX402" fmla="*/ 408210 w 448920"/>
              <a:gd name="connsiteY402" fmla="*/ 423407 h 589020"/>
              <a:gd name="connsiteX403" fmla="*/ 405443 w 448920"/>
              <a:gd name="connsiteY403" fmla="*/ 420641 h 589020"/>
              <a:gd name="connsiteX404" fmla="*/ 404061 w 448920"/>
              <a:gd name="connsiteY404" fmla="*/ 419720 h 589020"/>
              <a:gd name="connsiteX405" fmla="*/ 402678 w 448920"/>
              <a:gd name="connsiteY405" fmla="*/ 419566 h 589020"/>
              <a:gd name="connsiteX406" fmla="*/ 401449 w 448920"/>
              <a:gd name="connsiteY406" fmla="*/ 420334 h 589020"/>
              <a:gd name="connsiteX407" fmla="*/ 399912 w 448920"/>
              <a:gd name="connsiteY407" fmla="*/ 422792 h 589020"/>
              <a:gd name="connsiteX408" fmla="*/ 398991 w 448920"/>
              <a:gd name="connsiteY408" fmla="*/ 422485 h 589020"/>
              <a:gd name="connsiteX409" fmla="*/ 410820 w 448920"/>
              <a:gd name="connsiteY409" fmla="*/ 381926 h 589020"/>
              <a:gd name="connsiteX410" fmla="*/ 420499 w 448920"/>
              <a:gd name="connsiteY410" fmla="*/ 384230 h 589020"/>
              <a:gd name="connsiteX411" fmla="*/ 420345 w 448920"/>
              <a:gd name="connsiteY411" fmla="*/ 385152 h 589020"/>
              <a:gd name="connsiteX412" fmla="*/ 414814 w 448920"/>
              <a:gd name="connsiteY412" fmla="*/ 385920 h 589020"/>
              <a:gd name="connsiteX413" fmla="*/ 411588 w 448920"/>
              <a:gd name="connsiteY413" fmla="*/ 388993 h 589020"/>
              <a:gd name="connsiteX414" fmla="*/ 409898 w 448920"/>
              <a:gd name="connsiteY414" fmla="*/ 393909 h 589020"/>
              <a:gd name="connsiteX415" fmla="*/ 409284 w 448920"/>
              <a:gd name="connsiteY415" fmla="*/ 397443 h 589020"/>
              <a:gd name="connsiteX416" fmla="*/ 422651 w 448920"/>
              <a:gd name="connsiteY416" fmla="*/ 400669 h 589020"/>
              <a:gd name="connsiteX417" fmla="*/ 422804 w 448920"/>
              <a:gd name="connsiteY417" fmla="*/ 400054 h 589020"/>
              <a:gd name="connsiteX418" fmla="*/ 421883 w 448920"/>
              <a:gd name="connsiteY418" fmla="*/ 394985 h 589020"/>
              <a:gd name="connsiteX419" fmla="*/ 416504 w 448920"/>
              <a:gd name="connsiteY419" fmla="*/ 391758 h 589020"/>
              <a:gd name="connsiteX420" fmla="*/ 416658 w 448920"/>
              <a:gd name="connsiteY420" fmla="*/ 390837 h 589020"/>
              <a:gd name="connsiteX421" fmla="*/ 433866 w 448920"/>
              <a:gd name="connsiteY421" fmla="*/ 394985 h 589020"/>
              <a:gd name="connsiteX422" fmla="*/ 433712 w 448920"/>
              <a:gd name="connsiteY422" fmla="*/ 395906 h 589020"/>
              <a:gd name="connsiteX423" fmla="*/ 428796 w 448920"/>
              <a:gd name="connsiteY423" fmla="*/ 396060 h 589020"/>
              <a:gd name="connsiteX424" fmla="*/ 425877 w 448920"/>
              <a:gd name="connsiteY424" fmla="*/ 397596 h 589020"/>
              <a:gd name="connsiteX425" fmla="*/ 424341 w 448920"/>
              <a:gd name="connsiteY425" fmla="*/ 400976 h 589020"/>
              <a:gd name="connsiteX426" fmla="*/ 433558 w 448920"/>
              <a:gd name="connsiteY426" fmla="*/ 403281 h 589020"/>
              <a:gd name="connsiteX427" fmla="*/ 436938 w 448920"/>
              <a:gd name="connsiteY427" fmla="*/ 403895 h 589020"/>
              <a:gd name="connsiteX428" fmla="*/ 438167 w 448920"/>
              <a:gd name="connsiteY428" fmla="*/ 403281 h 589020"/>
              <a:gd name="connsiteX429" fmla="*/ 439089 w 448920"/>
              <a:gd name="connsiteY429" fmla="*/ 401283 h 589020"/>
              <a:gd name="connsiteX430" fmla="*/ 439550 w 448920"/>
              <a:gd name="connsiteY430" fmla="*/ 399286 h 589020"/>
              <a:gd name="connsiteX431" fmla="*/ 439243 w 448920"/>
              <a:gd name="connsiteY431" fmla="*/ 391451 h 589020"/>
              <a:gd name="connsiteX432" fmla="*/ 433712 w 448920"/>
              <a:gd name="connsiteY432" fmla="*/ 385920 h 589020"/>
              <a:gd name="connsiteX433" fmla="*/ 433866 w 448920"/>
              <a:gd name="connsiteY433" fmla="*/ 384999 h 589020"/>
              <a:gd name="connsiteX434" fmla="*/ 444005 w 448920"/>
              <a:gd name="connsiteY434" fmla="*/ 388993 h 589020"/>
              <a:gd name="connsiteX435" fmla="*/ 437092 w 448920"/>
              <a:gd name="connsiteY435" fmla="*/ 417415 h 589020"/>
              <a:gd name="connsiteX436" fmla="*/ 436170 w 448920"/>
              <a:gd name="connsiteY436" fmla="*/ 417261 h 589020"/>
              <a:gd name="connsiteX437" fmla="*/ 436477 w 448920"/>
              <a:gd name="connsiteY437" fmla="*/ 416186 h 589020"/>
              <a:gd name="connsiteX438" fmla="*/ 436477 w 448920"/>
              <a:gd name="connsiteY438" fmla="*/ 413728 h 589020"/>
              <a:gd name="connsiteX439" fmla="*/ 435556 w 448920"/>
              <a:gd name="connsiteY439" fmla="*/ 412499 h 589020"/>
              <a:gd name="connsiteX440" fmla="*/ 432637 w 448920"/>
              <a:gd name="connsiteY440" fmla="*/ 411423 h 589020"/>
              <a:gd name="connsiteX441" fmla="*/ 410974 w 448920"/>
              <a:gd name="connsiteY441" fmla="*/ 406200 h 589020"/>
              <a:gd name="connsiteX442" fmla="*/ 408208 w 448920"/>
              <a:gd name="connsiteY442" fmla="*/ 405585 h 589020"/>
              <a:gd name="connsiteX443" fmla="*/ 406672 w 448920"/>
              <a:gd name="connsiteY443" fmla="*/ 406200 h 589020"/>
              <a:gd name="connsiteX444" fmla="*/ 405443 w 448920"/>
              <a:gd name="connsiteY444" fmla="*/ 408504 h 589020"/>
              <a:gd name="connsiteX445" fmla="*/ 405136 w 448920"/>
              <a:gd name="connsiteY445" fmla="*/ 409580 h 589020"/>
              <a:gd name="connsiteX446" fmla="*/ 404214 w 448920"/>
              <a:gd name="connsiteY446" fmla="*/ 409426 h 589020"/>
              <a:gd name="connsiteX447" fmla="*/ 157790 w 448920"/>
              <a:gd name="connsiteY447" fmla="*/ 369636 h 589020"/>
              <a:gd name="connsiteX448" fmla="*/ 147190 w 448920"/>
              <a:gd name="connsiteY448" fmla="*/ 373937 h 589020"/>
              <a:gd name="connsiteX449" fmla="*/ 144117 w 448920"/>
              <a:gd name="connsiteY449" fmla="*/ 373323 h 589020"/>
              <a:gd name="connsiteX450" fmla="*/ 141966 w 448920"/>
              <a:gd name="connsiteY450" fmla="*/ 374859 h 589020"/>
              <a:gd name="connsiteX451" fmla="*/ 140430 w 448920"/>
              <a:gd name="connsiteY451" fmla="*/ 375166 h 589020"/>
              <a:gd name="connsiteX452" fmla="*/ 129830 w 448920"/>
              <a:gd name="connsiteY452" fmla="*/ 387611 h 589020"/>
              <a:gd name="connsiteX453" fmla="*/ 129830 w 448920"/>
              <a:gd name="connsiteY453" fmla="*/ 389454 h 589020"/>
              <a:gd name="connsiteX454" fmla="*/ 134746 w 448920"/>
              <a:gd name="connsiteY454" fmla="*/ 391912 h 589020"/>
              <a:gd name="connsiteX455" fmla="*/ 135360 w 448920"/>
              <a:gd name="connsiteY455" fmla="*/ 391912 h 589020"/>
              <a:gd name="connsiteX456" fmla="*/ 144885 w 448920"/>
              <a:gd name="connsiteY456" fmla="*/ 388840 h 589020"/>
              <a:gd name="connsiteX457" fmla="*/ 154718 w 448920"/>
              <a:gd name="connsiteY457" fmla="*/ 386228 h 589020"/>
              <a:gd name="connsiteX458" fmla="*/ 155332 w 448920"/>
              <a:gd name="connsiteY458" fmla="*/ 379314 h 589020"/>
              <a:gd name="connsiteX459" fmla="*/ 159634 w 448920"/>
              <a:gd name="connsiteY459" fmla="*/ 373323 h 589020"/>
              <a:gd name="connsiteX460" fmla="*/ 159634 w 448920"/>
              <a:gd name="connsiteY460" fmla="*/ 372094 h 589020"/>
              <a:gd name="connsiteX461" fmla="*/ 157790 w 448920"/>
              <a:gd name="connsiteY461" fmla="*/ 369636 h 589020"/>
              <a:gd name="connsiteX462" fmla="*/ 423264 w 448920"/>
              <a:gd name="connsiteY462" fmla="*/ 356730 h 589020"/>
              <a:gd name="connsiteX463" fmla="*/ 417426 w 448920"/>
              <a:gd name="connsiteY463" fmla="*/ 357959 h 589020"/>
              <a:gd name="connsiteX464" fmla="*/ 414968 w 448920"/>
              <a:gd name="connsiteY464" fmla="*/ 363644 h 589020"/>
              <a:gd name="connsiteX465" fmla="*/ 414660 w 448920"/>
              <a:gd name="connsiteY465" fmla="*/ 366256 h 589020"/>
              <a:gd name="connsiteX466" fmla="*/ 429409 w 448920"/>
              <a:gd name="connsiteY466" fmla="*/ 367638 h 589020"/>
              <a:gd name="connsiteX467" fmla="*/ 429563 w 448920"/>
              <a:gd name="connsiteY467" fmla="*/ 366256 h 589020"/>
              <a:gd name="connsiteX468" fmla="*/ 429409 w 448920"/>
              <a:gd name="connsiteY468" fmla="*/ 361032 h 589020"/>
              <a:gd name="connsiteX469" fmla="*/ 427412 w 448920"/>
              <a:gd name="connsiteY469" fmla="*/ 358113 h 589020"/>
              <a:gd name="connsiteX470" fmla="*/ 423264 w 448920"/>
              <a:gd name="connsiteY470" fmla="*/ 356730 h 589020"/>
              <a:gd name="connsiteX471" fmla="*/ 447998 w 448920"/>
              <a:gd name="connsiteY471" fmla="*/ 345669 h 589020"/>
              <a:gd name="connsiteX472" fmla="*/ 448920 w 448920"/>
              <a:gd name="connsiteY472" fmla="*/ 345823 h 589020"/>
              <a:gd name="connsiteX473" fmla="*/ 447845 w 448920"/>
              <a:gd name="connsiteY473" fmla="*/ 356423 h 589020"/>
              <a:gd name="connsiteX474" fmla="*/ 431713 w 448920"/>
              <a:gd name="connsiteY474" fmla="*/ 365795 h 589020"/>
              <a:gd name="connsiteX475" fmla="*/ 431560 w 448920"/>
              <a:gd name="connsiteY475" fmla="*/ 367945 h 589020"/>
              <a:gd name="connsiteX476" fmla="*/ 440931 w 448920"/>
              <a:gd name="connsiteY476" fmla="*/ 368867 h 589020"/>
              <a:gd name="connsiteX477" fmla="*/ 444465 w 448920"/>
              <a:gd name="connsiteY477" fmla="*/ 368867 h 589020"/>
              <a:gd name="connsiteX478" fmla="*/ 445694 w 448920"/>
              <a:gd name="connsiteY478" fmla="*/ 367792 h 589020"/>
              <a:gd name="connsiteX479" fmla="*/ 446462 w 448920"/>
              <a:gd name="connsiteY479" fmla="*/ 364719 h 589020"/>
              <a:gd name="connsiteX480" fmla="*/ 447384 w 448920"/>
              <a:gd name="connsiteY480" fmla="*/ 364873 h 589020"/>
              <a:gd name="connsiteX481" fmla="*/ 445694 w 448920"/>
              <a:gd name="connsiteY481" fmla="*/ 382079 h 589020"/>
              <a:gd name="connsiteX482" fmla="*/ 444772 w 448920"/>
              <a:gd name="connsiteY482" fmla="*/ 381926 h 589020"/>
              <a:gd name="connsiteX483" fmla="*/ 444618 w 448920"/>
              <a:gd name="connsiteY483" fmla="*/ 378700 h 589020"/>
              <a:gd name="connsiteX484" fmla="*/ 443543 w 448920"/>
              <a:gd name="connsiteY484" fmla="*/ 377471 h 589020"/>
              <a:gd name="connsiteX485" fmla="*/ 440163 w 448920"/>
              <a:gd name="connsiteY485" fmla="*/ 376856 h 589020"/>
              <a:gd name="connsiteX486" fmla="*/ 418347 w 448920"/>
              <a:gd name="connsiteY486" fmla="*/ 374705 h 589020"/>
              <a:gd name="connsiteX487" fmla="*/ 414814 w 448920"/>
              <a:gd name="connsiteY487" fmla="*/ 374705 h 589020"/>
              <a:gd name="connsiteX488" fmla="*/ 413585 w 448920"/>
              <a:gd name="connsiteY488" fmla="*/ 375781 h 589020"/>
              <a:gd name="connsiteX489" fmla="*/ 412817 w 448920"/>
              <a:gd name="connsiteY489" fmla="*/ 378853 h 589020"/>
              <a:gd name="connsiteX490" fmla="*/ 411895 w 448920"/>
              <a:gd name="connsiteY490" fmla="*/ 378700 h 589020"/>
              <a:gd name="connsiteX491" fmla="*/ 413431 w 448920"/>
              <a:gd name="connsiteY491" fmla="*/ 363029 h 589020"/>
              <a:gd name="connsiteX492" fmla="*/ 415121 w 448920"/>
              <a:gd name="connsiteY492" fmla="*/ 354119 h 589020"/>
              <a:gd name="connsiteX493" fmla="*/ 418655 w 448920"/>
              <a:gd name="connsiteY493" fmla="*/ 349817 h 589020"/>
              <a:gd name="connsiteX494" fmla="*/ 424185 w 448920"/>
              <a:gd name="connsiteY494" fmla="*/ 348588 h 589020"/>
              <a:gd name="connsiteX495" fmla="*/ 430023 w 448920"/>
              <a:gd name="connsiteY495" fmla="*/ 351814 h 589020"/>
              <a:gd name="connsiteX496" fmla="*/ 431867 w 448920"/>
              <a:gd name="connsiteY496" fmla="*/ 356884 h 589020"/>
              <a:gd name="connsiteX497" fmla="*/ 444004 w 448920"/>
              <a:gd name="connsiteY497" fmla="*/ 349971 h 589020"/>
              <a:gd name="connsiteX498" fmla="*/ 446923 w 448920"/>
              <a:gd name="connsiteY498" fmla="*/ 347973 h 589020"/>
              <a:gd name="connsiteX499" fmla="*/ 447998 w 448920"/>
              <a:gd name="connsiteY499" fmla="*/ 345669 h 589020"/>
              <a:gd name="connsiteX500" fmla="*/ 437858 w 448920"/>
              <a:gd name="connsiteY500" fmla="*/ 317094 h 589020"/>
              <a:gd name="connsiteX501" fmla="*/ 445233 w 448920"/>
              <a:gd name="connsiteY501" fmla="*/ 320167 h 589020"/>
              <a:gd name="connsiteX502" fmla="*/ 448459 w 448920"/>
              <a:gd name="connsiteY502" fmla="*/ 328464 h 589020"/>
              <a:gd name="connsiteX503" fmla="*/ 448152 w 448920"/>
              <a:gd name="connsiteY503" fmla="*/ 331536 h 589020"/>
              <a:gd name="connsiteX504" fmla="*/ 447076 w 448920"/>
              <a:gd name="connsiteY504" fmla="*/ 335070 h 589020"/>
              <a:gd name="connsiteX505" fmla="*/ 446615 w 448920"/>
              <a:gd name="connsiteY505" fmla="*/ 337067 h 589020"/>
              <a:gd name="connsiteX506" fmla="*/ 447076 w 448920"/>
              <a:gd name="connsiteY506" fmla="*/ 338450 h 589020"/>
              <a:gd name="connsiteX507" fmla="*/ 448613 w 448920"/>
              <a:gd name="connsiteY507" fmla="*/ 339525 h 589020"/>
              <a:gd name="connsiteX508" fmla="*/ 448613 w 448920"/>
              <a:gd name="connsiteY508" fmla="*/ 340447 h 589020"/>
              <a:gd name="connsiteX509" fmla="*/ 435861 w 448920"/>
              <a:gd name="connsiteY509" fmla="*/ 340754 h 589020"/>
              <a:gd name="connsiteX510" fmla="*/ 435861 w 448920"/>
              <a:gd name="connsiteY510" fmla="*/ 339832 h 589020"/>
              <a:gd name="connsiteX511" fmla="*/ 444004 w 448920"/>
              <a:gd name="connsiteY511" fmla="*/ 335377 h 589020"/>
              <a:gd name="connsiteX512" fmla="*/ 446615 w 448920"/>
              <a:gd name="connsiteY512" fmla="*/ 328617 h 589020"/>
              <a:gd name="connsiteX513" fmla="*/ 444925 w 448920"/>
              <a:gd name="connsiteY513" fmla="*/ 324161 h 589020"/>
              <a:gd name="connsiteX514" fmla="*/ 441392 w 448920"/>
              <a:gd name="connsiteY514" fmla="*/ 322625 h 589020"/>
              <a:gd name="connsiteX515" fmla="*/ 439087 w 448920"/>
              <a:gd name="connsiteY515" fmla="*/ 323393 h 589020"/>
              <a:gd name="connsiteX516" fmla="*/ 436937 w 448920"/>
              <a:gd name="connsiteY516" fmla="*/ 325390 h 589020"/>
              <a:gd name="connsiteX517" fmla="*/ 434479 w 448920"/>
              <a:gd name="connsiteY517" fmla="*/ 330000 h 589020"/>
              <a:gd name="connsiteX518" fmla="*/ 430791 w 448920"/>
              <a:gd name="connsiteY518" fmla="*/ 336760 h 589020"/>
              <a:gd name="connsiteX519" fmla="*/ 427258 w 448920"/>
              <a:gd name="connsiteY519" fmla="*/ 339986 h 589020"/>
              <a:gd name="connsiteX520" fmla="*/ 422956 w 448920"/>
              <a:gd name="connsiteY520" fmla="*/ 341215 h 589020"/>
              <a:gd name="connsiteX521" fmla="*/ 416043 w 448920"/>
              <a:gd name="connsiteY521" fmla="*/ 338450 h 589020"/>
              <a:gd name="connsiteX522" fmla="*/ 412970 w 448920"/>
              <a:gd name="connsiteY522" fmla="*/ 331075 h 589020"/>
              <a:gd name="connsiteX523" fmla="*/ 413278 w 448920"/>
              <a:gd name="connsiteY523" fmla="*/ 327849 h 589020"/>
              <a:gd name="connsiteX524" fmla="*/ 414353 w 448920"/>
              <a:gd name="connsiteY524" fmla="*/ 324929 h 589020"/>
              <a:gd name="connsiteX525" fmla="*/ 415121 w 448920"/>
              <a:gd name="connsiteY525" fmla="*/ 322625 h 589020"/>
              <a:gd name="connsiteX526" fmla="*/ 414660 w 448920"/>
              <a:gd name="connsiteY526" fmla="*/ 321549 h 589020"/>
              <a:gd name="connsiteX527" fmla="*/ 412663 w 448920"/>
              <a:gd name="connsiteY527" fmla="*/ 320935 h 589020"/>
              <a:gd name="connsiteX528" fmla="*/ 412970 w 448920"/>
              <a:gd name="connsiteY528" fmla="*/ 320167 h 589020"/>
              <a:gd name="connsiteX529" fmla="*/ 424185 w 448920"/>
              <a:gd name="connsiteY529" fmla="*/ 319552 h 589020"/>
              <a:gd name="connsiteX530" fmla="*/ 424185 w 448920"/>
              <a:gd name="connsiteY530" fmla="*/ 320628 h 589020"/>
              <a:gd name="connsiteX531" fmla="*/ 417426 w 448920"/>
              <a:gd name="connsiteY531" fmla="*/ 324315 h 589020"/>
              <a:gd name="connsiteX532" fmla="*/ 414967 w 448920"/>
              <a:gd name="connsiteY532" fmla="*/ 330461 h 589020"/>
              <a:gd name="connsiteX533" fmla="*/ 416350 w 448920"/>
              <a:gd name="connsiteY533" fmla="*/ 334455 h 589020"/>
              <a:gd name="connsiteX534" fmla="*/ 419576 w 448920"/>
              <a:gd name="connsiteY534" fmla="*/ 335838 h 589020"/>
              <a:gd name="connsiteX535" fmla="*/ 421574 w 448920"/>
              <a:gd name="connsiteY535" fmla="*/ 335223 h 589020"/>
              <a:gd name="connsiteX536" fmla="*/ 423878 w 448920"/>
              <a:gd name="connsiteY536" fmla="*/ 332919 h 589020"/>
              <a:gd name="connsiteX537" fmla="*/ 426643 w 448920"/>
              <a:gd name="connsiteY537" fmla="*/ 327388 h 589020"/>
              <a:gd name="connsiteX538" fmla="*/ 432020 w 448920"/>
              <a:gd name="connsiteY538" fmla="*/ 319245 h 589020"/>
              <a:gd name="connsiteX539" fmla="*/ 437858 w 448920"/>
              <a:gd name="connsiteY539" fmla="*/ 317094 h 589020"/>
              <a:gd name="connsiteX540" fmla="*/ 443236 w 448920"/>
              <a:gd name="connsiteY540" fmla="*/ 293742 h 589020"/>
              <a:gd name="connsiteX541" fmla="*/ 446155 w 448920"/>
              <a:gd name="connsiteY541" fmla="*/ 311257 h 589020"/>
              <a:gd name="connsiteX542" fmla="*/ 445234 w 448920"/>
              <a:gd name="connsiteY542" fmla="*/ 311411 h 589020"/>
              <a:gd name="connsiteX543" fmla="*/ 445080 w 448920"/>
              <a:gd name="connsiteY543" fmla="*/ 310335 h 589020"/>
              <a:gd name="connsiteX544" fmla="*/ 444158 w 448920"/>
              <a:gd name="connsiteY544" fmla="*/ 308031 h 589020"/>
              <a:gd name="connsiteX545" fmla="*/ 442776 w 448920"/>
              <a:gd name="connsiteY545" fmla="*/ 307263 h 589020"/>
              <a:gd name="connsiteX546" fmla="*/ 439703 w 448920"/>
              <a:gd name="connsiteY546" fmla="*/ 307570 h 589020"/>
              <a:gd name="connsiteX547" fmla="*/ 417734 w 448920"/>
              <a:gd name="connsiteY547" fmla="*/ 311257 h 589020"/>
              <a:gd name="connsiteX548" fmla="*/ 414508 w 448920"/>
              <a:gd name="connsiteY548" fmla="*/ 312025 h 589020"/>
              <a:gd name="connsiteX549" fmla="*/ 413586 w 448920"/>
              <a:gd name="connsiteY549" fmla="*/ 313254 h 589020"/>
              <a:gd name="connsiteX550" fmla="*/ 413432 w 448920"/>
              <a:gd name="connsiteY550" fmla="*/ 315559 h 589020"/>
              <a:gd name="connsiteX551" fmla="*/ 413586 w 448920"/>
              <a:gd name="connsiteY551" fmla="*/ 316634 h 589020"/>
              <a:gd name="connsiteX552" fmla="*/ 412664 w 448920"/>
              <a:gd name="connsiteY552" fmla="*/ 316788 h 589020"/>
              <a:gd name="connsiteX553" fmla="*/ 409745 w 448920"/>
              <a:gd name="connsiteY553" fmla="*/ 299273 h 589020"/>
              <a:gd name="connsiteX554" fmla="*/ 410667 w 448920"/>
              <a:gd name="connsiteY554" fmla="*/ 299119 h 589020"/>
              <a:gd name="connsiteX555" fmla="*/ 410820 w 448920"/>
              <a:gd name="connsiteY555" fmla="*/ 300194 h 589020"/>
              <a:gd name="connsiteX556" fmla="*/ 411742 w 448920"/>
              <a:gd name="connsiteY556" fmla="*/ 302500 h 589020"/>
              <a:gd name="connsiteX557" fmla="*/ 413125 w 448920"/>
              <a:gd name="connsiteY557" fmla="*/ 303268 h 589020"/>
              <a:gd name="connsiteX558" fmla="*/ 416197 w 448920"/>
              <a:gd name="connsiteY558" fmla="*/ 302961 h 589020"/>
              <a:gd name="connsiteX559" fmla="*/ 438167 w 448920"/>
              <a:gd name="connsiteY559" fmla="*/ 299273 h 589020"/>
              <a:gd name="connsiteX560" fmla="*/ 441393 w 448920"/>
              <a:gd name="connsiteY560" fmla="*/ 298505 h 589020"/>
              <a:gd name="connsiteX561" fmla="*/ 442315 w 448920"/>
              <a:gd name="connsiteY561" fmla="*/ 297276 h 589020"/>
              <a:gd name="connsiteX562" fmla="*/ 442468 w 448920"/>
              <a:gd name="connsiteY562" fmla="*/ 294971 h 589020"/>
              <a:gd name="connsiteX563" fmla="*/ 442315 w 448920"/>
              <a:gd name="connsiteY563" fmla="*/ 293896 h 589020"/>
              <a:gd name="connsiteX564" fmla="*/ 421574 w 448920"/>
              <a:gd name="connsiteY564" fmla="*/ 229371 h 589020"/>
              <a:gd name="connsiteX565" fmla="*/ 429409 w 448920"/>
              <a:gd name="connsiteY565" fmla="*/ 246732 h 589020"/>
              <a:gd name="connsiteX566" fmla="*/ 428641 w 448920"/>
              <a:gd name="connsiteY566" fmla="*/ 247040 h 589020"/>
              <a:gd name="connsiteX567" fmla="*/ 427873 w 448920"/>
              <a:gd name="connsiteY567" fmla="*/ 245503 h 589020"/>
              <a:gd name="connsiteX568" fmla="*/ 426490 w 448920"/>
              <a:gd name="connsiteY568" fmla="*/ 243505 h 589020"/>
              <a:gd name="connsiteX569" fmla="*/ 424954 w 448920"/>
              <a:gd name="connsiteY569" fmla="*/ 243044 h 589020"/>
              <a:gd name="connsiteX570" fmla="*/ 422035 w 448920"/>
              <a:gd name="connsiteY570" fmla="*/ 244121 h 589020"/>
              <a:gd name="connsiteX571" fmla="*/ 415890 w 448920"/>
              <a:gd name="connsiteY571" fmla="*/ 246886 h 589020"/>
              <a:gd name="connsiteX572" fmla="*/ 405904 w 448920"/>
              <a:gd name="connsiteY572" fmla="*/ 260098 h 589020"/>
              <a:gd name="connsiteX573" fmla="*/ 402678 w 448920"/>
              <a:gd name="connsiteY573" fmla="*/ 265168 h 589020"/>
              <a:gd name="connsiteX574" fmla="*/ 402887 w 448920"/>
              <a:gd name="connsiteY574" fmla="*/ 266945 h 589020"/>
              <a:gd name="connsiteX575" fmla="*/ 410359 w 448920"/>
              <a:gd name="connsiteY575" fmla="*/ 265013 h 589020"/>
              <a:gd name="connsiteX576" fmla="*/ 410512 w 448920"/>
              <a:gd name="connsiteY576" fmla="*/ 265935 h 589020"/>
              <a:gd name="connsiteX577" fmla="*/ 406518 w 448920"/>
              <a:gd name="connsiteY577" fmla="*/ 268854 h 589020"/>
              <a:gd name="connsiteX578" fmla="*/ 404982 w 448920"/>
              <a:gd name="connsiteY578" fmla="*/ 271926 h 589020"/>
              <a:gd name="connsiteX579" fmla="*/ 405442 w 448920"/>
              <a:gd name="connsiteY579" fmla="*/ 275306 h 589020"/>
              <a:gd name="connsiteX580" fmla="*/ 406057 w 448920"/>
              <a:gd name="connsiteY580" fmla="*/ 277764 h 589020"/>
              <a:gd name="connsiteX581" fmla="*/ 431407 w 448920"/>
              <a:gd name="connsiteY581" fmla="*/ 271312 h 589020"/>
              <a:gd name="connsiteX582" fmla="*/ 434480 w 448920"/>
              <a:gd name="connsiteY582" fmla="*/ 270236 h 589020"/>
              <a:gd name="connsiteX583" fmla="*/ 435248 w 448920"/>
              <a:gd name="connsiteY583" fmla="*/ 268854 h 589020"/>
              <a:gd name="connsiteX584" fmla="*/ 435094 w 448920"/>
              <a:gd name="connsiteY584" fmla="*/ 266549 h 589020"/>
              <a:gd name="connsiteX585" fmla="*/ 434787 w 448920"/>
              <a:gd name="connsiteY585" fmla="*/ 265474 h 589020"/>
              <a:gd name="connsiteX586" fmla="*/ 435709 w 448920"/>
              <a:gd name="connsiteY586" fmla="*/ 265320 h 589020"/>
              <a:gd name="connsiteX587" fmla="*/ 440164 w 448920"/>
              <a:gd name="connsiteY587" fmla="*/ 282527 h 589020"/>
              <a:gd name="connsiteX588" fmla="*/ 439242 w 448920"/>
              <a:gd name="connsiteY588" fmla="*/ 282681 h 589020"/>
              <a:gd name="connsiteX589" fmla="*/ 438935 w 448920"/>
              <a:gd name="connsiteY589" fmla="*/ 281605 h 589020"/>
              <a:gd name="connsiteX590" fmla="*/ 437859 w 448920"/>
              <a:gd name="connsiteY590" fmla="*/ 279454 h 589020"/>
              <a:gd name="connsiteX591" fmla="*/ 436477 w 448920"/>
              <a:gd name="connsiteY591" fmla="*/ 278686 h 589020"/>
              <a:gd name="connsiteX592" fmla="*/ 433404 w 448920"/>
              <a:gd name="connsiteY592" fmla="*/ 279147 h 589020"/>
              <a:gd name="connsiteX593" fmla="*/ 408054 w 448920"/>
              <a:gd name="connsiteY593" fmla="*/ 285600 h 589020"/>
              <a:gd name="connsiteX594" fmla="*/ 408669 w 448920"/>
              <a:gd name="connsiteY594" fmla="*/ 287904 h 589020"/>
              <a:gd name="connsiteX595" fmla="*/ 411280 w 448920"/>
              <a:gd name="connsiteY595" fmla="*/ 292359 h 589020"/>
              <a:gd name="connsiteX596" fmla="*/ 417579 w 448920"/>
              <a:gd name="connsiteY596" fmla="*/ 293588 h 589020"/>
              <a:gd name="connsiteX597" fmla="*/ 417886 w 448920"/>
              <a:gd name="connsiteY597" fmla="*/ 294510 h 589020"/>
              <a:gd name="connsiteX598" fmla="*/ 408976 w 448920"/>
              <a:gd name="connsiteY598" fmla="*/ 296815 h 589020"/>
              <a:gd name="connsiteX599" fmla="*/ 401448 w 448920"/>
              <a:gd name="connsiteY599" fmla="*/ 267317 h 589020"/>
              <a:gd name="connsiteX600" fmla="*/ 401682 w 448920"/>
              <a:gd name="connsiteY600" fmla="*/ 267257 h 589020"/>
              <a:gd name="connsiteX601" fmla="*/ 395303 w 448920"/>
              <a:gd name="connsiteY601" fmla="*/ 253338 h 589020"/>
              <a:gd name="connsiteX602" fmla="*/ 396225 w 448920"/>
              <a:gd name="connsiteY602" fmla="*/ 253031 h 589020"/>
              <a:gd name="connsiteX603" fmla="*/ 396532 w 448920"/>
              <a:gd name="connsiteY603" fmla="*/ 253646 h 589020"/>
              <a:gd name="connsiteX604" fmla="*/ 397761 w 448920"/>
              <a:gd name="connsiteY604" fmla="*/ 255336 h 589020"/>
              <a:gd name="connsiteX605" fmla="*/ 398837 w 448920"/>
              <a:gd name="connsiteY605" fmla="*/ 255489 h 589020"/>
              <a:gd name="connsiteX606" fmla="*/ 402063 w 448920"/>
              <a:gd name="connsiteY606" fmla="*/ 251802 h 589020"/>
              <a:gd name="connsiteX607" fmla="*/ 409745 w 448920"/>
              <a:gd name="connsiteY607" fmla="*/ 241661 h 589020"/>
              <a:gd name="connsiteX608" fmla="*/ 397915 w 448920"/>
              <a:gd name="connsiteY608" fmla="*/ 240279 h 589020"/>
              <a:gd name="connsiteX609" fmla="*/ 392384 w 448920"/>
              <a:gd name="connsiteY609" fmla="*/ 240279 h 589020"/>
              <a:gd name="connsiteX610" fmla="*/ 391616 w 448920"/>
              <a:gd name="connsiteY610" fmla="*/ 241354 h 589020"/>
              <a:gd name="connsiteX611" fmla="*/ 392231 w 448920"/>
              <a:gd name="connsiteY611" fmla="*/ 244581 h 589020"/>
              <a:gd name="connsiteX612" fmla="*/ 391309 w 448920"/>
              <a:gd name="connsiteY612" fmla="*/ 245042 h 589020"/>
              <a:gd name="connsiteX613" fmla="*/ 387161 w 448920"/>
              <a:gd name="connsiteY613" fmla="*/ 235363 h 589020"/>
              <a:gd name="connsiteX614" fmla="*/ 388083 w 448920"/>
              <a:gd name="connsiteY614" fmla="*/ 234902 h 589020"/>
              <a:gd name="connsiteX615" fmla="*/ 390080 w 448920"/>
              <a:gd name="connsiteY615" fmla="*/ 236899 h 589020"/>
              <a:gd name="connsiteX616" fmla="*/ 396840 w 448920"/>
              <a:gd name="connsiteY616" fmla="*/ 238128 h 589020"/>
              <a:gd name="connsiteX617" fmla="*/ 410974 w 448920"/>
              <a:gd name="connsiteY617" fmla="*/ 239818 h 589020"/>
              <a:gd name="connsiteX618" fmla="*/ 418502 w 448920"/>
              <a:gd name="connsiteY618" fmla="*/ 236438 h 589020"/>
              <a:gd name="connsiteX619" fmla="*/ 421421 w 448920"/>
              <a:gd name="connsiteY619" fmla="*/ 234902 h 589020"/>
              <a:gd name="connsiteX620" fmla="*/ 422035 w 448920"/>
              <a:gd name="connsiteY620" fmla="*/ 233519 h 589020"/>
              <a:gd name="connsiteX621" fmla="*/ 421574 w 448920"/>
              <a:gd name="connsiteY621" fmla="*/ 231368 h 589020"/>
              <a:gd name="connsiteX622" fmla="*/ 420806 w 448920"/>
              <a:gd name="connsiteY622" fmla="*/ 229678 h 589020"/>
              <a:gd name="connsiteX623" fmla="*/ 224160 w 448920"/>
              <a:gd name="connsiteY623" fmla="*/ 208016 h 589020"/>
              <a:gd name="connsiteX624" fmla="*/ 215096 w 448920"/>
              <a:gd name="connsiteY624" fmla="*/ 210935 h 589020"/>
              <a:gd name="connsiteX625" fmla="*/ 210333 w 448920"/>
              <a:gd name="connsiteY625" fmla="*/ 218002 h 589020"/>
              <a:gd name="connsiteX626" fmla="*/ 206031 w 448920"/>
              <a:gd name="connsiteY626" fmla="*/ 218002 h 589020"/>
              <a:gd name="connsiteX627" fmla="*/ 204802 w 448920"/>
              <a:gd name="connsiteY627" fmla="*/ 221689 h 589020"/>
              <a:gd name="connsiteX628" fmla="*/ 204802 w 448920"/>
              <a:gd name="connsiteY628" fmla="*/ 230446 h 589020"/>
              <a:gd name="connsiteX629" fmla="*/ 205571 w 448920"/>
              <a:gd name="connsiteY629" fmla="*/ 239818 h 589020"/>
              <a:gd name="connsiteX630" fmla="*/ 199272 w 448920"/>
              <a:gd name="connsiteY630" fmla="*/ 247346 h 589020"/>
              <a:gd name="connsiteX631" fmla="*/ 193895 w 448920"/>
              <a:gd name="connsiteY631" fmla="*/ 255795 h 589020"/>
              <a:gd name="connsiteX632" fmla="*/ 182986 w 448920"/>
              <a:gd name="connsiteY632" fmla="*/ 271773 h 589020"/>
              <a:gd name="connsiteX633" fmla="*/ 183600 w 448920"/>
              <a:gd name="connsiteY633" fmla="*/ 276075 h 589020"/>
              <a:gd name="connsiteX634" fmla="*/ 179299 w 448920"/>
              <a:gd name="connsiteY634" fmla="*/ 283602 h 589020"/>
              <a:gd name="connsiteX635" fmla="*/ 179299 w 448920"/>
              <a:gd name="connsiteY635" fmla="*/ 287290 h 589020"/>
              <a:gd name="connsiteX636" fmla="*/ 182986 w 448920"/>
              <a:gd name="connsiteY636" fmla="*/ 287290 h 589020"/>
              <a:gd name="connsiteX637" fmla="*/ 186366 w 448920"/>
              <a:gd name="connsiteY637" fmla="*/ 282527 h 589020"/>
              <a:gd name="connsiteX638" fmla="*/ 190514 w 448920"/>
              <a:gd name="connsiteY638" fmla="*/ 279147 h 589020"/>
              <a:gd name="connsiteX639" fmla="*/ 204802 w 448920"/>
              <a:gd name="connsiteY639" fmla="*/ 270390 h 589020"/>
              <a:gd name="connsiteX640" fmla="*/ 210794 w 448920"/>
              <a:gd name="connsiteY640" fmla="*/ 264552 h 589020"/>
              <a:gd name="connsiteX641" fmla="*/ 219705 w 448920"/>
              <a:gd name="connsiteY641" fmla="*/ 262248 h 589020"/>
              <a:gd name="connsiteX642" fmla="*/ 219090 w 448920"/>
              <a:gd name="connsiteY642" fmla="*/ 254105 h 589020"/>
              <a:gd name="connsiteX643" fmla="*/ 220626 w 448920"/>
              <a:gd name="connsiteY643" fmla="*/ 244734 h 589020"/>
              <a:gd name="connsiteX644" fmla="*/ 225235 w 448920"/>
              <a:gd name="connsiteY644" fmla="*/ 240893 h 589020"/>
              <a:gd name="connsiteX645" fmla="*/ 231534 w 448920"/>
              <a:gd name="connsiteY645" fmla="*/ 225991 h 589020"/>
              <a:gd name="connsiteX646" fmla="*/ 238447 w 448920"/>
              <a:gd name="connsiteY646" fmla="*/ 211703 h 589020"/>
              <a:gd name="connsiteX647" fmla="*/ 238447 w 448920"/>
              <a:gd name="connsiteY647" fmla="*/ 208631 h 589020"/>
              <a:gd name="connsiteX648" fmla="*/ 233992 w 448920"/>
              <a:gd name="connsiteY648" fmla="*/ 209706 h 589020"/>
              <a:gd name="connsiteX649" fmla="*/ 225389 w 448920"/>
              <a:gd name="connsiteY649" fmla="*/ 208016 h 589020"/>
              <a:gd name="connsiteX650" fmla="*/ 425877 w 448920"/>
              <a:gd name="connsiteY650" fmla="*/ 0 h 589020"/>
              <a:gd name="connsiteX651" fmla="*/ 428488 w 448920"/>
              <a:gd name="connsiteY651" fmla="*/ 1690 h 589020"/>
              <a:gd name="connsiteX652" fmla="*/ 431715 w 448920"/>
              <a:gd name="connsiteY652" fmla="*/ 1075 h 589020"/>
              <a:gd name="connsiteX653" fmla="*/ 439396 w 448920"/>
              <a:gd name="connsiteY653" fmla="*/ 13059 h 589020"/>
              <a:gd name="connsiteX654" fmla="*/ 444773 w 448920"/>
              <a:gd name="connsiteY654" fmla="*/ 27039 h 589020"/>
              <a:gd name="connsiteX655" fmla="*/ 447231 w 448920"/>
              <a:gd name="connsiteY655" fmla="*/ 37025 h 589020"/>
              <a:gd name="connsiteX656" fmla="*/ 445080 w 448920"/>
              <a:gd name="connsiteY656" fmla="*/ 57612 h 589020"/>
              <a:gd name="connsiteX657" fmla="*/ 443391 w 448920"/>
              <a:gd name="connsiteY657" fmla="*/ 60070 h 589020"/>
              <a:gd name="connsiteX658" fmla="*/ 443391 w 448920"/>
              <a:gd name="connsiteY658" fmla="*/ 61299 h 589020"/>
              <a:gd name="connsiteX659" fmla="*/ 446463 w 448920"/>
              <a:gd name="connsiteY659" fmla="*/ 66369 h 589020"/>
              <a:gd name="connsiteX660" fmla="*/ 445695 w 448920"/>
              <a:gd name="connsiteY660" fmla="*/ 70056 h 589020"/>
              <a:gd name="connsiteX661" fmla="*/ 448307 w 448920"/>
              <a:gd name="connsiteY661" fmla="*/ 73896 h 589020"/>
              <a:gd name="connsiteX662" fmla="*/ 446463 w 448920"/>
              <a:gd name="connsiteY662" fmla="*/ 76355 h 589020"/>
              <a:gd name="connsiteX663" fmla="*/ 446463 w 448920"/>
              <a:gd name="connsiteY663" fmla="*/ 79427 h 589020"/>
              <a:gd name="connsiteX664" fmla="*/ 444005 w 448920"/>
              <a:gd name="connsiteY664" fmla="*/ 82500 h 589020"/>
              <a:gd name="connsiteX665" fmla="*/ 445234 w 448920"/>
              <a:gd name="connsiteY665" fmla="*/ 87416 h 589020"/>
              <a:gd name="connsiteX666" fmla="*/ 445234 w 448920"/>
              <a:gd name="connsiteY666" fmla="*/ 91103 h 589020"/>
              <a:gd name="connsiteX667" fmla="*/ 442776 w 448920"/>
              <a:gd name="connsiteY667" fmla="*/ 91871 h 589020"/>
              <a:gd name="connsiteX668" fmla="*/ 442776 w 448920"/>
              <a:gd name="connsiteY668" fmla="*/ 95558 h 589020"/>
              <a:gd name="connsiteX669" fmla="*/ 441547 w 448920"/>
              <a:gd name="connsiteY669" fmla="*/ 98016 h 589020"/>
              <a:gd name="connsiteX670" fmla="*/ 442315 w 448920"/>
              <a:gd name="connsiteY670" fmla="*/ 101704 h 589020"/>
              <a:gd name="connsiteX671" fmla="*/ 437860 w 448920"/>
              <a:gd name="connsiteY671" fmla="*/ 106159 h 589020"/>
              <a:gd name="connsiteX672" fmla="*/ 440932 w 448920"/>
              <a:gd name="connsiteY672" fmla="*/ 109846 h 589020"/>
              <a:gd name="connsiteX673" fmla="*/ 439089 w 448920"/>
              <a:gd name="connsiteY673" fmla="*/ 111075 h 589020"/>
              <a:gd name="connsiteX674" fmla="*/ 436631 w 448920"/>
              <a:gd name="connsiteY674" fmla="*/ 111075 h 589020"/>
              <a:gd name="connsiteX675" fmla="*/ 436631 w 448920"/>
              <a:gd name="connsiteY675" fmla="*/ 113533 h 589020"/>
              <a:gd name="connsiteX676" fmla="*/ 431561 w 448920"/>
              <a:gd name="connsiteY676" fmla="*/ 120907 h 589020"/>
              <a:gd name="connsiteX677" fmla="*/ 428642 w 448920"/>
              <a:gd name="connsiteY677" fmla="*/ 129204 h 589020"/>
              <a:gd name="connsiteX678" fmla="*/ 428642 w 448920"/>
              <a:gd name="connsiteY678" fmla="*/ 130433 h 589020"/>
              <a:gd name="connsiteX679" fmla="*/ 421729 w 448920"/>
              <a:gd name="connsiteY679" fmla="*/ 143491 h 589020"/>
              <a:gd name="connsiteX680" fmla="*/ 418810 w 448920"/>
              <a:gd name="connsiteY680" fmla="*/ 150558 h 589020"/>
              <a:gd name="connsiteX681" fmla="*/ 414815 w 448920"/>
              <a:gd name="connsiteY681" fmla="*/ 156550 h 589020"/>
              <a:gd name="connsiteX682" fmla="*/ 414815 w 448920"/>
              <a:gd name="connsiteY682" fmla="*/ 160851 h 589020"/>
              <a:gd name="connsiteX683" fmla="*/ 411589 w 448920"/>
              <a:gd name="connsiteY683" fmla="*/ 164539 h 589020"/>
              <a:gd name="connsiteX684" fmla="*/ 408516 w 448920"/>
              <a:gd name="connsiteY684" fmla="*/ 164692 h 589020"/>
              <a:gd name="connsiteX685" fmla="*/ 396072 w 448920"/>
              <a:gd name="connsiteY685" fmla="*/ 179594 h 589020"/>
              <a:gd name="connsiteX686" fmla="*/ 396072 w 448920"/>
              <a:gd name="connsiteY686" fmla="*/ 181438 h 589020"/>
              <a:gd name="connsiteX687" fmla="*/ 391310 w 448920"/>
              <a:gd name="connsiteY687" fmla="*/ 187890 h 589020"/>
              <a:gd name="connsiteX688" fmla="*/ 388391 w 448920"/>
              <a:gd name="connsiteY688" fmla="*/ 195572 h 589020"/>
              <a:gd name="connsiteX689" fmla="*/ 383321 w 448920"/>
              <a:gd name="connsiteY689" fmla="*/ 201717 h 589020"/>
              <a:gd name="connsiteX690" fmla="*/ 379634 w 448920"/>
              <a:gd name="connsiteY690" fmla="*/ 208631 h 589020"/>
              <a:gd name="connsiteX691" fmla="*/ 357511 w 448920"/>
              <a:gd name="connsiteY691" fmla="*/ 229524 h 589020"/>
              <a:gd name="connsiteX692" fmla="*/ 348754 w 448920"/>
              <a:gd name="connsiteY692" fmla="*/ 233826 h 589020"/>
              <a:gd name="connsiteX693" fmla="*/ 345682 w 448920"/>
              <a:gd name="connsiteY693" fmla="*/ 233826 h 589020"/>
              <a:gd name="connsiteX694" fmla="*/ 340919 w 448920"/>
              <a:gd name="connsiteY694" fmla="*/ 239664 h 589020"/>
              <a:gd name="connsiteX695" fmla="*/ 337078 w 448920"/>
              <a:gd name="connsiteY695" fmla="*/ 245809 h 589020"/>
              <a:gd name="connsiteX696" fmla="*/ 331548 w 448920"/>
              <a:gd name="connsiteY696" fmla="*/ 250265 h 589020"/>
              <a:gd name="connsiteX697" fmla="*/ 326939 w 448920"/>
              <a:gd name="connsiteY697" fmla="*/ 255027 h 589020"/>
              <a:gd name="connsiteX698" fmla="*/ 320332 w 448920"/>
              <a:gd name="connsiteY698" fmla="*/ 257793 h 589020"/>
              <a:gd name="connsiteX699" fmla="*/ 313265 w 448920"/>
              <a:gd name="connsiteY699" fmla="*/ 260097 h 589020"/>
              <a:gd name="connsiteX700" fmla="*/ 311422 w 448920"/>
              <a:gd name="connsiteY700" fmla="*/ 261480 h 589020"/>
              <a:gd name="connsiteX701" fmla="*/ 308196 w 448920"/>
              <a:gd name="connsiteY701" fmla="*/ 261326 h 589020"/>
              <a:gd name="connsiteX702" fmla="*/ 295752 w 448920"/>
              <a:gd name="connsiteY702" fmla="*/ 268239 h 589020"/>
              <a:gd name="connsiteX703" fmla="*/ 284076 w 448920"/>
              <a:gd name="connsiteY703" fmla="*/ 275921 h 589020"/>
              <a:gd name="connsiteX704" fmla="*/ 257651 w 448920"/>
              <a:gd name="connsiteY704" fmla="*/ 287597 h 589020"/>
              <a:gd name="connsiteX705" fmla="*/ 243978 w 448920"/>
              <a:gd name="connsiteY705" fmla="*/ 287597 h 589020"/>
              <a:gd name="connsiteX706" fmla="*/ 232149 w 448920"/>
              <a:gd name="connsiteY706" fmla="*/ 286061 h 589020"/>
              <a:gd name="connsiteX707" fmla="*/ 232763 w 448920"/>
              <a:gd name="connsiteY707" fmla="*/ 290670 h 589020"/>
              <a:gd name="connsiteX708" fmla="*/ 230151 w 448920"/>
              <a:gd name="connsiteY708" fmla="*/ 305725 h 589020"/>
              <a:gd name="connsiteX709" fmla="*/ 230151 w 448920"/>
              <a:gd name="connsiteY709" fmla="*/ 306954 h 589020"/>
              <a:gd name="connsiteX710" fmla="*/ 210794 w 448920"/>
              <a:gd name="connsiteY710" fmla="*/ 314482 h 589020"/>
              <a:gd name="connsiteX711" fmla="*/ 212637 w 448920"/>
              <a:gd name="connsiteY711" fmla="*/ 319398 h 589020"/>
              <a:gd name="connsiteX712" fmla="*/ 198350 w 448920"/>
              <a:gd name="connsiteY712" fmla="*/ 330614 h 589020"/>
              <a:gd name="connsiteX713" fmla="*/ 198350 w 448920"/>
              <a:gd name="connsiteY713" fmla="*/ 336912 h 589020"/>
              <a:gd name="connsiteX714" fmla="*/ 194663 w 448920"/>
              <a:gd name="connsiteY714" fmla="*/ 343211 h 589020"/>
              <a:gd name="connsiteX715" fmla="*/ 198964 w 448920"/>
              <a:gd name="connsiteY715" fmla="*/ 346898 h 589020"/>
              <a:gd name="connsiteX716" fmla="*/ 199579 w 448920"/>
              <a:gd name="connsiteY716" fmla="*/ 351354 h 589020"/>
              <a:gd name="connsiteX717" fmla="*/ 189131 w 448920"/>
              <a:gd name="connsiteY717" fmla="*/ 361954 h 589020"/>
              <a:gd name="connsiteX718" fmla="*/ 183600 w 448920"/>
              <a:gd name="connsiteY718" fmla="*/ 367024 h 589020"/>
              <a:gd name="connsiteX719" fmla="*/ 180989 w 448920"/>
              <a:gd name="connsiteY719" fmla="*/ 375013 h 589020"/>
              <a:gd name="connsiteX720" fmla="*/ 182832 w 448920"/>
              <a:gd name="connsiteY720" fmla="*/ 376242 h 589020"/>
              <a:gd name="connsiteX721" fmla="*/ 184522 w 448920"/>
              <a:gd name="connsiteY721" fmla="*/ 376242 h 589020"/>
              <a:gd name="connsiteX722" fmla="*/ 199733 w 448920"/>
              <a:gd name="connsiteY722" fmla="*/ 369021 h 589020"/>
              <a:gd name="connsiteX723" fmla="*/ 211255 w 448920"/>
              <a:gd name="connsiteY723" fmla="*/ 358113 h 589020"/>
              <a:gd name="connsiteX724" fmla="*/ 208797 w 448920"/>
              <a:gd name="connsiteY724" fmla="*/ 355041 h 589020"/>
              <a:gd name="connsiteX725" fmla="*/ 212484 w 448920"/>
              <a:gd name="connsiteY725" fmla="*/ 349356 h 589020"/>
              <a:gd name="connsiteX726" fmla="*/ 218783 w 448920"/>
              <a:gd name="connsiteY726" fmla="*/ 355041 h 589020"/>
              <a:gd name="connsiteX727" fmla="*/ 222470 w 448920"/>
              <a:gd name="connsiteY727" fmla="*/ 367485 h 589020"/>
              <a:gd name="connsiteX728" fmla="*/ 222470 w 448920"/>
              <a:gd name="connsiteY728" fmla="*/ 369328 h 589020"/>
              <a:gd name="connsiteX729" fmla="*/ 214020 w 448920"/>
              <a:gd name="connsiteY729" fmla="*/ 380851 h 589020"/>
              <a:gd name="connsiteX730" fmla="*/ 201883 w 448920"/>
              <a:gd name="connsiteY730" fmla="*/ 388686 h 589020"/>
              <a:gd name="connsiteX731" fmla="*/ 197582 w 448920"/>
              <a:gd name="connsiteY731" fmla="*/ 388686 h 589020"/>
              <a:gd name="connsiteX732" fmla="*/ 168237 w 448920"/>
              <a:gd name="connsiteY732" fmla="*/ 406200 h 589020"/>
              <a:gd name="connsiteX733" fmla="*/ 161324 w 448920"/>
              <a:gd name="connsiteY733" fmla="*/ 408658 h 589020"/>
              <a:gd name="connsiteX734" fmla="*/ 161324 w 448920"/>
              <a:gd name="connsiteY734" fmla="*/ 412499 h 589020"/>
              <a:gd name="connsiteX735" fmla="*/ 159327 w 448920"/>
              <a:gd name="connsiteY735" fmla="*/ 414957 h 589020"/>
              <a:gd name="connsiteX736" fmla="*/ 159480 w 448920"/>
              <a:gd name="connsiteY736" fmla="*/ 420641 h 589020"/>
              <a:gd name="connsiteX737" fmla="*/ 152260 w 448920"/>
              <a:gd name="connsiteY737" fmla="*/ 432624 h 589020"/>
              <a:gd name="connsiteX738" fmla="*/ 141506 w 448920"/>
              <a:gd name="connsiteY738" fmla="*/ 468728 h 589020"/>
              <a:gd name="connsiteX739" fmla="*/ 139048 w 448920"/>
              <a:gd name="connsiteY739" fmla="*/ 475026 h 589020"/>
              <a:gd name="connsiteX740" fmla="*/ 134131 w 448920"/>
              <a:gd name="connsiteY740" fmla="*/ 483169 h 589020"/>
              <a:gd name="connsiteX741" fmla="*/ 127218 w 448920"/>
              <a:gd name="connsiteY741" fmla="*/ 499915 h 589020"/>
              <a:gd name="connsiteX742" fmla="*/ 127218 w 448920"/>
              <a:gd name="connsiteY742" fmla="*/ 497457 h 589020"/>
              <a:gd name="connsiteX743" fmla="*/ 122148 w 448920"/>
              <a:gd name="connsiteY743" fmla="*/ 493309 h 589020"/>
              <a:gd name="connsiteX744" fmla="*/ 118768 w 448920"/>
              <a:gd name="connsiteY744" fmla="*/ 487931 h 589020"/>
              <a:gd name="connsiteX745" fmla="*/ 116771 w 448920"/>
              <a:gd name="connsiteY745" fmla="*/ 472568 h 589020"/>
              <a:gd name="connsiteX746" fmla="*/ 112469 w 448920"/>
              <a:gd name="connsiteY746" fmla="*/ 461968 h 589020"/>
              <a:gd name="connsiteX747" fmla="*/ 112469 w 448920"/>
              <a:gd name="connsiteY747" fmla="*/ 461353 h 589020"/>
              <a:gd name="connsiteX748" fmla="*/ 115542 w 448920"/>
              <a:gd name="connsiteY748" fmla="*/ 459510 h 589020"/>
              <a:gd name="connsiteX749" fmla="*/ 116157 w 448920"/>
              <a:gd name="connsiteY749" fmla="*/ 456437 h 589020"/>
              <a:gd name="connsiteX750" fmla="*/ 116157 w 448920"/>
              <a:gd name="connsiteY750" fmla="*/ 455208 h 589020"/>
              <a:gd name="connsiteX751" fmla="*/ 114313 w 448920"/>
              <a:gd name="connsiteY751" fmla="*/ 452135 h 589020"/>
              <a:gd name="connsiteX752" fmla="*/ 118154 w 448920"/>
              <a:gd name="connsiteY752" fmla="*/ 447219 h 589020"/>
              <a:gd name="connsiteX753" fmla="*/ 123070 w 448920"/>
              <a:gd name="connsiteY753" fmla="*/ 447066 h 589020"/>
              <a:gd name="connsiteX754" fmla="*/ 130598 w 448920"/>
              <a:gd name="connsiteY754" fmla="*/ 431395 h 589020"/>
              <a:gd name="connsiteX755" fmla="*/ 131827 w 448920"/>
              <a:gd name="connsiteY755" fmla="*/ 423253 h 589020"/>
              <a:gd name="connsiteX756" fmla="*/ 129369 w 448920"/>
              <a:gd name="connsiteY756" fmla="*/ 422024 h 589020"/>
              <a:gd name="connsiteX757" fmla="*/ 119997 w 448920"/>
              <a:gd name="connsiteY757" fmla="*/ 424482 h 589020"/>
              <a:gd name="connsiteX758" fmla="*/ 112777 w 448920"/>
              <a:gd name="connsiteY758" fmla="*/ 413728 h 589020"/>
              <a:gd name="connsiteX759" fmla="*/ 107553 w 448920"/>
              <a:gd name="connsiteY759" fmla="*/ 401437 h 589020"/>
              <a:gd name="connsiteX760" fmla="*/ 107553 w 448920"/>
              <a:gd name="connsiteY760" fmla="*/ 400823 h 589020"/>
              <a:gd name="connsiteX761" fmla="*/ 118768 w 448920"/>
              <a:gd name="connsiteY761" fmla="*/ 389608 h 589020"/>
              <a:gd name="connsiteX762" fmla="*/ 118768 w 448920"/>
              <a:gd name="connsiteY762" fmla="*/ 388379 h 589020"/>
              <a:gd name="connsiteX763" fmla="*/ 116925 w 448920"/>
              <a:gd name="connsiteY763" fmla="*/ 386535 h 589020"/>
              <a:gd name="connsiteX764" fmla="*/ 115696 w 448920"/>
              <a:gd name="connsiteY764" fmla="*/ 386535 h 589020"/>
              <a:gd name="connsiteX765" fmla="*/ 112623 w 448920"/>
              <a:gd name="connsiteY765" fmla="*/ 387764 h 589020"/>
              <a:gd name="connsiteX766" fmla="*/ 110165 w 448920"/>
              <a:gd name="connsiteY766" fmla="*/ 387764 h 589020"/>
              <a:gd name="connsiteX767" fmla="*/ 109550 w 448920"/>
              <a:gd name="connsiteY767" fmla="*/ 382848 h 589020"/>
              <a:gd name="connsiteX768" fmla="*/ 107861 w 448920"/>
              <a:gd name="connsiteY768" fmla="*/ 379007 h 589020"/>
              <a:gd name="connsiteX769" fmla="*/ 105249 w 448920"/>
              <a:gd name="connsiteY769" fmla="*/ 371018 h 589020"/>
              <a:gd name="connsiteX770" fmla="*/ 105249 w 448920"/>
              <a:gd name="connsiteY770" fmla="*/ 365334 h 589020"/>
              <a:gd name="connsiteX771" fmla="*/ 107092 w 448920"/>
              <a:gd name="connsiteY771" fmla="*/ 361647 h 589020"/>
              <a:gd name="connsiteX772" fmla="*/ 122302 w 448920"/>
              <a:gd name="connsiteY772" fmla="*/ 359342 h 589020"/>
              <a:gd name="connsiteX773" fmla="*/ 136436 w 448920"/>
              <a:gd name="connsiteY773" fmla="*/ 356577 h 589020"/>
              <a:gd name="connsiteX774" fmla="*/ 168852 w 448920"/>
              <a:gd name="connsiteY774" fmla="*/ 339063 h 589020"/>
              <a:gd name="connsiteX775" fmla="*/ 141966 w 448920"/>
              <a:gd name="connsiteY775" fmla="*/ 347820 h 589020"/>
              <a:gd name="connsiteX776" fmla="*/ 133210 w 448920"/>
              <a:gd name="connsiteY776" fmla="*/ 347820 h 589020"/>
              <a:gd name="connsiteX777" fmla="*/ 124606 w 448920"/>
              <a:gd name="connsiteY777" fmla="*/ 338910 h 589020"/>
              <a:gd name="connsiteX778" fmla="*/ 117693 w 448920"/>
              <a:gd name="connsiteY778" fmla="*/ 328463 h 589020"/>
              <a:gd name="connsiteX779" fmla="*/ 117693 w 448920"/>
              <a:gd name="connsiteY779" fmla="*/ 326619 h 589020"/>
              <a:gd name="connsiteX780" fmla="*/ 127679 w 448920"/>
              <a:gd name="connsiteY780" fmla="*/ 319706 h 589020"/>
              <a:gd name="connsiteX781" fmla="*/ 137050 w 448920"/>
              <a:gd name="connsiteY781" fmla="*/ 312178 h 589020"/>
              <a:gd name="connsiteX782" fmla="*/ 143349 w 448920"/>
              <a:gd name="connsiteY782" fmla="*/ 311410 h 589020"/>
              <a:gd name="connsiteX783" fmla="*/ 150109 w 448920"/>
              <a:gd name="connsiteY783" fmla="*/ 306340 h 589020"/>
              <a:gd name="connsiteX784" fmla="*/ 150723 w 448920"/>
              <a:gd name="connsiteY784" fmla="*/ 306186 h 589020"/>
              <a:gd name="connsiteX785" fmla="*/ 148112 w 448920"/>
              <a:gd name="connsiteY785" fmla="*/ 301885 h 589020"/>
              <a:gd name="connsiteX786" fmla="*/ 145961 w 448920"/>
              <a:gd name="connsiteY786" fmla="*/ 294971 h 589020"/>
              <a:gd name="connsiteX787" fmla="*/ 145193 w 448920"/>
              <a:gd name="connsiteY787" fmla="*/ 295278 h 589020"/>
              <a:gd name="connsiteX788" fmla="*/ 143349 w 448920"/>
              <a:gd name="connsiteY788" fmla="*/ 291591 h 589020"/>
              <a:gd name="connsiteX789" fmla="*/ 134439 w 448920"/>
              <a:gd name="connsiteY789" fmla="*/ 298351 h 589020"/>
              <a:gd name="connsiteX790" fmla="*/ 125221 w 448920"/>
              <a:gd name="connsiteY790" fmla="*/ 304189 h 589020"/>
              <a:gd name="connsiteX791" fmla="*/ 110933 w 448920"/>
              <a:gd name="connsiteY791" fmla="*/ 307876 h 589020"/>
              <a:gd name="connsiteX792" fmla="*/ 110933 w 448920"/>
              <a:gd name="connsiteY792" fmla="*/ 311563 h 589020"/>
              <a:gd name="connsiteX793" fmla="*/ 108936 w 448920"/>
              <a:gd name="connsiteY793" fmla="*/ 314021 h 589020"/>
              <a:gd name="connsiteX794" fmla="*/ 99257 w 448920"/>
              <a:gd name="connsiteY794" fmla="*/ 317094 h 589020"/>
              <a:gd name="connsiteX795" fmla="*/ 98335 w 448920"/>
              <a:gd name="connsiteY795" fmla="*/ 319091 h 589020"/>
              <a:gd name="connsiteX796" fmla="*/ 94034 w 448920"/>
              <a:gd name="connsiteY796" fmla="*/ 319091 h 589020"/>
              <a:gd name="connsiteX797" fmla="*/ 74062 w 448920"/>
              <a:gd name="connsiteY797" fmla="*/ 319091 h 589020"/>
              <a:gd name="connsiteX798" fmla="*/ 56702 w 448920"/>
              <a:gd name="connsiteY798" fmla="*/ 315250 h 589020"/>
              <a:gd name="connsiteX799" fmla="*/ 30431 w 448920"/>
              <a:gd name="connsiteY799" fmla="*/ 299119 h 589020"/>
              <a:gd name="connsiteX800" fmla="*/ 27358 w 448920"/>
              <a:gd name="connsiteY800" fmla="*/ 299119 h 589020"/>
              <a:gd name="connsiteX801" fmla="*/ 20138 w 448920"/>
              <a:gd name="connsiteY801" fmla="*/ 292667 h 589020"/>
              <a:gd name="connsiteX802" fmla="*/ 13531 w 448920"/>
              <a:gd name="connsiteY802" fmla="*/ 286214 h 589020"/>
              <a:gd name="connsiteX803" fmla="*/ 7386 w 448920"/>
              <a:gd name="connsiteY803" fmla="*/ 266089 h 589020"/>
              <a:gd name="connsiteX804" fmla="*/ 4314 w 448920"/>
              <a:gd name="connsiteY804" fmla="*/ 271773 h 589020"/>
              <a:gd name="connsiteX805" fmla="*/ 473 w 448920"/>
              <a:gd name="connsiteY805" fmla="*/ 268239 h 589020"/>
              <a:gd name="connsiteX806" fmla="*/ 1241 w 448920"/>
              <a:gd name="connsiteY806" fmla="*/ 264399 h 589020"/>
              <a:gd name="connsiteX807" fmla="*/ 1241 w 448920"/>
              <a:gd name="connsiteY807" fmla="*/ 262555 h 589020"/>
              <a:gd name="connsiteX808" fmla="*/ 12 w 448920"/>
              <a:gd name="connsiteY808" fmla="*/ 258253 h 589020"/>
              <a:gd name="connsiteX809" fmla="*/ 1548 w 448920"/>
              <a:gd name="connsiteY809" fmla="*/ 243351 h 589020"/>
              <a:gd name="connsiteX810" fmla="*/ 4774 w 448920"/>
              <a:gd name="connsiteY810" fmla="*/ 235362 h 589020"/>
              <a:gd name="connsiteX811" fmla="*/ 8154 w 448920"/>
              <a:gd name="connsiteY811" fmla="*/ 219231 h 589020"/>
              <a:gd name="connsiteX812" fmla="*/ 14146 w 448920"/>
              <a:gd name="connsiteY812" fmla="*/ 212164 h 589020"/>
              <a:gd name="connsiteX813" fmla="*/ 19369 w 448920"/>
              <a:gd name="connsiteY813" fmla="*/ 204175 h 589020"/>
              <a:gd name="connsiteX814" fmla="*/ 31813 w 448920"/>
              <a:gd name="connsiteY814" fmla="*/ 191117 h 589020"/>
              <a:gd name="connsiteX815" fmla="*/ 36115 w 448920"/>
              <a:gd name="connsiteY815" fmla="*/ 191117 h 589020"/>
              <a:gd name="connsiteX816" fmla="*/ 41492 w 448920"/>
              <a:gd name="connsiteY816" fmla="*/ 178980 h 589020"/>
              <a:gd name="connsiteX817" fmla="*/ 47945 w 448920"/>
              <a:gd name="connsiteY817" fmla="*/ 167918 h 589020"/>
              <a:gd name="connsiteX818" fmla="*/ 56548 w 448920"/>
              <a:gd name="connsiteY818" fmla="*/ 160237 h 589020"/>
              <a:gd name="connsiteX819" fmla="*/ 61310 w 448920"/>
              <a:gd name="connsiteY819" fmla="*/ 156857 h 589020"/>
              <a:gd name="connsiteX820" fmla="*/ 64383 w 448920"/>
              <a:gd name="connsiteY820" fmla="*/ 152402 h 589020"/>
              <a:gd name="connsiteX821" fmla="*/ 73140 w 448920"/>
              <a:gd name="connsiteY821" fmla="*/ 144874 h 589020"/>
              <a:gd name="connsiteX822" fmla="*/ 82972 w 448920"/>
              <a:gd name="connsiteY822" fmla="*/ 139190 h 589020"/>
              <a:gd name="connsiteX823" fmla="*/ 92344 w 448920"/>
              <a:gd name="connsiteY823" fmla="*/ 127514 h 589020"/>
              <a:gd name="connsiteX824" fmla="*/ 102330 w 448920"/>
              <a:gd name="connsiteY824" fmla="*/ 117528 h 589020"/>
              <a:gd name="connsiteX825" fmla="*/ 111855 w 448920"/>
              <a:gd name="connsiteY825" fmla="*/ 106466 h 589020"/>
              <a:gd name="connsiteX826" fmla="*/ 122302 w 448920"/>
              <a:gd name="connsiteY826" fmla="*/ 96941 h 589020"/>
              <a:gd name="connsiteX827" fmla="*/ 145807 w 448920"/>
              <a:gd name="connsiteY827" fmla="*/ 79888 h 589020"/>
              <a:gd name="connsiteX828" fmla="*/ 152413 w 448920"/>
              <a:gd name="connsiteY828" fmla="*/ 75740 h 589020"/>
              <a:gd name="connsiteX829" fmla="*/ 159788 w 448920"/>
              <a:gd name="connsiteY829" fmla="*/ 73128 h 589020"/>
              <a:gd name="connsiteX830" fmla="*/ 173307 w 448920"/>
              <a:gd name="connsiteY830" fmla="*/ 66676 h 589020"/>
              <a:gd name="connsiteX831" fmla="*/ 187595 w 448920"/>
              <a:gd name="connsiteY831" fmla="*/ 57304 h 589020"/>
              <a:gd name="connsiteX832" fmla="*/ 204495 w 448920"/>
              <a:gd name="connsiteY832" fmla="*/ 51005 h 589020"/>
              <a:gd name="connsiteX833" fmla="*/ 206339 w 448920"/>
              <a:gd name="connsiteY833" fmla="*/ 49623 h 589020"/>
              <a:gd name="connsiteX834" fmla="*/ 212637 w 448920"/>
              <a:gd name="connsiteY834" fmla="*/ 49008 h 589020"/>
              <a:gd name="connsiteX835" fmla="*/ 215096 w 448920"/>
              <a:gd name="connsiteY835" fmla="*/ 50391 h 589020"/>
              <a:gd name="connsiteX836" fmla="*/ 218783 w 448920"/>
              <a:gd name="connsiteY836" fmla="*/ 50391 h 589020"/>
              <a:gd name="connsiteX837" fmla="*/ 201422 w 448920"/>
              <a:gd name="connsiteY837" fmla="*/ 66215 h 589020"/>
              <a:gd name="connsiteX838" fmla="*/ 184983 w 448920"/>
              <a:gd name="connsiteY838" fmla="*/ 82346 h 589020"/>
              <a:gd name="connsiteX839" fmla="*/ 182525 w 448920"/>
              <a:gd name="connsiteY839" fmla="*/ 81578 h 589020"/>
              <a:gd name="connsiteX840" fmla="*/ 173153 w 448920"/>
              <a:gd name="connsiteY840" fmla="*/ 90335 h 589020"/>
              <a:gd name="connsiteX841" fmla="*/ 163167 w 448920"/>
              <a:gd name="connsiteY841" fmla="*/ 97863 h 589020"/>
              <a:gd name="connsiteX842" fmla="*/ 153182 w 448920"/>
              <a:gd name="connsiteY842" fmla="*/ 104776 h 589020"/>
              <a:gd name="connsiteX843" fmla="*/ 145500 w 448920"/>
              <a:gd name="connsiteY843" fmla="*/ 114609 h 589020"/>
              <a:gd name="connsiteX844" fmla="*/ 137665 w 448920"/>
              <a:gd name="connsiteY844" fmla="*/ 123519 h 589020"/>
              <a:gd name="connsiteX845" fmla="*/ 131520 w 448920"/>
              <a:gd name="connsiteY845" fmla="*/ 127974 h 589020"/>
              <a:gd name="connsiteX846" fmla="*/ 127832 w 448920"/>
              <a:gd name="connsiteY846" fmla="*/ 134273 h 589020"/>
              <a:gd name="connsiteX847" fmla="*/ 117539 w 448920"/>
              <a:gd name="connsiteY847" fmla="*/ 143952 h 589020"/>
              <a:gd name="connsiteX848" fmla="*/ 113238 w 448920"/>
              <a:gd name="connsiteY848" fmla="*/ 150251 h 589020"/>
              <a:gd name="connsiteX849" fmla="*/ 107861 w 448920"/>
              <a:gd name="connsiteY849" fmla="*/ 154860 h 589020"/>
              <a:gd name="connsiteX850" fmla="*/ 98182 w 448920"/>
              <a:gd name="connsiteY850" fmla="*/ 165153 h 589020"/>
              <a:gd name="connsiteX851" fmla="*/ 82819 w 448920"/>
              <a:gd name="connsiteY851" fmla="*/ 190349 h 589020"/>
              <a:gd name="connsiteX852" fmla="*/ 79439 w 448920"/>
              <a:gd name="connsiteY852" fmla="*/ 197569 h 589020"/>
              <a:gd name="connsiteX853" fmla="*/ 74523 w 448920"/>
              <a:gd name="connsiteY853" fmla="*/ 202639 h 589020"/>
              <a:gd name="connsiteX854" fmla="*/ 70836 w 448920"/>
              <a:gd name="connsiteY854" fmla="*/ 208938 h 589020"/>
              <a:gd name="connsiteX855" fmla="*/ 66534 w 448920"/>
              <a:gd name="connsiteY855" fmla="*/ 214622 h 589020"/>
              <a:gd name="connsiteX856" fmla="*/ 67302 w 448920"/>
              <a:gd name="connsiteY856" fmla="*/ 218309 h 589020"/>
              <a:gd name="connsiteX857" fmla="*/ 61464 w 448920"/>
              <a:gd name="connsiteY857" fmla="*/ 229524 h 589020"/>
              <a:gd name="connsiteX858" fmla="*/ 59006 w 448920"/>
              <a:gd name="connsiteY858" fmla="*/ 243966 h 589020"/>
              <a:gd name="connsiteX859" fmla="*/ 59006 w 448920"/>
              <a:gd name="connsiteY859" fmla="*/ 245809 h 589020"/>
              <a:gd name="connsiteX860" fmla="*/ 68531 w 448920"/>
              <a:gd name="connsiteY860" fmla="*/ 254413 h 589020"/>
              <a:gd name="connsiteX861" fmla="*/ 77749 w 448920"/>
              <a:gd name="connsiteY861" fmla="*/ 254566 h 589020"/>
              <a:gd name="connsiteX862" fmla="*/ 84662 w 448920"/>
              <a:gd name="connsiteY862" fmla="*/ 256256 h 589020"/>
              <a:gd name="connsiteX863" fmla="*/ 84662 w 448920"/>
              <a:gd name="connsiteY863" fmla="*/ 254413 h 589020"/>
              <a:gd name="connsiteX864" fmla="*/ 92651 w 448920"/>
              <a:gd name="connsiteY864" fmla="*/ 251801 h 589020"/>
              <a:gd name="connsiteX865" fmla="*/ 99411 w 448920"/>
              <a:gd name="connsiteY865" fmla="*/ 248575 h 589020"/>
              <a:gd name="connsiteX866" fmla="*/ 113238 w 448920"/>
              <a:gd name="connsiteY866" fmla="*/ 242429 h 589020"/>
              <a:gd name="connsiteX867" fmla="*/ 119383 w 448920"/>
              <a:gd name="connsiteY867" fmla="*/ 235977 h 589020"/>
              <a:gd name="connsiteX868" fmla="*/ 124453 w 448920"/>
              <a:gd name="connsiteY868" fmla="*/ 229217 h 589020"/>
              <a:gd name="connsiteX869" fmla="*/ 136436 w 448920"/>
              <a:gd name="connsiteY869" fmla="*/ 216927 h 589020"/>
              <a:gd name="connsiteX870" fmla="*/ 123684 w 448920"/>
              <a:gd name="connsiteY870" fmla="*/ 209092 h 589020"/>
              <a:gd name="connsiteX871" fmla="*/ 121073 w 448920"/>
              <a:gd name="connsiteY871" fmla="*/ 201717 h 589020"/>
              <a:gd name="connsiteX872" fmla="*/ 118307 w 448920"/>
              <a:gd name="connsiteY872" fmla="*/ 194497 h 589020"/>
              <a:gd name="connsiteX873" fmla="*/ 119076 w 448920"/>
              <a:gd name="connsiteY873" fmla="*/ 188198 h 589020"/>
              <a:gd name="connsiteX874" fmla="*/ 120305 w 448920"/>
              <a:gd name="connsiteY874" fmla="*/ 187122 h 589020"/>
              <a:gd name="connsiteX875" fmla="*/ 123992 w 448920"/>
              <a:gd name="connsiteY875" fmla="*/ 186969 h 589020"/>
              <a:gd name="connsiteX876" fmla="*/ 125682 w 448920"/>
              <a:gd name="connsiteY876" fmla="*/ 184972 h 589020"/>
              <a:gd name="connsiteX877" fmla="*/ 135821 w 448920"/>
              <a:gd name="connsiteY877" fmla="*/ 184050 h 589020"/>
              <a:gd name="connsiteX878" fmla="*/ 136436 w 448920"/>
              <a:gd name="connsiteY878" fmla="*/ 183742 h 589020"/>
              <a:gd name="connsiteX879" fmla="*/ 139508 w 448920"/>
              <a:gd name="connsiteY879" fmla="*/ 184972 h 589020"/>
              <a:gd name="connsiteX880" fmla="*/ 140737 w 448920"/>
              <a:gd name="connsiteY880" fmla="*/ 184972 h 589020"/>
              <a:gd name="connsiteX881" fmla="*/ 143196 w 448920"/>
              <a:gd name="connsiteY881" fmla="*/ 183742 h 589020"/>
              <a:gd name="connsiteX882" fmla="*/ 161478 w 448920"/>
              <a:gd name="connsiteY882" fmla="*/ 182667 h 589020"/>
              <a:gd name="connsiteX883" fmla="*/ 168698 w 448920"/>
              <a:gd name="connsiteY883" fmla="*/ 179902 h 589020"/>
              <a:gd name="connsiteX884" fmla="*/ 174383 w 448920"/>
              <a:gd name="connsiteY884" fmla="*/ 176215 h 589020"/>
              <a:gd name="connsiteX885" fmla="*/ 190975 w 448920"/>
              <a:gd name="connsiteY885" fmla="*/ 173449 h 589020"/>
              <a:gd name="connsiteX886" fmla="*/ 206800 w 448920"/>
              <a:gd name="connsiteY886" fmla="*/ 169916 h 589020"/>
              <a:gd name="connsiteX887" fmla="*/ 219858 w 448920"/>
              <a:gd name="connsiteY887" fmla="*/ 164846 h 589020"/>
              <a:gd name="connsiteX888" fmla="*/ 228922 w 448920"/>
              <a:gd name="connsiteY888" fmla="*/ 171298 h 589020"/>
              <a:gd name="connsiteX889" fmla="*/ 238601 w 448920"/>
              <a:gd name="connsiteY889" fmla="*/ 177290 h 589020"/>
              <a:gd name="connsiteX890" fmla="*/ 237526 w 448920"/>
              <a:gd name="connsiteY890" fmla="*/ 186661 h 589020"/>
              <a:gd name="connsiteX891" fmla="*/ 240598 w 448920"/>
              <a:gd name="connsiteY891" fmla="*/ 190195 h 589020"/>
              <a:gd name="connsiteX892" fmla="*/ 239830 w 448920"/>
              <a:gd name="connsiteY892" fmla="*/ 190349 h 589020"/>
              <a:gd name="connsiteX893" fmla="*/ 239676 w 448920"/>
              <a:gd name="connsiteY893" fmla="*/ 199106 h 589020"/>
              <a:gd name="connsiteX894" fmla="*/ 239830 w 448920"/>
              <a:gd name="connsiteY894" fmla="*/ 204175 h 589020"/>
              <a:gd name="connsiteX895" fmla="*/ 241674 w 448920"/>
              <a:gd name="connsiteY895" fmla="*/ 204175 h 589020"/>
              <a:gd name="connsiteX896" fmla="*/ 241674 w 448920"/>
              <a:gd name="connsiteY896" fmla="*/ 202332 h 589020"/>
              <a:gd name="connsiteX897" fmla="*/ 245822 w 448920"/>
              <a:gd name="connsiteY897" fmla="*/ 197108 h 589020"/>
              <a:gd name="connsiteX898" fmla="*/ 248280 w 448920"/>
              <a:gd name="connsiteY898" fmla="*/ 190809 h 589020"/>
              <a:gd name="connsiteX899" fmla="*/ 255500 w 448920"/>
              <a:gd name="connsiteY899" fmla="*/ 179902 h 589020"/>
              <a:gd name="connsiteX900" fmla="*/ 255500 w 448920"/>
              <a:gd name="connsiteY900" fmla="*/ 176829 h 589020"/>
              <a:gd name="connsiteX901" fmla="*/ 262107 w 448920"/>
              <a:gd name="connsiteY901" fmla="*/ 167918 h 589020"/>
              <a:gd name="connsiteX902" fmla="*/ 264718 w 448920"/>
              <a:gd name="connsiteY902" fmla="*/ 162388 h 589020"/>
              <a:gd name="connsiteX903" fmla="*/ 268252 w 448920"/>
              <a:gd name="connsiteY903" fmla="*/ 158547 h 589020"/>
              <a:gd name="connsiteX904" fmla="*/ 279774 w 448920"/>
              <a:gd name="connsiteY904" fmla="*/ 138882 h 589020"/>
              <a:gd name="connsiteX905" fmla="*/ 286227 w 448920"/>
              <a:gd name="connsiteY905" fmla="*/ 133505 h 589020"/>
              <a:gd name="connsiteX906" fmla="*/ 289760 w 448920"/>
              <a:gd name="connsiteY906" fmla="*/ 133198 h 589020"/>
              <a:gd name="connsiteX907" fmla="*/ 294215 w 448920"/>
              <a:gd name="connsiteY907" fmla="*/ 127667 h 589020"/>
              <a:gd name="connsiteX908" fmla="*/ 297288 w 448920"/>
              <a:gd name="connsiteY908" fmla="*/ 120754 h 589020"/>
              <a:gd name="connsiteX909" fmla="*/ 296520 w 448920"/>
              <a:gd name="connsiteY909" fmla="*/ 117067 h 589020"/>
              <a:gd name="connsiteX910" fmla="*/ 299285 w 448920"/>
              <a:gd name="connsiteY910" fmla="*/ 114148 h 589020"/>
              <a:gd name="connsiteX911" fmla="*/ 300821 w 448920"/>
              <a:gd name="connsiteY911" fmla="*/ 110768 h 589020"/>
              <a:gd name="connsiteX912" fmla="*/ 309117 w 448920"/>
              <a:gd name="connsiteY912" fmla="*/ 108463 h 589020"/>
              <a:gd name="connsiteX913" fmla="*/ 311576 w 448920"/>
              <a:gd name="connsiteY913" fmla="*/ 107234 h 589020"/>
              <a:gd name="connsiteX914" fmla="*/ 313419 w 448920"/>
              <a:gd name="connsiteY914" fmla="*/ 107234 h 589020"/>
              <a:gd name="connsiteX915" fmla="*/ 324634 w 448920"/>
              <a:gd name="connsiteY915" fmla="*/ 119064 h 589020"/>
              <a:gd name="connsiteX916" fmla="*/ 320332 w 448920"/>
              <a:gd name="connsiteY916" fmla="*/ 124748 h 589020"/>
              <a:gd name="connsiteX917" fmla="*/ 322176 w 448920"/>
              <a:gd name="connsiteY917" fmla="*/ 128435 h 589020"/>
              <a:gd name="connsiteX918" fmla="*/ 322176 w 448920"/>
              <a:gd name="connsiteY918" fmla="*/ 130279 h 589020"/>
              <a:gd name="connsiteX919" fmla="*/ 321869 w 448920"/>
              <a:gd name="connsiteY919" fmla="*/ 139036 h 589020"/>
              <a:gd name="connsiteX920" fmla="*/ 319411 w 448920"/>
              <a:gd name="connsiteY920" fmla="*/ 142416 h 589020"/>
              <a:gd name="connsiteX921" fmla="*/ 319103 w 448920"/>
              <a:gd name="connsiteY921" fmla="*/ 147793 h 589020"/>
              <a:gd name="connsiteX922" fmla="*/ 314187 w 448920"/>
              <a:gd name="connsiteY922" fmla="*/ 160237 h 589020"/>
              <a:gd name="connsiteX923" fmla="*/ 308349 w 448920"/>
              <a:gd name="connsiteY923" fmla="*/ 165614 h 589020"/>
              <a:gd name="connsiteX924" fmla="*/ 304816 w 448920"/>
              <a:gd name="connsiteY924" fmla="*/ 172681 h 589020"/>
              <a:gd name="connsiteX925" fmla="*/ 304816 w 448920"/>
              <a:gd name="connsiteY925" fmla="*/ 174525 h 589020"/>
              <a:gd name="connsiteX926" fmla="*/ 298517 w 448920"/>
              <a:gd name="connsiteY926" fmla="*/ 184511 h 589020"/>
              <a:gd name="connsiteX927" fmla="*/ 292833 w 448920"/>
              <a:gd name="connsiteY927" fmla="*/ 189427 h 589020"/>
              <a:gd name="connsiteX928" fmla="*/ 292833 w 448920"/>
              <a:gd name="connsiteY928" fmla="*/ 192499 h 589020"/>
              <a:gd name="connsiteX929" fmla="*/ 294676 w 448920"/>
              <a:gd name="connsiteY929" fmla="*/ 200642 h 589020"/>
              <a:gd name="connsiteX930" fmla="*/ 296059 w 448920"/>
              <a:gd name="connsiteY930" fmla="*/ 201717 h 589020"/>
              <a:gd name="connsiteX931" fmla="*/ 307735 w 448920"/>
              <a:gd name="connsiteY931" fmla="*/ 201103 h 589020"/>
              <a:gd name="connsiteX932" fmla="*/ 314341 w 448920"/>
              <a:gd name="connsiteY932" fmla="*/ 196033 h 589020"/>
              <a:gd name="connsiteX933" fmla="*/ 320025 w 448920"/>
              <a:gd name="connsiteY933" fmla="*/ 190502 h 589020"/>
              <a:gd name="connsiteX934" fmla="*/ 326017 w 448920"/>
              <a:gd name="connsiteY934" fmla="*/ 185279 h 589020"/>
              <a:gd name="connsiteX935" fmla="*/ 333084 w 448920"/>
              <a:gd name="connsiteY935" fmla="*/ 181131 h 589020"/>
              <a:gd name="connsiteX936" fmla="*/ 340458 w 448920"/>
              <a:gd name="connsiteY936" fmla="*/ 176675 h 589020"/>
              <a:gd name="connsiteX937" fmla="*/ 347218 w 448920"/>
              <a:gd name="connsiteY937" fmla="*/ 172220 h 589020"/>
              <a:gd name="connsiteX938" fmla="*/ 353670 w 448920"/>
              <a:gd name="connsiteY938" fmla="*/ 167458 h 589020"/>
              <a:gd name="connsiteX939" fmla="*/ 359508 w 448920"/>
              <a:gd name="connsiteY939" fmla="*/ 162081 h 589020"/>
              <a:gd name="connsiteX940" fmla="*/ 365500 w 448920"/>
              <a:gd name="connsiteY940" fmla="*/ 156243 h 589020"/>
              <a:gd name="connsiteX941" fmla="*/ 370416 w 448920"/>
              <a:gd name="connsiteY941" fmla="*/ 149944 h 589020"/>
              <a:gd name="connsiteX942" fmla="*/ 379173 w 448920"/>
              <a:gd name="connsiteY942" fmla="*/ 136271 h 589020"/>
              <a:gd name="connsiteX943" fmla="*/ 384396 w 448920"/>
              <a:gd name="connsiteY943" fmla="*/ 129664 h 589020"/>
              <a:gd name="connsiteX944" fmla="*/ 387776 w 448920"/>
              <a:gd name="connsiteY944" fmla="*/ 127514 h 589020"/>
              <a:gd name="connsiteX945" fmla="*/ 390081 w 448920"/>
              <a:gd name="connsiteY945" fmla="*/ 124134 h 589020"/>
              <a:gd name="connsiteX946" fmla="*/ 400528 w 448920"/>
              <a:gd name="connsiteY946" fmla="*/ 112150 h 589020"/>
              <a:gd name="connsiteX947" fmla="*/ 403600 w 448920"/>
              <a:gd name="connsiteY947" fmla="*/ 107849 h 589020"/>
              <a:gd name="connsiteX948" fmla="*/ 412972 w 448920"/>
              <a:gd name="connsiteY948" fmla="*/ 84804 h 589020"/>
              <a:gd name="connsiteX949" fmla="*/ 412972 w 448920"/>
              <a:gd name="connsiteY949" fmla="*/ 81732 h 589020"/>
              <a:gd name="connsiteX950" fmla="*/ 417427 w 448920"/>
              <a:gd name="connsiteY950" fmla="*/ 66829 h 589020"/>
              <a:gd name="connsiteX951" fmla="*/ 421268 w 448920"/>
              <a:gd name="connsiteY951" fmla="*/ 51313 h 589020"/>
              <a:gd name="connsiteX952" fmla="*/ 424801 w 448920"/>
              <a:gd name="connsiteY952" fmla="*/ 16131 h 589020"/>
              <a:gd name="connsiteX953" fmla="*/ 426491 w 448920"/>
              <a:gd name="connsiteY953" fmla="*/ 13673 h 58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</a:cxnLst>
            <a:rect l="l" t="t" r="r" b="b"/>
            <a:pathLst>
              <a:path w="448920" h="589020">
                <a:moveTo>
                  <a:pt x="176073" y="552764"/>
                </a:moveTo>
                <a:lnTo>
                  <a:pt x="202651" y="554915"/>
                </a:lnTo>
                <a:lnTo>
                  <a:pt x="180221" y="585180"/>
                </a:lnTo>
                <a:lnTo>
                  <a:pt x="186673" y="585641"/>
                </a:lnTo>
                <a:cubicBezTo>
                  <a:pt x="189746" y="585948"/>
                  <a:pt x="191897" y="585795"/>
                  <a:pt x="193126" y="585641"/>
                </a:cubicBezTo>
                <a:cubicBezTo>
                  <a:pt x="195123" y="585180"/>
                  <a:pt x="196967" y="584258"/>
                  <a:pt x="198503" y="582722"/>
                </a:cubicBezTo>
                <a:cubicBezTo>
                  <a:pt x="200039" y="581186"/>
                  <a:pt x="201268" y="579189"/>
                  <a:pt x="202036" y="576577"/>
                </a:cubicBezTo>
                <a:lnTo>
                  <a:pt x="202958" y="576577"/>
                </a:lnTo>
                <a:lnTo>
                  <a:pt x="200654" y="588714"/>
                </a:lnTo>
                <a:lnTo>
                  <a:pt x="169774" y="586256"/>
                </a:lnTo>
                <a:lnTo>
                  <a:pt x="192204" y="555990"/>
                </a:lnTo>
                <a:lnTo>
                  <a:pt x="187134" y="555529"/>
                </a:lnTo>
                <a:cubicBezTo>
                  <a:pt x="185137" y="555376"/>
                  <a:pt x="183908" y="555376"/>
                  <a:pt x="183293" y="555376"/>
                </a:cubicBezTo>
                <a:cubicBezTo>
                  <a:pt x="182064" y="555529"/>
                  <a:pt x="180989" y="555837"/>
                  <a:pt x="179914" y="556451"/>
                </a:cubicBezTo>
                <a:cubicBezTo>
                  <a:pt x="178838" y="557066"/>
                  <a:pt x="177916" y="557834"/>
                  <a:pt x="177148" y="558756"/>
                </a:cubicBezTo>
                <a:cubicBezTo>
                  <a:pt x="176380" y="559831"/>
                  <a:pt x="175766" y="561060"/>
                  <a:pt x="175305" y="562596"/>
                </a:cubicBezTo>
                <a:lnTo>
                  <a:pt x="174383" y="562596"/>
                </a:lnTo>
                <a:close/>
                <a:moveTo>
                  <a:pt x="241520" y="552456"/>
                </a:moveTo>
                <a:lnTo>
                  <a:pt x="241520" y="553378"/>
                </a:lnTo>
                <a:lnTo>
                  <a:pt x="240444" y="553531"/>
                </a:lnTo>
                <a:cubicBezTo>
                  <a:pt x="239523" y="553531"/>
                  <a:pt x="238601" y="553839"/>
                  <a:pt x="238140" y="554300"/>
                </a:cubicBezTo>
                <a:cubicBezTo>
                  <a:pt x="237679" y="554607"/>
                  <a:pt x="237372" y="554914"/>
                  <a:pt x="237218" y="555529"/>
                </a:cubicBezTo>
                <a:cubicBezTo>
                  <a:pt x="237064" y="555989"/>
                  <a:pt x="237064" y="557065"/>
                  <a:pt x="237218" y="558755"/>
                </a:cubicBezTo>
                <a:lnTo>
                  <a:pt x="238908" y="580878"/>
                </a:lnTo>
                <a:cubicBezTo>
                  <a:pt x="239062" y="582568"/>
                  <a:pt x="239215" y="583643"/>
                  <a:pt x="239369" y="584104"/>
                </a:cubicBezTo>
                <a:cubicBezTo>
                  <a:pt x="239523" y="584565"/>
                  <a:pt x="239983" y="584872"/>
                  <a:pt x="240598" y="585179"/>
                </a:cubicBezTo>
                <a:cubicBezTo>
                  <a:pt x="241212" y="585487"/>
                  <a:pt x="241981" y="585640"/>
                  <a:pt x="242902" y="585487"/>
                </a:cubicBezTo>
                <a:lnTo>
                  <a:pt x="243978" y="585333"/>
                </a:lnTo>
                <a:lnTo>
                  <a:pt x="243978" y="586255"/>
                </a:lnTo>
                <a:lnTo>
                  <a:pt x="226310" y="587637"/>
                </a:lnTo>
                <a:lnTo>
                  <a:pt x="226310" y="586716"/>
                </a:lnTo>
                <a:lnTo>
                  <a:pt x="227386" y="586562"/>
                </a:lnTo>
                <a:cubicBezTo>
                  <a:pt x="228308" y="586562"/>
                  <a:pt x="229229" y="586255"/>
                  <a:pt x="229690" y="585794"/>
                </a:cubicBezTo>
                <a:cubicBezTo>
                  <a:pt x="230151" y="585487"/>
                  <a:pt x="230458" y="585179"/>
                  <a:pt x="230612" y="584565"/>
                </a:cubicBezTo>
                <a:cubicBezTo>
                  <a:pt x="230766" y="584104"/>
                  <a:pt x="230766" y="583182"/>
                  <a:pt x="230612" y="581339"/>
                </a:cubicBezTo>
                <a:lnTo>
                  <a:pt x="229844" y="570892"/>
                </a:lnTo>
                <a:lnTo>
                  <a:pt x="217860" y="571813"/>
                </a:lnTo>
                <a:lnTo>
                  <a:pt x="218628" y="582260"/>
                </a:lnTo>
                <a:cubicBezTo>
                  <a:pt x="218781" y="583950"/>
                  <a:pt x="218935" y="585026"/>
                  <a:pt x="219089" y="585487"/>
                </a:cubicBezTo>
                <a:cubicBezTo>
                  <a:pt x="219242" y="585947"/>
                  <a:pt x="219703" y="586255"/>
                  <a:pt x="220318" y="586562"/>
                </a:cubicBezTo>
                <a:cubicBezTo>
                  <a:pt x="220932" y="586869"/>
                  <a:pt x="221701" y="587023"/>
                  <a:pt x="222623" y="586869"/>
                </a:cubicBezTo>
                <a:lnTo>
                  <a:pt x="223699" y="586716"/>
                </a:lnTo>
                <a:lnTo>
                  <a:pt x="223699" y="587637"/>
                </a:lnTo>
                <a:lnTo>
                  <a:pt x="206030" y="589020"/>
                </a:lnTo>
                <a:lnTo>
                  <a:pt x="206030" y="588098"/>
                </a:lnTo>
                <a:lnTo>
                  <a:pt x="207106" y="587945"/>
                </a:lnTo>
                <a:cubicBezTo>
                  <a:pt x="208027" y="587945"/>
                  <a:pt x="208795" y="587637"/>
                  <a:pt x="209410" y="587177"/>
                </a:cubicBezTo>
                <a:cubicBezTo>
                  <a:pt x="209871" y="586869"/>
                  <a:pt x="210178" y="586562"/>
                  <a:pt x="210332" y="585947"/>
                </a:cubicBezTo>
                <a:cubicBezTo>
                  <a:pt x="210485" y="585487"/>
                  <a:pt x="210485" y="584565"/>
                  <a:pt x="210332" y="582721"/>
                </a:cubicBezTo>
                <a:lnTo>
                  <a:pt x="208642" y="560598"/>
                </a:lnTo>
                <a:cubicBezTo>
                  <a:pt x="208488" y="558908"/>
                  <a:pt x="208335" y="557833"/>
                  <a:pt x="208181" y="557372"/>
                </a:cubicBezTo>
                <a:cubicBezTo>
                  <a:pt x="208027" y="556911"/>
                  <a:pt x="207566" y="556604"/>
                  <a:pt x="206952" y="556297"/>
                </a:cubicBezTo>
                <a:cubicBezTo>
                  <a:pt x="206337" y="555989"/>
                  <a:pt x="205569" y="555989"/>
                  <a:pt x="204647" y="555989"/>
                </a:cubicBezTo>
                <a:lnTo>
                  <a:pt x="203572" y="556143"/>
                </a:lnTo>
                <a:lnTo>
                  <a:pt x="203572" y="555221"/>
                </a:lnTo>
                <a:lnTo>
                  <a:pt x="221241" y="553839"/>
                </a:lnTo>
                <a:lnTo>
                  <a:pt x="221241" y="554760"/>
                </a:lnTo>
                <a:lnTo>
                  <a:pt x="220164" y="554914"/>
                </a:lnTo>
                <a:cubicBezTo>
                  <a:pt x="219242" y="554914"/>
                  <a:pt x="218474" y="555221"/>
                  <a:pt x="217860" y="555682"/>
                </a:cubicBezTo>
                <a:cubicBezTo>
                  <a:pt x="217399" y="555989"/>
                  <a:pt x="217091" y="556297"/>
                  <a:pt x="216938" y="556911"/>
                </a:cubicBezTo>
                <a:cubicBezTo>
                  <a:pt x="216784" y="557372"/>
                  <a:pt x="216784" y="558448"/>
                  <a:pt x="216938" y="560138"/>
                </a:cubicBezTo>
                <a:lnTo>
                  <a:pt x="217706" y="569663"/>
                </a:lnTo>
                <a:lnTo>
                  <a:pt x="229690" y="568741"/>
                </a:lnTo>
                <a:lnTo>
                  <a:pt x="228922" y="559216"/>
                </a:lnTo>
                <a:cubicBezTo>
                  <a:pt x="228768" y="557526"/>
                  <a:pt x="228615" y="556450"/>
                  <a:pt x="228461" y="555989"/>
                </a:cubicBezTo>
                <a:cubicBezTo>
                  <a:pt x="228308" y="555529"/>
                  <a:pt x="227847" y="555221"/>
                  <a:pt x="227232" y="554914"/>
                </a:cubicBezTo>
                <a:cubicBezTo>
                  <a:pt x="226618" y="554607"/>
                  <a:pt x="225849" y="554453"/>
                  <a:pt x="224928" y="554607"/>
                </a:cubicBezTo>
                <a:lnTo>
                  <a:pt x="223852" y="554760"/>
                </a:lnTo>
                <a:lnTo>
                  <a:pt x="223852" y="553839"/>
                </a:lnTo>
                <a:close/>
                <a:moveTo>
                  <a:pt x="257189" y="549384"/>
                </a:moveTo>
                <a:cubicBezTo>
                  <a:pt x="254116" y="550306"/>
                  <a:pt x="252427" y="552456"/>
                  <a:pt x="251812" y="555990"/>
                </a:cubicBezTo>
                <a:cubicBezTo>
                  <a:pt x="251197" y="558755"/>
                  <a:pt x="251812" y="562596"/>
                  <a:pt x="253195" y="567205"/>
                </a:cubicBezTo>
                <a:cubicBezTo>
                  <a:pt x="254885" y="572736"/>
                  <a:pt x="257189" y="576576"/>
                  <a:pt x="259954" y="578574"/>
                </a:cubicBezTo>
                <a:cubicBezTo>
                  <a:pt x="261952" y="579956"/>
                  <a:pt x="264102" y="580264"/>
                  <a:pt x="266561" y="579495"/>
                </a:cubicBezTo>
                <a:cubicBezTo>
                  <a:pt x="268097" y="579034"/>
                  <a:pt x="269326" y="578113"/>
                  <a:pt x="270248" y="577037"/>
                </a:cubicBezTo>
                <a:cubicBezTo>
                  <a:pt x="271323" y="575655"/>
                  <a:pt x="271938" y="573657"/>
                  <a:pt x="271938" y="571199"/>
                </a:cubicBezTo>
                <a:cubicBezTo>
                  <a:pt x="272091" y="568741"/>
                  <a:pt x="271477" y="565669"/>
                  <a:pt x="270401" y="562135"/>
                </a:cubicBezTo>
                <a:cubicBezTo>
                  <a:pt x="269172" y="557833"/>
                  <a:pt x="267636" y="554761"/>
                  <a:pt x="266253" y="552917"/>
                </a:cubicBezTo>
                <a:cubicBezTo>
                  <a:pt x="264717" y="551074"/>
                  <a:pt x="263334" y="549845"/>
                  <a:pt x="261798" y="549384"/>
                </a:cubicBezTo>
                <a:cubicBezTo>
                  <a:pt x="260415" y="548923"/>
                  <a:pt x="258725" y="548923"/>
                  <a:pt x="257189" y="549384"/>
                </a:cubicBezTo>
                <a:close/>
                <a:moveTo>
                  <a:pt x="256267" y="547847"/>
                </a:moveTo>
                <a:cubicBezTo>
                  <a:pt x="261337" y="546158"/>
                  <a:pt x="266100" y="546311"/>
                  <a:pt x="270248" y="548462"/>
                </a:cubicBezTo>
                <a:cubicBezTo>
                  <a:pt x="274549" y="550613"/>
                  <a:pt x="277315" y="554146"/>
                  <a:pt x="278851" y="558909"/>
                </a:cubicBezTo>
                <a:cubicBezTo>
                  <a:pt x="280080" y="563057"/>
                  <a:pt x="280080" y="567051"/>
                  <a:pt x="278697" y="570738"/>
                </a:cubicBezTo>
                <a:cubicBezTo>
                  <a:pt x="276854" y="575962"/>
                  <a:pt x="273013" y="579342"/>
                  <a:pt x="267175" y="581185"/>
                </a:cubicBezTo>
                <a:cubicBezTo>
                  <a:pt x="261337" y="583029"/>
                  <a:pt x="256267" y="582414"/>
                  <a:pt x="251812" y="579495"/>
                </a:cubicBezTo>
                <a:cubicBezTo>
                  <a:pt x="248279" y="577191"/>
                  <a:pt x="245974" y="573965"/>
                  <a:pt x="244591" y="569663"/>
                </a:cubicBezTo>
                <a:cubicBezTo>
                  <a:pt x="243055" y="564900"/>
                  <a:pt x="243362" y="560292"/>
                  <a:pt x="245667" y="556144"/>
                </a:cubicBezTo>
                <a:cubicBezTo>
                  <a:pt x="247971" y="551842"/>
                  <a:pt x="251505" y="549076"/>
                  <a:pt x="256267" y="547847"/>
                </a:cubicBezTo>
                <a:close/>
                <a:moveTo>
                  <a:pt x="156408" y="547694"/>
                </a:moveTo>
                <a:cubicBezTo>
                  <a:pt x="158098" y="548155"/>
                  <a:pt x="159481" y="548616"/>
                  <a:pt x="160710" y="549077"/>
                </a:cubicBezTo>
                <a:cubicBezTo>
                  <a:pt x="161324" y="549384"/>
                  <a:pt x="162400" y="549998"/>
                  <a:pt x="163936" y="551074"/>
                </a:cubicBezTo>
                <a:cubicBezTo>
                  <a:pt x="165319" y="551996"/>
                  <a:pt x="166241" y="552610"/>
                  <a:pt x="166548" y="552610"/>
                </a:cubicBezTo>
                <a:cubicBezTo>
                  <a:pt x="167009" y="552764"/>
                  <a:pt x="167470" y="552610"/>
                  <a:pt x="167931" y="552457"/>
                </a:cubicBezTo>
                <a:cubicBezTo>
                  <a:pt x="168391" y="552149"/>
                  <a:pt x="168852" y="551688"/>
                  <a:pt x="169467" y="550767"/>
                </a:cubicBezTo>
                <a:lnTo>
                  <a:pt x="170081" y="551227"/>
                </a:lnTo>
                <a:lnTo>
                  <a:pt x="167316" y="562750"/>
                </a:lnTo>
                <a:lnTo>
                  <a:pt x="166394" y="562596"/>
                </a:lnTo>
                <a:cubicBezTo>
                  <a:pt x="166087" y="559216"/>
                  <a:pt x="165012" y="556297"/>
                  <a:pt x="163322" y="554146"/>
                </a:cubicBezTo>
                <a:cubicBezTo>
                  <a:pt x="161632" y="551996"/>
                  <a:pt x="159327" y="550613"/>
                  <a:pt x="156869" y="549998"/>
                </a:cubicBezTo>
                <a:cubicBezTo>
                  <a:pt x="154411" y="549384"/>
                  <a:pt x="152260" y="549538"/>
                  <a:pt x="150263" y="550613"/>
                </a:cubicBezTo>
                <a:cubicBezTo>
                  <a:pt x="148266" y="551535"/>
                  <a:pt x="146730" y="553225"/>
                  <a:pt x="145347" y="555529"/>
                </a:cubicBezTo>
                <a:cubicBezTo>
                  <a:pt x="144118" y="557834"/>
                  <a:pt x="143042" y="560292"/>
                  <a:pt x="142428" y="562903"/>
                </a:cubicBezTo>
                <a:cubicBezTo>
                  <a:pt x="141660" y="566130"/>
                  <a:pt x="141352" y="568895"/>
                  <a:pt x="141506" y="571507"/>
                </a:cubicBezTo>
                <a:cubicBezTo>
                  <a:pt x="141660" y="574118"/>
                  <a:pt x="142428" y="576116"/>
                  <a:pt x="143811" y="577652"/>
                </a:cubicBezTo>
                <a:cubicBezTo>
                  <a:pt x="145193" y="579188"/>
                  <a:pt x="147037" y="580264"/>
                  <a:pt x="149341" y="580725"/>
                </a:cubicBezTo>
                <a:cubicBezTo>
                  <a:pt x="150109" y="580878"/>
                  <a:pt x="151031" y="581032"/>
                  <a:pt x="151799" y="581032"/>
                </a:cubicBezTo>
                <a:cubicBezTo>
                  <a:pt x="152721" y="581032"/>
                  <a:pt x="153643" y="581032"/>
                  <a:pt x="154565" y="580878"/>
                </a:cubicBezTo>
                <a:lnTo>
                  <a:pt x="156255" y="573965"/>
                </a:lnTo>
                <a:cubicBezTo>
                  <a:pt x="156562" y="572736"/>
                  <a:pt x="156715" y="571814"/>
                  <a:pt x="156562" y="571353"/>
                </a:cubicBezTo>
                <a:cubicBezTo>
                  <a:pt x="156408" y="570892"/>
                  <a:pt x="156255" y="570431"/>
                  <a:pt x="155640" y="570124"/>
                </a:cubicBezTo>
                <a:cubicBezTo>
                  <a:pt x="155179" y="569663"/>
                  <a:pt x="154565" y="569356"/>
                  <a:pt x="153797" y="569202"/>
                </a:cubicBezTo>
                <a:lnTo>
                  <a:pt x="153028" y="569049"/>
                </a:lnTo>
                <a:lnTo>
                  <a:pt x="153182" y="568127"/>
                </a:lnTo>
                <a:lnTo>
                  <a:pt x="169160" y="571968"/>
                </a:lnTo>
                <a:lnTo>
                  <a:pt x="169006" y="572889"/>
                </a:lnTo>
                <a:cubicBezTo>
                  <a:pt x="167777" y="572736"/>
                  <a:pt x="166855" y="572582"/>
                  <a:pt x="166394" y="572736"/>
                </a:cubicBezTo>
                <a:cubicBezTo>
                  <a:pt x="165933" y="572889"/>
                  <a:pt x="165319" y="573197"/>
                  <a:pt x="165012" y="573658"/>
                </a:cubicBezTo>
                <a:cubicBezTo>
                  <a:pt x="164858" y="573965"/>
                  <a:pt x="164551" y="574733"/>
                  <a:pt x="164243" y="575808"/>
                </a:cubicBezTo>
                <a:lnTo>
                  <a:pt x="162553" y="582722"/>
                </a:lnTo>
                <a:cubicBezTo>
                  <a:pt x="160249" y="583183"/>
                  <a:pt x="157791" y="583336"/>
                  <a:pt x="155486" y="583183"/>
                </a:cubicBezTo>
                <a:cubicBezTo>
                  <a:pt x="153028" y="583183"/>
                  <a:pt x="150724" y="582722"/>
                  <a:pt x="148266" y="582261"/>
                </a:cubicBezTo>
                <a:cubicBezTo>
                  <a:pt x="145193" y="581493"/>
                  <a:pt x="142735" y="580417"/>
                  <a:pt x="140738" y="579035"/>
                </a:cubicBezTo>
                <a:cubicBezTo>
                  <a:pt x="138894" y="577652"/>
                  <a:pt x="137358" y="576116"/>
                  <a:pt x="136129" y="574426"/>
                </a:cubicBezTo>
                <a:cubicBezTo>
                  <a:pt x="134900" y="572736"/>
                  <a:pt x="133978" y="570739"/>
                  <a:pt x="133517" y="568895"/>
                </a:cubicBezTo>
                <a:cubicBezTo>
                  <a:pt x="132903" y="566437"/>
                  <a:pt x="132903" y="563672"/>
                  <a:pt x="133671" y="560906"/>
                </a:cubicBezTo>
                <a:cubicBezTo>
                  <a:pt x="134900" y="555990"/>
                  <a:pt x="137665" y="552149"/>
                  <a:pt x="141967" y="549691"/>
                </a:cubicBezTo>
                <a:cubicBezTo>
                  <a:pt x="146269" y="547079"/>
                  <a:pt x="151031" y="546465"/>
                  <a:pt x="156408" y="547694"/>
                </a:cubicBezTo>
                <a:close/>
                <a:moveTo>
                  <a:pt x="105556" y="529258"/>
                </a:moveTo>
                <a:lnTo>
                  <a:pt x="116618" y="534328"/>
                </a:lnTo>
                <a:lnTo>
                  <a:pt x="123532" y="560292"/>
                </a:lnTo>
                <a:lnTo>
                  <a:pt x="129370" y="546927"/>
                </a:lnTo>
                <a:cubicBezTo>
                  <a:pt x="130138" y="545082"/>
                  <a:pt x="130445" y="543699"/>
                  <a:pt x="130291" y="542777"/>
                </a:cubicBezTo>
                <a:cubicBezTo>
                  <a:pt x="129984" y="541548"/>
                  <a:pt x="128909" y="540627"/>
                  <a:pt x="127219" y="539859"/>
                </a:cubicBezTo>
                <a:lnTo>
                  <a:pt x="127526" y="538937"/>
                </a:lnTo>
                <a:lnTo>
                  <a:pt x="137819" y="543392"/>
                </a:lnTo>
                <a:lnTo>
                  <a:pt x="137512" y="544314"/>
                </a:lnTo>
                <a:cubicBezTo>
                  <a:pt x="136129" y="543853"/>
                  <a:pt x="135208" y="543699"/>
                  <a:pt x="134593" y="543853"/>
                </a:cubicBezTo>
                <a:cubicBezTo>
                  <a:pt x="133978" y="543853"/>
                  <a:pt x="133518" y="544160"/>
                  <a:pt x="132903" y="544621"/>
                </a:cubicBezTo>
                <a:cubicBezTo>
                  <a:pt x="132442" y="545082"/>
                  <a:pt x="131828" y="546158"/>
                  <a:pt x="131213" y="547541"/>
                </a:cubicBezTo>
                <a:lnTo>
                  <a:pt x="119844" y="573351"/>
                </a:lnTo>
                <a:lnTo>
                  <a:pt x="119076" y="573044"/>
                </a:lnTo>
                <a:lnTo>
                  <a:pt x="109397" y="538015"/>
                </a:lnTo>
                <a:lnTo>
                  <a:pt x="100793" y="557681"/>
                </a:lnTo>
                <a:cubicBezTo>
                  <a:pt x="100025" y="559524"/>
                  <a:pt x="99872" y="560907"/>
                  <a:pt x="100486" y="561829"/>
                </a:cubicBezTo>
                <a:cubicBezTo>
                  <a:pt x="100947" y="562750"/>
                  <a:pt x="101869" y="563519"/>
                  <a:pt x="102791" y="563980"/>
                </a:cubicBezTo>
                <a:lnTo>
                  <a:pt x="103559" y="564287"/>
                </a:lnTo>
                <a:lnTo>
                  <a:pt x="103251" y="565055"/>
                </a:lnTo>
                <a:lnTo>
                  <a:pt x="92190" y="560292"/>
                </a:lnTo>
                <a:lnTo>
                  <a:pt x="92497" y="559524"/>
                </a:lnTo>
                <a:cubicBezTo>
                  <a:pt x="94187" y="560292"/>
                  <a:pt x="95570" y="560446"/>
                  <a:pt x="96492" y="559985"/>
                </a:cubicBezTo>
                <a:cubicBezTo>
                  <a:pt x="97413" y="559524"/>
                  <a:pt x="98335" y="558602"/>
                  <a:pt x="99103" y="556913"/>
                </a:cubicBezTo>
                <a:lnTo>
                  <a:pt x="108628" y="535096"/>
                </a:lnTo>
                <a:lnTo>
                  <a:pt x="108321" y="534021"/>
                </a:lnTo>
                <a:cubicBezTo>
                  <a:pt x="108014" y="532945"/>
                  <a:pt x="107707" y="532177"/>
                  <a:pt x="107246" y="531562"/>
                </a:cubicBezTo>
                <a:cubicBezTo>
                  <a:pt x="106785" y="531102"/>
                  <a:pt x="106170" y="530641"/>
                  <a:pt x="105249" y="530180"/>
                </a:cubicBezTo>
                <a:close/>
                <a:moveTo>
                  <a:pt x="82666" y="528643"/>
                </a:moveTo>
                <a:lnTo>
                  <a:pt x="72065" y="535865"/>
                </a:lnTo>
                <a:lnTo>
                  <a:pt x="80823" y="541242"/>
                </a:lnTo>
                <a:close/>
                <a:moveTo>
                  <a:pt x="308041" y="528336"/>
                </a:moveTo>
                <a:lnTo>
                  <a:pt x="308348" y="529258"/>
                </a:lnTo>
                <a:lnTo>
                  <a:pt x="307734" y="529565"/>
                </a:lnTo>
                <a:cubicBezTo>
                  <a:pt x="306812" y="529872"/>
                  <a:pt x="306198" y="530487"/>
                  <a:pt x="305737" y="531101"/>
                </a:cubicBezTo>
                <a:cubicBezTo>
                  <a:pt x="305276" y="531716"/>
                  <a:pt x="305122" y="532484"/>
                  <a:pt x="305122" y="533252"/>
                </a:cubicBezTo>
                <a:cubicBezTo>
                  <a:pt x="305122" y="533867"/>
                  <a:pt x="305429" y="534789"/>
                  <a:pt x="305890" y="536018"/>
                </a:cubicBezTo>
                <a:lnTo>
                  <a:pt x="310960" y="547847"/>
                </a:lnTo>
                <a:cubicBezTo>
                  <a:pt x="312496" y="551534"/>
                  <a:pt x="313418" y="554300"/>
                  <a:pt x="313725" y="555990"/>
                </a:cubicBezTo>
                <a:cubicBezTo>
                  <a:pt x="313879" y="557833"/>
                  <a:pt x="313418" y="559830"/>
                  <a:pt x="312189" y="561981"/>
                </a:cubicBezTo>
                <a:cubicBezTo>
                  <a:pt x="310960" y="564132"/>
                  <a:pt x="308656" y="565976"/>
                  <a:pt x="305429" y="567358"/>
                </a:cubicBezTo>
                <a:cubicBezTo>
                  <a:pt x="302818" y="568587"/>
                  <a:pt x="300513" y="569048"/>
                  <a:pt x="298670" y="569048"/>
                </a:cubicBezTo>
                <a:cubicBezTo>
                  <a:pt x="296212" y="568895"/>
                  <a:pt x="294368" y="568280"/>
                  <a:pt x="292832" y="567051"/>
                </a:cubicBezTo>
                <a:cubicBezTo>
                  <a:pt x="291295" y="565822"/>
                  <a:pt x="290066" y="563978"/>
                  <a:pt x="288991" y="561367"/>
                </a:cubicBezTo>
                <a:lnTo>
                  <a:pt x="282385" y="546157"/>
                </a:lnTo>
                <a:cubicBezTo>
                  <a:pt x="281617" y="544314"/>
                  <a:pt x="281002" y="543238"/>
                  <a:pt x="280695" y="542931"/>
                </a:cubicBezTo>
                <a:cubicBezTo>
                  <a:pt x="280234" y="542624"/>
                  <a:pt x="279773" y="542316"/>
                  <a:pt x="279159" y="542316"/>
                </a:cubicBezTo>
                <a:cubicBezTo>
                  <a:pt x="278544" y="542316"/>
                  <a:pt x="277622" y="542470"/>
                  <a:pt x="276240" y="543085"/>
                </a:cubicBezTo>
                <a:lnTo>
                  <a:pt x="276086" y="542163"/>
                </a:lnTo>
                <a:lnTo>
                  <a:pt x="292064" y="535249"/>
                </a:lnTo>
                <a:lnTo>
                  <a:pt x="292371" y="536171"/>
                </a:lnTo>
                <a:lnTo>
                  <a:pt x="291603" y="536478"/>
                </a:lnTo>
                <a:cubicBezTo>
                  <a:pt x="290374" y="536939"/>
                  <a:pt x="289605" y="537554"/>
                  <a:pt x="289298" y="537861"/>
                </a:cubicBezTo>
                <a:cubicBezTo>
                  <a:pt x="288991" y="538322"/>
                  <a:pt x="288837" y="538783"/>
                  <a:pt x="288837" y="539244"/>
                </a:cubicBezTo>
                <a:cubicBezTo>
                  <a:pt x="288837" y="539705"/>
                  <a:pt x="289145" y="540934"/>
                  <a:pt x="289913" y="542624"/>
                </a:cubicBezTo>
                <a:lnTo>
                  <a:pt x="296519" y="557833"/>
                </a:lnTo>
                <a:cubicBezTo>
                  <a:pt x="297748" y="560598"/>
                  <a:pt x="298670" y="562288"/>
                  <a:pt x="299591" y="563057"/>
                </a:cubicBezTo>
                <a:cubicBezTo>
                  <a:pt x="300360" y="563825"/>
                  <a:pt x="301435" y="564286"/>
                  <a:pt x="302664" y="564439"/>
                </a:cubicBezTo>
                <a:cubicBezTo>
                  <a:pt x="303893" y="564593"/>
                  <a:pt x="305276" y="564439"/>
                  <a:pt x="306658" y="563825"/>
                </a:cubicBezTo>
                <a:cubicBezTo>
                  <a:pt x="308348" y="563057"/>
                  <a:pt x="309577" y="562135"/>
                  <a:pt x="310499" y="560906"/>
                </a:cubicBezTo>
                <a:cubicBezTo>
                  <a:pt x="311421" y="559677"/>
                  <a:pt x="311728" y="558140"/>
                  <a:pt x="311728" y="556604"/>
                </a:cubicBezTo>
                <a:cubicBezTo>
                  <a:pt x="311728" y="555068"/>
                  <a:pt x="311114" y="552610"/>
                  <a:pt x="309577" y="549230"/>
                </a:cubicBezTo>
                <a:lnTo>
                  <a:pt x="304047" y="536632"/>
                </a:lnTo>
                <a:cubicBezTo>
                  <a:pt x="303432" y="535249"/>
                  <a:pt x="302818" y="534328"/>
                  <a:pt x="302357" y="533867"/>
                </a:cubicBezTo>
                <a:cubicBezTo>
                  <a:pt x="301742" y="533406"/>
                  <a:pt x="301281" y="533099"/>
                  <a:pt x="300667" y="533099"/>
                </a:cubicBezTo>
                <a:cubicBezTo>
                  <a:pt x="299899" y="533099"/>
                  <a:pt x="298823" y="533252"/>
                  <a:pt x="297594" y="533867"/>
                </a:cubicBezTo>
                <a:lnTo>
                  <a:pt x="297287" y="532945"/>
                </a:lnTo>
                <a:close/>
                <a:moveTo>
                  <a:pt x="91116" y="520501"/>
                </a:moveTo>
                <a:lnTo>
                  <a:pt x="91577" y="520808"/>
                </a:lnTo>
                <a:lnTo>
                  <a:pt x="87429" y="550767"/>
                </a:lnTo>
                <a:cubicBezTo>
                  <a:pt x="87121" y="553533"/>
                  <a:pt x="86968" y="555530"/>
                  <a:pt x="87275" y="556452"/>
                </a:cubicBezTo>
                <a:cubicBezTo>
                  <a:pt x="87582" y="557220"/>
                  <a:pt x="88043" y="557988"/>
                  <a:pt x="88965" y="558449"/>
                </a:cubicBezTo>
                <a:lnTo>
                  <a:pt x="88504" y="559217"/>
                </a:lnTo>
                <a:lnTo>
                  <a:pt x="74524" y="550614"/>
                </a:lnTo>
                <a:lnTo>
                  <a:pt x="74985" y="549845"/>
                </a:lnTo>
                <a:lnTo>
                  <a:pt x="75599" y="550153"/>
                </a:lnTo>
                <a:cubicBezTo>
                  <a:pt x="76675" y="550767"/>
                  <a:pt x="77596" y="551075"/>
                  <a:pt x="78211" y="551075"/>
                </a:cubicBezTo>
                <a:cubicBezTo>
                  <a:pt x="78672" y="551075"/>
                  <a:pt x="78979" y="550921"/>
                  <a:pt x="79286" y="550460"/>
                </a:cubicBezTo>
                <a:cubicBezTo>
                  <a:pt x="79440" y="550153"/>
                  <a:pt x="79440" y="549845"/>
                  <a:pt x="79594" y="549538"/>
                </a:cubicBezTo>
                <a:cubicBezTo>
                  <a:pt x="79594" y="549385"/>
                  <a:pt x="79747" y="548770"/>
                  <a:pt x="79901" y="547541"/>
                </a:cubicBezTo>
                <a:lnTo>
                  <a:pt x="80515" y="542932"/>
                </a:lnTo>
                <a:lnTo>
                  <a:pt x="70375" y="536633"/>
                </a:lnTo>
                <a:lnTo>
                  <a:pt x="67456" y="538630"/>
                </a:lnTo>
                <a:cubicBezTo>
                  <a:pt x="66534" y="539399"/>
                  <a:pt x="65766" y="540013"/>
                  <a:pt x="65459" y="540628"/>
                </a:cubicBezTo>
                <a:cubicBezTo>
                  <a:pt x="64998" y="541549"/>
                  <a:pt x="64844" y="542318"/>
                  <a:pt x="65305" y="543086"/>
                </a:cubicBezTo>
                <a:cubicBezTo>
                  <a:pt x="65459" y="543547"/>
                  <a:pt x="66380" y="544315"/>
                  <a:pt x="67763" y="545390"/>
                </a:cubicBezTo>
                <a:lnTo>
                  <a:pt x="67302" y="546158"/>
                </a:lnTo>
                <a:lnTo>
                  <a:pt x="57777" y="540320"/>
                </a:lnTo>
                <a:lnTo>
                  <a:pt x="58238" y="539552"/>
                </a:lnTo>
                <a:cubicBezTo>
                  <a:pt x="59467" y="540013"/>
                  <a:pt x="60542" y="540167"/>
                  <a:pt x="61618" y="539859"/>
                </a:cubicBezTo>
                <a:cubicBezTo>
                  <a:pt x="62693" y="539706"/>
                  <a:pt x="64383" y="538630"/>
                  <a:pt x="66688" y="537094"/>
                </a:cubicBezTo>
                <a:close/>
                <a:moveTo>
                  <a:pt x="352288" y="494384"/>
                </a:moveTo>
                <a:lnTo>
                  <a:pt x="352902" y="495152"/>
                </a:lnTo>
                <a:lnTo>
                  <a:pt x="352288" y="495613"/>
                </a:lnTo>
                <a:cubicBezTo>
                  <a:pt x="351520" y="496228"/>
                  <a:pt x="351059" y="496842"/>
                  <a:pt x="350752" y="497457"/>
                </a:cubicBezTo>
                <a:cubicBezTo>
                  <a:pt x="350444" y="498071"/>
                  <a:pt x="350444" y="498839"/>
                  <a:pt x="350752" y="499607"/>
                </a:cubicBezTo>
                <a:cubicBezTo>
                  <a:pt x="350905" y="500222"/>
                  <a:pt x="351366" y="500990"/>
                  <a:pt x="352288" y="502066"/>
                </a:cubicBezTo>
                <a:lnTo>
                  <a:pt x="360277" y="512205"/>
                </a:lnTo>
                <a:cubicBezTo>
                  <a:pt x="362735" y="515278"/>
                  <a:pt x="364271" y="517736"/>
                  <a:pt x="365039" y="519426"/>
                </a:cubicBezTo>
                <a:cubicBezTo>
                  <a:pt x="365654" y="521116"/>
                  <a:pt x="365654" y="523267"/>
                  <a:pt x="365039" y="525571"/>
                </a:cubicBezTo>
                <a:cubicBezTo>
                  <a:pt x="364425" y="528029"/>
                  <a:pt x="362581" y="530334"/>
                  <a:pt x="359969" y="532484"/>
                </a:cubicBezTo>
                <a:cubicBezTo>
                  <a:pt x="357665" y="534328"/>
                  <a:pt x="355668" y="535403"/>
                  <a:pt x="353978" y="535711"/>
                </a:cubicBezTo>
                <a:cubicBezTo>
                  <a:pt x="351673" y="536172"/>
                  <a:pt x="349523" y="536172"/>
                  <a:pt x="347833" y="535403"/>
                </a:cubicBezTo>
                <a:cubicBezTo>
                  <a:pt x="346143" y="534635"/>
                  <a:pt x="344299" y="533253"/>
                  <a:pt x="342608" y="530948"/>
                </a:cubicBezTo>
                <a:lnTo>
                  <a:pt x="332315" y="517890"/>
                </a:lnTo>
                <a:cubicBezTo>
                  <a:pt x="331086" y="516353"/>
                  <a:pt x="330318" y="515431"/>
                  <a:pt x="329857" y="515278"/>
                </a:cubicBezTo>
                <a:cubicBezTo>
                  <a:pt x="329396" y="514971"/>
                  <a:pt x="328935" y="514971"/>
                  <a:pt x="328321" y="515124"/>
                </a:cubicBezTo>
                <a:cubicBezTo>
                  <a:pt x="327706" y="515278"/>
                  <a:pt x="326938" y="515739"/>
                  <a:pt x="325709" y="516660"/>
                </a:cubicBezTo>
                <a:lnTo>
                  <a:pt x="325248" y="515892"/>
                </a:lnTo>
                <a:lnTo>
                  <a:pt x="338921" y="504985"/>
                </a:lnTo>
                <a:lnTo>
                  <a:pt x="339536" y="505753"/>
                </a:lnTo>
                <a:lnTo>
                  <a:pt x="338921" y="506367"/>
                </a:lnTo>
                <a:cubicBezTo>
                  <a:pt x="337846" y="507135"/>
                  <a:pt x="337231" y="507904"/>
                  <a:pt x="337078" y="508364"/>
                </a:cubicBezTo>
                <a:cubicBezTo>
                  <a:pt x="336924" y="508825"/>
                  <a:pt x="336770" y="509440"/>
                  <a:pt x="336924" y="509901"/>
                </a:cubicBezTo>
                <a:cubicBezTo>
                  <a:pt x="337078" y="510362"/>
                  <a:pt x="337692" y="511437"/>
                  <a:pt x="338921" y="512973"/>
                </a:cubicBezTo>
                <a:lnTo>
                  <a:pt x="349215" y="526032"/>
                </a:lnTo>
                <a:cubicBezTo>
                  <a:pt x="351059" y="528336"/>
                  <a:pt x="352595" y="529873"/>
                  <a:pt x="353517" y="530334"/>
                </a:cubicBezTo>
                <a:cubicBezTo>
                  <a:pt x="354439" y="530795"/>
                  <a:pt x="355514" y="530948"/>
                  <a:pt x="356743" y="530795"/>
                </a:cubicBezTo>
                <a:cubicBezTo>
                  <a:pt x="357972" y="530641"/>
                  <a:pt x="359201" y="530026"/>
                  <a:pt x="360430" y="529105"/>
                </a:cubicBezTo>
                <a:cubicBezTo>
                  <a:pt x="361813" y="528029"/>
                  <a:pt x="362888" y="526646"/>
                  <a:pt x="363349" y="525264"/>
                </a:cubicBezTo>
                <a:cubicBezTo>
                  <a:pt x="363810" y="523881"/>
                  <a:pt x="363964" y="522345"/>
                  <a:pt x="363503" y="520809"/>
                </a:cubicBezTo>
                <a:cubicBezTo>
                  <a:pt x="363042" y="519272"/>
                  <a:pt x="361813" y="517121"/>
                  <a:pt x="359509" y="514202"/>
                </a:cubicBezTo>
                <a:lnTo>
                  <a:pt x="350905" y="503448"/>
                </a:lnTo>
                <a:cubicBezTo>
                  <a:pt x="349984" y="502219"/>
                  <a:pt x="349215" y="501451"/>
                  <a:pt x="348447" y="501144"/>
                </a:cubicBezTo>
                <a:cubicBezTo>
                  <a:pt x="347833" y="500837"/>
                  <a:pt x="347218" y="500683"/>
                  <a:pt x="346604" y="500837"/>
                </a:cubicBezTo>
                <a:cubicBezTo>
                  <a:pt x="345835" y="500990"/>
                  <a:pt x="344760" y="501451"/>
                  <a:pt x="343685" y="502373"/>
                </a:cubicBezTo>
                <a:lnTo>
                  <a:pt x="343070" y="501605"/>
                </a:lnTo>
                <a:close/>
                <a:moveTo>
                  <a:pt x="51018" y="489621"/>
                </a:moveTo>
                <a:lnTo>
                  <a:pt x="64076" y="501297"/>
                </a:lnTo>
                <a:lnTo>
                  <a:pt x="63462" y="502065"/>
                </a:lnTo>
                <a:lnTo>
                  <a:pt x="62847" y="501451"/>
                </a:lnTo>
                <a:cubicBezTo>
                  <a:pt x="61926" y="500529"/>
                  <a:pt x="61157" y="500068"/>
                  <a:pt x="60543" y="499914"/>
                </a:cubicBezTo>
                <a:cubicBezTo>
                  <a:pt x="59928" y="499761"/>
                  <a:pt x="59467" y="499914"/>
                  <a:pt x="59007" y="500068"/>
                </a:cubicBezTo>
                <a:cubicBezTo>
                  <a:pt x="58546" y="500222"/>
                  <a:pt x="57624" y="501143"/>
                  <a:pt x="56395" y="502526"/>
                </a:cubicBezTo>
                <a:lnTo>
                  <a:pt x="45333" y="514970"/>
                </a:lnTo>
                <a:cubicBezTo>
                  <a:pt x="43336" y="517275"/>
                  <a:pt x="42107" y="518811"/>
                  <a:pt x="41800" y="519886"/>
                </a:cubicBezTo>
                <a:cubicBezTo>
                  <a:pt x="41493" y="520962"/>
                  <a:pt x="41493" y="522037"/>
                  <a:pt x="41800" y="523266"/>
                </a:cubicBezTo>
                <a:cubicBezTo>
                  <a:pt x="42107" y="524495"/>
                  <a:pt x="42875" y="525571"/>
                  <a:pt x="44104" y="526646"/>
                </a:cubicBezTo>
                <a:cubicBezTo>
                  <a:pt x="45487" y="527875"/>
                  <a:pt x="46870" y="528643"/>
                  <a:pt x="48406" y="528797"/>
                </a:cubicBezTo>
                <a:cubicBezTo>
                  <a:pt x="49942" y="529104"/>
                  <a:pt x="51325" y="528797"/>
                  <a:pt x="52861" y="528182"/>
                </a:cubicBezTo>
                <a:cubicBezTo>
                  <a:pt x="54244" y="527568"/>
                  <a:pt x="56241" y="525878"/>
                  <a:pt x="58546" y="523112"/>
                </a:cubicBezTo>
                <a:lnTo>
                  <a:pt x="67764" y="512819"/>
                </a:lnTo>
                <a:cubicBezTo>
                  <a:pt x="68839" y="511744"/>
                  <a:pt x="69300" y="510822"/>
                  <a:pt x="69607" y="510054"/>
                </a:cubicBezTo>
                <a:cubicBezTo>
                  <a:pt x="69761" y="509286"/>
                  <a:pt x="69761" y="508825"/>
                  <a:pt x="69607" y="508210"/>
                </a:cubicBezTo>
                <a:cubicBezTo>
                  <a:pt x="69300" y="507442"/>
                  <a:pt x="68685" y="506520"/>
                  <a:pt x="67610" y="505599"/>
                </a:cubicBezTo>
                <a:lnTo>
                  <a:pt x="68224" y="504830"/>
                </a:lnTo>
                <a:lnTo>
                  <a:pt x="76981" y="512666"/>
                </a:lnTo>
                <a:lnTo>
                  <a:pt x="76367" y="513434"/>
                </a:lnTo>
                <a:lnTo>
                  <a:pt x="75906" y="512973"/>
                </a:lnTo>
                <a:cubicBezTo>
                  <a:pt x="75138" y="512358"/>
                  <a:pt x="74523" y="511897"/>
                  <a:pt x="73755" y="511897"/>
                </a:cubicBezTo>
                <a:cubicBezTo>
                  <a:pt x="72987" y="511744"/>
                  <a:pt x="72372" y="511897"/>
                  <a:pt x="71604" y="512205"/>
                </a:cubicBezTo>
                <a:cubicBezTo>
                  <a:pt x="71143" y="512512"/>
                  <a:pt x="70375" y="513126"/>
                  <a:pt x="69453" y="514202"/>
                </a:cubicBezTo>
                <a:lnTo>
                  <a:pt x="60850" y="523881"/>
                </a:lnTo>
                <a:cubicBezTo>
                  <a:pt x="58238" y="526800"/>
                  <a:pt x="56088" y="528797"/>
                  <a:pt x="54551" y="529872"/>
                </a:cubicBezTo>
                <a:cubicBezTo>
                  <a:pt x="53015" y="530794"/>
                  <a:pt x="51018" y="531255"/>
                  <a:pt x="48406" y="530948"/>
                </a:cubicBezTo>
                <a:cubicBezTo>
                  <a:pt x="45948" y="530640"/>
                  <a:pt x="43336" y="529411"/>
                  <a:pt x="40725" y="527107"/>
                </a:cubicBezTo>
                <a:cubicBezTo>
                  <a:pt x="38574" y="525110"/>
                  <a:pt x="37037" y="523420"/>
                  <a:pt x="36423" y="521730"/>
                </a:cubicBezTo>
                <a:cubicBezTo>
                  <a:pt x="35501" y="519425"/>
                  <a:pt x="35194" y="517428"/>
                  <a:pt x="35655" y="515585"/>
                </a:cubicBezTo>
                <a:cubicBezTo>
                  <a:pt x="36116" y="513741"/>
                  <a:pt x="37191" y="511744"/>
                  <a:pt x="39188" y="509593"/>
                </a:cubicBezTo>
                <a:lnTo>
                  <a:pt x="50250" y="497149"/>
                </a:lnTo>
                <a:cubicBezTo>
                  <a:pt x="51479" y="495766"/>
                  <a:pt x="52247" y="494691"/>
                  <a:pt x="52400" y="494230"/>
                </a:cubicBezTo>
                <a:cubicBezTo>
                  <a:pt x="52554" y="493769"/>
                  <a:pt x="52554" y="493154"/>
                  <a:pt x="52247" y="492694"/>
                </a:cubicBezTo>
                <a:cubicBezTo>
                  <a:pt x="52093" y="492079"/>
                  <a:pt x="51325" y="491311"/>
                  <a:pt x="50250" y="490389"/>
                </a:cubicBezTo>
                <a:close/>
                <a:moveTo>
                  <a:pt x="27512" y="468881"/>
                </a:moveTo>
                <a:cubicBezTo>
                  <a:pt x="32429" y="469342"/>
                  <a:pt x="36730" y="471647"/>
                  <a:pt x="40264" y="475795"/>
                </a:cubicBezTo>
                <a:cubicBezTo>
                  <a:pt x="41339" y="477024"/>
                  <a:pt x="42261" y="478253"/>
                  <a:pt x="42875" y="479482"/>
                </a:cubicBezTo>
                <a:cubicBezTo>
                  <a:pt x="43183" y="480096"/>
                  <a:pt x="43797" y="481325"/>
                  <a:pt x="44258" y="482862"/>
                </a:cubicBezTo>
                <a:cubicBezTo>
                  <a:pt x="44873" y="484553"/>
                  <a:pt x="45180" y="485474"/>
                  <a:pt x="45487" y="485628"/>
                </a:cubicBezTo>
                <a:cubicBezTo>
                  <a:pt x="45794" y="485935"/>
                  <a:pt x="46255" y="486243"/>
                  <a:pt x="46716" y="486243"/>
                </a:cubicBezTo>
                <a:cubicBezTo>
                  <a:pt x="47177" y="486396"/>
                  <a:pt x="47945" y="486243"/>
                  <a:pt x="48867" y="485782"/>
                </a:cubicBezTo>
                <a:lnTo>
                  <a:pt x="49021" y="486396"/>
                </a:lnTo>
                <a:lnTo>
                  <a:pt x="39957" y="494078"/>
                </a:lnTo>
                <a:lnTo>
                  <a:pt x="39342" y="493310"/>
                </a:lnTo>
                <a:cubicBezTo>
                  <a:pt x="41032" y="490391"/>
                  <a:pt x="41954" y="487472"/>
                  <a:pt x="41800" y="484706"/>
                </a:cubicBezTo>
                <a:cubicBezTo>
                  <a:pt x="41646" y="481940"/>
                  <a:pt x="40725" y="479482"/>
                  <a:pt x="39035" y="477485"/>
                </a:cubicBezTo>
                <a:cubicBezTo>
                  <a:pt x="37345" y="475487"/>
                  <a:pt x="35501" y="474412"/>
                  <a:pt x="33350" y="474105"/>
                </a:cubicBezTo>
                <a:cubicBezTo>
                  <a:pt x="31200" y="473797"/>
                  <a:pt x="28895" y="474105"/>
                  <a:pt x="26437" y="475180"/>
                </a:cubicBezTo>
                <a:cubicBezTo>
                  <a:pt x="23978" y="476256"/>
                  <a:pt x="21827" y="477792"/>
                  <a:pt x="19830" y="479482"/>
                </a:cubicBezTo>
                <a:cubicBezTo>
                  <a:pt x="17372" y="481633"/>
                  <a:pt x="15375" y="483784"/>
                  <a:pt x="14146" y="485935"/>
                </a:cubicBezTo>
                <a:cubicBezTo>
                  <a:pt x="12763" y="488086"/>
                  <a:pt x="12148" y="490237"/>
                  <a:pt x="12456" y="492234"/>
                </a:cubicBezTo>
                <a:cubicBezTo>
                  <a:pt x="12609" y="494231"/>
                  <a:pt x="13531" y="496229"/>
                  <a:pt x="15067" y="497918"/>
                </a:cubicBezTo>
                <a:cubicBezTo>
                  <a:pt x="15528" y="498533"/>
                  <a:pt x="16143" y="499147"/>
                  <a:pt x="16911" y="499608"/>
                </a:cubicBezTo>
                <a:cubicBezTo>
                  <a:pt x="17525" y="500223"/>
                  <a:pt x="18294" y="500684"/>
                  <a:pt x="19215" y="501145"/>
                </a:cubicBezTo>
                <a:lnTo>
                  <a:pt x="24592" y="496536"/>
                </a:lnTo>
                <a:cubicBezTo>
                  <a:pt x="25669" y="495614"/>
                  <a:pt x="26130" y="494999"/>
                  <a:pt x="26437" y="494692"/>
                </a:cubicBezTo>
                <a:cubicBezTo>
                  <a:pt x="26591" y="494231"/>
                  <a:pt x="26591" y="493770"/>
                  <a:pt x="26591" y="493156"/>
                </a:cubicBezTo>
                <a:cubicBezTo>
                  <a:pt x="26437" y="492541"/>
                  <a:pt x="26130" y="491927"/>
                  <a:pt x="25669" y="491312"/>
                </a:cubicBezTo>
                <a:lnTo>
                  <a:pt x="25053" y="490698"/>
                </a:lnTo>
                <a:lnTo>
                  <a:pt x="25823" y="490083"/>
                </a:lnTo>
                <a:lnTo>
                  <a:pt x="36423" y="502681"/>
                </a:lnTo>
                <a:lnTo>
                  <a:pt x="35655" y="503296"/>
                </a:lnTo>
                <a:cubicBezTo>
                  <a:pt x="34733" y="502374"/>
                  <a:pt x="34119" y="501913"/>
                  <a:pt x="33504" y="501606"/>
                </a:cubicBezTo>
                <a:cubicBezTo>
                  <a:pt x="33043" y="501452"/>
                  <a:pt x="32429" y="501452"/>
                  <a:pt x="31814" y="501606"/>
                </a:cubicBezTo>
                <a:cubicBezTo>
                  <a:pt x="31507" y="501759"/>
                  <a:pt x="30892" y="502220"/>
                  <a:pt x="29971" y="502988"/>
                </a:cubicBezTo>
                <a:lnTo>
                  <a:pt x="24592" y="507597"/>
                </a:lnTo>
                <a:cubicBezTo>
                  <a:pt x="22442" y="506522"/>
                  <a:pt x="20444" y="505293"/>
                  <a:pt x="18601" y="503910"/>
                </a:cubicBezTo>
                <a:cubicBezTo>
                  <a:pt x="16757" y="502527"/>
                  <a:pt x="14914" y="500837"/>
                  <a:pt x="13377" y="498840"/>
                </a:cubicBezTo>
                <a:cubicBezTo>
                  <a:pt x="11227" y="496382"/>
                  <a:pt x="9844" y="494078"/>
                  <a:pt x="9229" y="491927"/>
                </a:cubicBezTo>
                <a:cubicBezTo>
                  <a:pt x="8461" y="489776"/>
                  <a:pt x="8154" y="487625"/>
                  <a:pt x="8154" y="485474"/>
                </a:cubicBezTo>
                <a:cubicBezTo>
                  <a:pt x="8154" y="483324"/>
                  <a:pt x="8615" y="481325"/>
                  <a:pt x="9383" y="479482"/>
                </a:cubicBezTo>
                <a:cubicBezTo>
                  <a:pt x="10458" y="477177"/>
                  <a:pt x="11995" y="475026"/>
                  <a:pt x="14146" y="473183"/>
                </a:cubicBezTo>
                <a:cubicBezTo>
                  <a:pt x="17986" y="469957"/>
                  <a:pt x="22442" y="468420"/>
                  <a:pt x="27512" y="468881"/>
                </a:cubicBezTo>
                <a:close/>
                <a:moveTo>
                  <a:pt x="376099" y="467652"/>
                </a:moveTo>
                <a:lnTo>
                  <a:pt x="376868" y="468267"/>
                </a:lnTo>
                <a:cubicBezTo>
                  <a:pt x="376099" y="469496"/>
                  <a:pt x="375639" y="470264"/>
                  <a:pt x="375485" y="470878"/>
                </a:cubicBezTo>
                <a:cubicBezTo>
                  <a:pt x="375331" y="471493"/>
                  <a:pt x="375485" y="472107"/>
                  <a:pt x="375792" y="472722"/>
                </a:cubicBezTo>
                <a:cubicBezTo>
                  <a:pt x="376099" y="473336"/>
                  <a:pt x="376868" y="474258"/>
                  <a:pt x="378097" y="475334"/>
                </a:cubicBezTo>
                <a:lnTo>
                  <a:pt x="399144" y="494078"/>
                </a:lnTo>
                <a:lnTo>
                  <a:pt x="398530" y="494692"/>
                </a:lnTo>
                <a:lnTo>
                  <a:pt x="362273" y="493002"/>
                </a:lnTo>
                <a:lnTo>
                  <a:pt x="378404" y="507290"/>
                </a:lnTo>
                <a:cubicBezTo>
                  <a:pt x="379787" y="508519"/>
                  <a:pt x="381169" y="509133"/>
                  <a:pt x="382245" y="508980"/>
                </a:cubicBezTo>
                <a:cubicBezTo>
                  <a:pt x="383320" y="508826"/>
                  <a:pt x="384242" y="508212"/>
                  <a:pt x="385010" y="507443"/>
                </a:cubicBezTo>
                <a:lnTo>
                  <a:pt x="385471" y="506829"/>
                </a:lnTo>
                <a:lnTo>
                  <a:pt x="386085" y="507443"/>
                </a:lnTo>
                <a:lnTo>
                  <a:pt x="378097" y="516354"/>
                </a:lnTo>
                <a:lnTo>
                  <a:pt x="377482" y="515739"/>
                </a:lnTo>
                <a:cubicBezTo>
                  <a:pt x="378711" y="514357"/>
                  <a:pt x="379326" y="513128"/>
                  <a:pt x="379172" y="512052"/>
                </a:cubicBezTo>
                <a:cubicBezTo>
                  <a:pt x="379172" y="510977"/>
                  <a:pt x="378404" y="509901"/>
                  <a:pt x="377021" y="508672"/>
                </a:cubicBezTo>
                <a:lnTo>
                  <a:pt x="359200" y="492848"/>
                </a:lnTo>
                <a:lnTo>
                  <a:pt x="357971" y="492848"/>
                </a:lnTo>
                <a:cubicBezTo>
                  <a:pt x="356896" y="492848"/>
                  <a:pt x="355974" y="492848"/>
                  <a:pt x="355359" y="493156"/>
                </a:cubicBezTo>
                <a:cubicBezTo>
                  <a:pt x="354745" y="493309"/>
                  <a:pt x="354130" y="493924"/>
                  <a:pt x="353362" y="494692"/>
                </a:cubicBezTo>
                <a:lnTo>
                  <a:pt x="352594" y="494078"/>
                </a:lnTo>
                <a:lnTo>
                  <a:pt x="361044" y="484705"/>
                </a:lnTo>
                <a:lnTo>
                  <a:pt x="387775" y="486242"/>
                </a:lnTo>
                <a:lnTo>
                  <a:pt x="376868" y="476563"/>
                </a:lnTo>
                <a:cubicBezTo>
                  <a:pt x="375331" y="475180"/>
                  <a:pt x="374102" y="474565"/>
                  <a:pt x="373180" y="474412"/>
                </a:cubicBezTo>
                <a:cubicBezTo>
                  <a:pt x="371951" y="474412"/>
                  <a:pt x="370722" y="475026"/>
                  <a:pt x="369493" y="476563"/>
                </a:cubicBezTo>
                <a:lnTo>
                  <a:pt x="368725" y="475948"/>
                </a:lnTo>
                <a:close/>
                <a:moveTo>
                  <a:pt x="387468" y="448602"/>
                </a:moveTo>
                <a:lnTo>
                  <a:pt x="388236" y="449063"/>
                </a:lnTo>
                <a:lnTo>
                  <a:pt x="387621" y="449985"/>
                </a:lnTo>
                <a:cubicBezTo>
                  <a:pt x="387161" y="450753"/>
                  <a:pt x="386853" y="451675"/>
                  <a:pt x="386853" y="452289"/>
                </a:cubicBezTo>
                <a:cubicBezTo>
                  <a:pt x="386853" y="452750"/>
                  <a:pt x="387007" y="453365"/>
                  <a:pt x="387314" y="453825"/>
                </a:cubicBezTo>
                <a:cubicBezTo>
                  <a:pt x="387468" y="454133"/>
                  <a:pt x="388390" y="454747"/>
                  <a:pt x="389772" y="455669"/>
                </a:cubicBezTo>
                <a:lnTo>
                  <a:pt x="399605" y="461814"/>
                </a:lnTo>
                <a:lnTo>
                  <a:pt x="408669" y="467345"/>
                </a:lnTo>
                <a:cubicBezTo>
                  <a:pt x="410205" y="468267"/>
                  <a:pt x="411127" y="468881"/>
                  <a:pt x="411588" y="468881"/>
                </a:cubicBezTo>
                <a:cubicBezTo>
                  <a:pt x="412049" y="469035"/>
                  <a:pt x="412510" y="468881"/>
                  <a:pt x="413124" y="468574"/>
                </a:cubicBezTo>
                <a:cubicBezTo>
                  <a:pt x="413739" y="468267"/>
                  <a:pt x="414353" y="467652"/>
                  <a:pt x="414814" y="466884"/>
                </a:cubicBezTo>
                <a:lnTo>
                  <a:pt x="415429" y="465962"/>
                </a:lnTo>
                <a:lnTo>
                  <a:pt x="416197" y="466423"/>
                </a:lnTo>
                <a:lnTo>
                  <a:pt x="406979" y="481479"/>
                </a:lnTo>
                <a:lnTo>
                  <a:pt x="406211" y="481018"/>
                </a:lnTo>
                <a:lnTo>
                  <a:pt x="406825" y="480096"/>
                </a:lnTo>
                <a:cubicBezTo>
                  <a:pt x="407286" y="479328"/>
                  <a:pt x="407593" y="478406"/>
                  <a:pt x="407593" y="477792"/>
                </a:cubicBezTo>
                <a:cubicBezTo>
                  <a:pt x="407593" y="477331"/>
                  <a:pt x="407440" y="476716"/>
                  <a:pt x="407133" y="476256"/>
                </a:cubicBezTo>
                <a:cubicBezTo>
                  <a:pt x="406979" y="475948"/>
                  <a:pt x="406057" y="475334"/>
                  <a:pt x="404674" y="474412"/>
                </a:cubicBezTo>
                <a:lnTo>
                  <a:pt x="395610" y="468881"/>
                </a:lnTo>
                <a:lnTo>
                  <a:pt x="385778" y="462736"/>
                </a:lnTo>
                <a:cubicBezTo>
                  <a:pt x="384242" y="461814"/>
                  <a:pt x="383320" y="461200"/>
                  <a:pt x="382859" y="461200"/>
                </a:cubicBezTo>
                <a:cubicBezTo>
                  <a:pt x="382398" y="461046"/>
                  <a:pt x="381937" y="461200"/>
                  <a:pt x="381323" y="461507"/>
                </a:cubicBezTo>
                <a:cubicBezTo>
                  <a:pt x="380708" y="461814"/>
                  <a:pt x="380094" y="462429"/>
                  <a:pt x="379633" y="463197"/>
                </a:cubicBezTo>
                <a:lnTo>
                  <a:pt x="379018" y="464119"/>
                </a:lnTo>
                <a:lnTo>
                  <a:pt x="378250" y="463658"/>
                </a:lnTo>
                <a:close/>
                <a:moveTo>
                  <a:pt x="403139" y="412499"/>
                </a:moveTo>
                <a:lnTo>
                  <a:pt x="404061" y="412806"/>
                </a:lnTo>
                <a:cubicBezTo>
                  <a:pt x="403753" y="414035"/>
                  <a:pt x="403907" y="415264"/>
                  <a:pt x="404675" y="416647"/>
                </a:cubicBezTo>
                <a:cubicBezTo>
                  <a:pt x="405136" y="417569"/>
                  <a:pt x="406520" y="419259"/>
                  <a:pt x="408824" y="421717"/>
                </a:cubicBezTo>
                <a:lnTo>
                  <a:pt x="428182" y="442457"/>
                </a:lnTo>
                <a:lnTo>
                  <a:pt x="427874" y="443225"/>
                </a:lnTo>
                <a:lnTo>
                  <a:pt x="398530" y="443532"/>
                </a:lnTo>
                <a:cubicBezTo>
                  <a:pt x="394996" y="443532"/>
                  <a:pt x="392846" y="443686"/>
                  <a:pt x="392231" y="443993"/>
                </a:cubicBezTo>
                <a:cubicBezTo>
                  <a:pt x="391463" y="444147"/>
                  <a:pt x="390848" y="444915"/>
                  <a:pt x="390234" y="445990"/>
                </a:cubicBezTo>
                <a:lnTo>
                  <a:pt x="389312" y="445683"/>
                </a:lnTo>
                <a:lnTo>
                  <a:pt x="395611" y="430781"/>
                </a:lnTo>
                <a:lnTo>
                  <a:pt x="396533" y="431088"/>
                </a:lnTo>
                <a:lnTo>
                  <a:pt x="396379" y="431549"/>
                </a:lnTo>
                <a:cubicBezTo>
                  <a:pt x="395764" y="432932"/>
                  <a:pt x="395611" y="433854"/>
                  <a:pt x="395764" y="434468"/>
                </a:cubicBezTo>
                <a:cubicBezTo>
                  <a:pt x="395918" y="434929"/>
                  <a:pt x="396072" y="435236"/>
                  <a:pt x="396533" y="435390"/>
                </a:cubicBezTo>
                <a:cubicBezTo>
                  <a:pt x="396840" y="435544"/>
                  <a:pt x="397147" y="435544"/>
                  <a:pt x="397608" y="435544"/>
                </a:cubicBezTo>
                <a:cubicBezTo>
                  <a:pt x="398069" y="435544"/>
                  <a:pt x="399144" y="435544"/>
                  <a:pt x="401142" y="435544"/>
                </a:cubicBezTo>
                <a:lnTo>
                  <a:pt x="419425" y="435390"/>
                </a:lnTo>
                <a:lnTo>
                  <a:pt x="408210" y="423407"/>
                </a:lnTo>
                <a:cubicBezTo>
                  <a:pt x="406827" y="422024"/>
                  <a:pt x="405904" y="421102"/>
                  <a:pt x="405443" y="420641"/>
                </a:cubicBezTo>
                <a:cubicBezTo>
                  <a:pt x="404982" y="420181"/>
                  <a:pt x="404521" y="419873"/>
                  <a:pt x="404061" y="419720"/>
                </a:cubicBezTo>
                <a:cubicBezTo>
                  <a:pt x="403600" y="419566"/>
                  <a:pt x="403139" y="419412"/>
                  <a:pt x="402678" y="419566"/>
                </a:cubicBezTo>
                <a:cubicBezTo>
                  <a:pt x="402217" y="419720"/>
                  <a:pt x="401756" y="419873"/>
                  <a:pt x="401449" y="420334"/>
                </a:cubicBezTo>
                <a:cubicBezTo>
                  <a:pt x="400834" y="420949"/>
                  <a:pt x="400373" y="421717"/>
                  <a:pt x="399912" y="422792"/>
                </a:cubicBezTo>
                <a:lnTo>
                  <a:pt x="398991" y="422485"/>
                </a:lnTo>
                <a:close/>
                <a:moveTo>
                  <a:pt x="410820" y="381926"/>
                </a:moveTo>
                <a:lnTo>
                  <a:pt x="420499" y="384230"/>
                </a:lnTo>
                <a:lnTo>
                  <a:pt x="420345" y="385152"/>
                </a:lnTo>
                <a:cubicBezTo>
                  <a:pt x="417887" y="384999"/>
                  <a:pt x="416044" y="385306"/>
                  <a:pt x="414814" y="385920"/>
                </a:cubicBezTo>
                <a:cubicBezTo>
                  <a:pt x="413585" y="386535"/>
                  <a:pt x="412510" y="387457"/>
                  <a:pt x="411588" y="388993"/>
                </a:cubicBezTo>
                <a:cubicBezTo>
                  <a:pt x="411127" y="389761"/>
                  <a:pt x="410513" y="391451"/>
                  <a:pt x="409898" y="393909"/>
                </a:cubicBezTo>
                <a:lnTo>
                  <a:pt x="409284" y="397443"/>
                </a:lnTo>
                <a:lnTo>
                  <a:pt x="422651" y="400669"/>
                </a:lnTo>
                <a:lnTo>
                  <a:pt x="422804" y="400054"/>
                </a:lnTo>
                <a:cubicBezTo>
                  <a:pt x="423265" y="397904"/>
                  <a:pt x="422958" y="396367"/>
                  <a:pt x="421883" y="394985"/>
                </a:cubicBezTo>
                <a:cubicBezTo>
                  <a:pt x="420806" y="393756"/>
                  <a:pt x="418963" y="392680"/>
                  <a:pt x="416504" y="391758"/>
                </a:cubicBezTo>
                <a:lnTo>
                  <a:pt x="416658" y="390837"/>
                </a:lnTo>
                <a:lnTo>
                  <a:pt x="433866" y="394985"/>
                </a:lnTo>
                <a:lnTo>
                  <a:pt x="433712" y="395906"/>
                </a:lnTo>
                <a:cubicBezTo>
                  <a:pt x="431715" y="395599"/>
                  <a:pt x="430179" y="395753"/>
                  <a:pt x="428796" y="396060"/>
                </a:cubicBezTo>
                <a:cubicBezTo>
                  <a:pt x="427413" y="396367"/>
                  <a:pt x="426491" y="396982"/>
                  <a:pt x="425877" y="397596"/>
                </a:cubicBezTo>
                <a:cubicBezTo>
                  <a:pt x="425262" y="398364"/>
                  <a:pt x="424801" y="399440"/>
                  <a:pt x="424341" y="400976"/>
                </a:cubicBezTo>
                <a:lnTo>
                  <a:pt x="433558" y="403281"/>
                </a:lnTo>
                <a:cubicBezTo>
                  <a:pt x="435402" y="403742"/>
                  <a:pt x="436477" y="403895"/>
                  <a:pt x="436938" y="403895"/>
                </a:cubicBezTo>
                <a:cubicBezTo>
                  <a:pt x="437399" y="403895"/>
                  <a:pt x="437706" y="403588"/>
                  <a:pt x="438167" y="403281"/>
                </a:cubicBezTo>
                <a:cubicBezTo>
                  <a:pt x="438475" y="402973"/>
                  <a:pt x="438782" y="402359"/>
                  <a:pt x="439089" y="401283"/>
                </a:cubicBezTo>
                <a:lnTo>
                  <a:pt x="439550" y="399286"/>
                </a:lnTo>
                <a:cubicBezTo>
                  <a:pt x="440318" y="396214"/>
                  <a:pt x="440165" y="393602"/>
                  <a:pt x="439243" y="391451"/>
                </a:cubicBezTo>
                <a:cubicBezTo>
                  <a:pt x="438321" y="389300"/>
                  <a:pt x="436477" y="387457"/>
                  <a:pt x="433712" y="385920"/>
                </a:cubicBezTo>
                <a:lnTo>
                  <a:pt x="433866" y="384999"/>
                </a:lnTo>
                <a:lnTo>
                  <a:pt x="444005" y="388993"/>
                </a:lnTo>
                <a:lnTo>
                  <a:pt x="437092" y="417415"/>
                </a:lnTo>
                <a:lnTo>
                  <a:pt x="436170" y="417261"/>
                </a:lnTo>
                <a:lnTo>
                  <a:pt x="436477" y="416186"/>
                </a:lnTo>
                <a:cubicBezTo>
                  <a:pt x="436785" y="415264"/>
                  <a:pt x="436785" y="414496"/>
                  <a:pt x="436477" y="413728"/>
                </a:cubicBezTo>
                <a:cubicBezTo>
                  <a:pt x="436324" y="413267"/>
                  <a:pt x="436016" y="412806"/>
                  <a:pt x="435556" y="412499"/>
                </a:cubicBezTo>
                <a:cubicBezTo>
                  <a:pt x="435248" y="412191"/>
                  <a:pt x="434173" y="411884"/>
                  <a:pt x="432637" y="411423"/>
                </a:cubicBezTo>
                <a:lnTo>
                  <a:pt x="410974" y="406200"/>
                </a:lnTo>
                <a:cubicBezTo>
                  <a:pt x="409437" y="405892"/>
                  <a:pt x="408516" y="405585"/>
                  <a:pt x="408208" y="405585"/>
                </a:cubicBezTo>
                <a:cubicBezTo>
                  <a:pt x="407594" y="405585"/>
                  <a:pt x="407133" y="405739"/>
                  <a:pt x="406672" y="406200"/>
                </a:cubicBezTo>
                <a:cubicBezTo>
                  <a:pt x="406058" y="406661"/>
                  <a:pt x="405597" y="407429"/>
                  <a:pt x="405443" y="408504"/>
                </a:cubicBezTo>
                <a:lnTo>
                  <a:pt x="405136" y="409580"/>
                </a:lnTo>
                <a:lnTo>
                  <a:pt x="404214" y="409426"/>
                </a:lnTo>
                <a:close/>
                <a:moveTo>
                  <a:pt x="157790" y="369636"/>
                </a:moveTo>
                <a:cubicBezTo>
                  <a:pt x="150723" y="370097"/>
                  <a:pt x="152721" y="373937"/>
                  <a:pt x="147190" y="373937"/>
                </a:cubicBezTo>
                <a:cubicBezTo>
                  <a:pt x="145654" y="373937"/>
                  <a:pt x="146575" y="373477"/>
                  <a:pt x="144117" y="373323"/>
                </a:cubicBezTo>
                <a:lnTo>
                  <a:pt x="141966" y="374859"/>
                </a:lnTo>
                <a:lnTo>
                  <a:pt x="140430" y="375166"/>
                </a:lnTo>
                <a:cubicBezTo>
                  <a:pt x="132902" y="375166"/>
                  <a:pt x="129830" y="380236"/>
                  <a:pt x="129830" y="387611"/>
                </a:cubicBezTo>
                <a:lnTo>
                  <a:pt x="129830" y="389454"/>
                </a:lnTo>
                <a:cubicBezTo>
                  <a:pt x="129830" y="391605"/>
                  <a:pt x="132595" y="391912"/>
                  <a:pt x="134746" y="391912"/>
                </a:cubicBezTo>
                <a:lnTo>
                  <a:pt x="135360" y="391912"/>
                </a:lnTo>
                <a:cubicBezTo>
                  <a:pt x="139816" y="391912"/>
                  <a:pt x="141966" y="390530"/>
                  <a:pt x="144885" y="388840"/>
                </a:cubicBezTo>
                <a:cubicBezTo>
                  <a:pt x="147036" y="387611"/>
                  <a:pt x="151952" y="386842"/>
                  <a:pt x="154718" y="386228"/>
                </a:cubicBezTo>
                <a:lnTo>
                  <a:pt x="155332" y="379314"/>
                </a:lnTo>
                <a:cubicBezTo>
                  <a:pt x="156100" y="378085"/>
                  <a:pt x="159634" y="374091"/>
                  <a:pt x="159634" y="373323"/>
                </a:cubicBezTo>
                <a:lnTo>
                  <a:pt x="159634" y="372094"/>
                </a:lnTo>
                <a:cubicBezTo>
                  <a:pt x="159634" y="370404"/>
                  <a:pt x="158712" y="370250"/>
                  <a:pt x="157790" y="369636"/>
                </a:cubicBezTo>
                <a:close/>
                <a:moveTo>
                  <a:pt x="423264" y="356730"/>
                </a:moveTo>
                <a:cubicBezTo>
                  <a:pt x="420652" y="356423"/>
                  <a:pt x="418808" y="356884"/>
                  <a:pt x="417426" y="357959"/>
                </a:cubicBezTo>
                <a:cubicBezTo>
                  <a:pt x="416043" y="359035"/>
                  <a:pt x="415275" y="361032"/>
                  <a:pt x="414968" y="363644"/>
                </a:cubicBezTo>
                <a:lnTo>
                  <a:pt x="414660" y="366256"/>
                </a:lnTo>
                <a:lnTo>
                  <a:pt x="429409" y="367638"/>
                </a:lnTo>
                <a:lnTo>
                  <a:pt x="429563" y="366256"/>
                </a:lnTo>
                <a:cubicBezTo>
                  <a:pt x="429716" y="363951"/>
                  <a:pt x="429716" y="362261"/>
                  <a:pt x="429409" y="361032"/>
                </a:cubicBezTo>
                <a:cubicBezTo>
                  <a:pt x="429102" y="359803"/>
                  <a:pt x="428487" y="358881"/>
                  <a:pt x="427412" y="358113"/>
                </a:cubicBezTo>
                <a:cubicBezTo>
                  <a:pt x="426490" y="357345"/>
                  <a:pt x="425107" y="356884"/>
                  <a:pt x="423264" y="356730"/>
                </a:cubicBezTo>
                <a:close/>
                <a:moveTo>
                  <a:pt x="447998" y="345669"/>
                </a:moveTo>
                <a:lnTo>
                  <a:pt x="448920" y="345823"/>
                </a:lnTo>
                <a:lnTo>
                  <a:pt x="447845" y="356423"/>
                </a:lnTo>
                <a:lnTo>
                  <a:pt x="431713" y="365795"/>
                </a:lnTo>
                <a:lnTo>
                  <a:pt x="431560" y="367945"/>
                </a:lnTo>
                <a:lnTo>
                  <a:pt x="440931" y="368867"/>
                </a:lnTo>
                <a:cubicBezTo>
                  <a:pt x="442775" y="369021"/>
                  <a:pt x="444004" y="369021"/>
                  <a:pt x="444465" y="368867"/>
                </a:cubicBezTo>
                <a:cubicBezTo>
                  <a:pt x="444926" y="368714"/>
                  <a:pt x="445386" y="368253"/>
                  <a:pt x="445694" y="367792"/>
                </a:cubicBezTo>
                <a:cubicBezTo>
                  <a:pt x="446001" y="367331"/>
                  <a:pt x="446308" y="366256"/>
                  <a:pt x="446462" y="364719"/>
                </a:cubicBezTo>
                <a:lnTo>
                  <a:pt x="447384" y="364873"/>
                </a:lnTo>
                <a:lnTo>
                  <a:pt x="445694" y="382079"/>
                </a:lnTo>
                <a:lnTo>
                  <a:pt x="444772" y="381926"/>
                </a:lnTo>
                <a:cubicBezTo>
                  <a:pt x="444926" y="380390"/>
                  <a:pt x="444926" y="379314"/>
                  <a:pt x="444618" y="378700"/>
                </a:cubicBezTo>
                <a:cubicBezTo>
                  <a:pt x="444311" y="378239"/>
                  <a:pt x="444004" y="377778"/>
                  <a:pt x="443543" y="377471"/>
                </a:cubicBezTo>
                <a:cubicBezTo>
                  <a:pt x="443082" y="377317"/>
                  <a:pt x="442007" y="377010"/>
                  <a:pt x="440163" y="376856"/>
                </a:cubicBezTo>
                <a:lnTo>
                  <a:pt x="418347" y="374705"/>
                </a:lnTo>
                <a:cubicBezTo>
                  <a:pt x="416504" y="374552"/>
                  <a:pt x="415275" y="374552"/>
                  <a:pt x="414814" y="374705"/>
                </a:cubicBezTo>
                <a:cubicBezTo>
                  <a:pt x="414353" y="374859"/>
                  <a:pt x="413892" y="375166"/>
                  <a:pt x="413585" y="375781"/>
                </a:cubicBezTo>
                <a:cubicBezTo>
                  <a:pt x="413278" y="376242"/>
                  <a:pt x="412970" y="377317"/>
                  <a:pt x="412817" y="378853"/>
                </a:cubicBezTo>
                <a:lnTo>
                  <a:pt x="411895" y="378700"/>
                </a:lnTo>
                <a:lnTo>
                  <a:pt x="413431" y="363029"/>
                </a:lnTo>
                <a:cubicBezTo>
                  <a:pt x="413739" y="358881"/>
                  <a:pt x="414353" y="355962"/>
                  <a:pt x="415121" y="354119"/>
                </a:cubicBezTo>
                <a:cubicBezTo>
                  <a:pt x="415889" y="352275"/>
                  <a:pt x="416965" y="350892"/>
                  <a:pt x="418655" y="349817"/>
                </a:cubicBezTo>
                <a:cubicBezTo>
                  <a:pt x="420345" y="348742"/>
                  <a:pt x="422188" y="348434"/>
                  <a:pt x="424185" y="348588"/>
                </a:cubicBezTo>
                <a:cubicBezTo>
                  <a:pt x="426644" y="348742"/>
                  <a:pt x="428641" y="349817"/>
                  <a:pt x="430023" y="351814"/>
                </a:cubicBezTo>
                <a:cubicBezTo>
                  <a:pt x="430945" y="353043"/>
                  <a:pt x="431560" y="354733"/>
                  <a:pt x="431867" y="356884"/>
                </a:cubicBezTo>
                <a:lnTo>
                  <a:pt x="444004" y="349971"/>
                </a:lnTo>
                <a:cubicBezTo>
                  <a:pt x="445540" y="349049"/>
                  <a:pt x="446462" y="348434"/>
                  <a:pt x="446923" y="347973"/>
                </a:cubicBezTo>
                <a:cubicBezTo>
                  <a:pt x="447537" y="347359"/>
                  <a:pt x="447845" y="346591"/>
                  <a:pt x="447998" y="345669"/>
                </a:cubicBezTo>
                <a:close/>
                <a:moveTo>
                  <a:pt x="437858" y="317094"/>
                </a:moveTo>
                <a:cubicBezTo>
                  <a:pt x="440624" y="317094"/>
                  <a:pt x="443082" y="318016"/>
                  <a:pt x="445233" y="320167"/>
                </a:cubicBezTo>
                <a:cubicBezTo>
                  <a:pt x="447383" y="322317"/>
                  <a:pt x="448459" y="325083"/>
                  <a:pt x="448459" y="328464"/>
                </a:cubicBezTo>
                <a:cubicBezTo>
                  <a:pt x="448459" y="329539"/>
                  <a:pt x="448459" y="330615"/>
                  <a:pt x="448152" y="331536"/>
                </a:cubicBezTo>
                <a:cubicBezTo>
                  <a:pt x="447998" y="332458"/>
                  <a:pt x="447537" y="333687"/>
                  <a:pt x="447076" y="335070"/>
                </a:cubicBezTo>
                <a:cubicBezTo>
                  <a:pt x="446769" y="335838"/>
                  <a:pt x="446615" y="336606"/>
                  <a:pt x="446615" y="337067"/>
                </a:cubicBezTo>
                <a:cubicBezTo>
                  <a:pt x="446615" y="337528"/>
                  <a:pt x="446769" y="337989"/>
                  <a:pt x="447076" y="338450"/>
                </a:cubicBezTo>
                <a:cubicBezTo>
                  <a:pt x="447383" y="338911"/>
                  <a:pt x="447998" y="339371"/>
                  <a:pt x="448613" y="339525"/>
                </a:cubicBezTo>
                <a:lnTo>
                  <a:pt x="448613" y="340447"/>
                </a:lnTo>
                <a:lnTo>
                  <a:pt x="435861" y="340754"/>
                </a:lnTo>
                <a:lnTo>
                  <a:pt x="435861" y="339832"/>
                </a:lnTo>
                <a:cubicBezTo>
                  <a:pt x="439395" y="339064"/>
                  <a:pt x="442160" y="337528"/>
                  <a:pt x="444004" y="335377"/>
                </a:cubicBezTo>
                <a:cubicBezTo>
                  <a:pt x="445847" y="333226"/>
                  <a:pt x="446769" y="330922"/>
                  <a:pt x="446615" y="328617"/>
                </a:cubicBezTo>
                <a:cubicBezTo>
                  <a:pt x="446615" y="326774"/>
                  <a:pt x="446001" y="325236"/>
                  <a:pt x="444925" y="324161"/>
                </a:cubicBezTo>
                <a:cubicBezTo>
                  <a:pt x="443850" y="323086"/>
                  <a:pt x="442621" y="322625"/>
                  <a:pt x="441392" y="322625"/>
                </a:cubicBezTo>
                <a:cubicBezTo>
                  <a:pt x="440624" y="322625"/>
                  <a:pt x="439856" y="322932"/>
                  <a:pt x="439087" y="323393"/>
                </a:cubicBezTo>
                <a:cubicBezTo>
                  <a:pt x="438319" y="323854"/>
                  <a:pt x="437705" y="324468"/>
                  <a:pt x="436937" y="325390"/>
                </a:cubicBezTo>
                <a:cubicBezTo>
                  <a:pt x="436322" y="326313"/>
                  <a:pt x="435400" y="327849"/>
                  <a:pt x="434479" y="330000"/>
                </a:cubicBezTo>
                <a:cubicBezTo>
                  <a:pt x="433096" y="333073"/>
                  <a:pt x="431867" y="335377"/>
                  <a:pt x="430791" y="336760"/>
                </a:cubicBezTo>
                <a:cubicBezTo>
                  <a:pt x="429716" y="338142"/>
                  <a:pt x="428641" y="339218"/>
                  <a:pt x="427258" y="339986"/>
                </a:cubicBezTo>
                <a:cubicBezTo>
                  <a:pt x="426029" y="340754"/>
                  <a:pt x="424493" y="341215"/>
                  <a:pt x="422956" y="341215"/>
                </a:cubicBezTo>
                <a:cubicBezTo>
                  <a:pt x="420191" y="341215"/>
                  <a:pt x="417886" y="340293"/>
                  <a:pt x="416043" y="338450"/>
                </a:cubicBezTo>
                <a:cubicBezTo>
                  <a:pt x="414046" y="336452"/>
                  <a:pt x="413124" y="333994"/>
                  <a:pt x="412970" y="331075"/>
                </a:cubicBezTo>
                <a:cubicBezTo>
                  <a:pt x="412970" y="330000"/>
                  <a:pt x="412970" y="328925"/>
                  <a:pt x="413278" y="327849"/>
                </a:cubicBezTo>
                <a:cubicBezTo>
                  <a:pt x="413431" y="327081"/>
                  <a:pt x="413738" y="326159"/>
                  <a:pt x="414353" y="324929"/>
                </a:cubicBezTo>
                <a:cubicBezTo>
                  <a:pt x="414814" y="323854"/>
                  <a:pt x="415121" y="322932"/>
                  <a:pt x="415121" y="322625"/>
                </a:cubicBezTo>
                <a:cubicBezTo>
                  <a:pt x="415121" y="322164"/>
                  <a:pt x="414967" y="321857"/>
                  <a:pt x="414660" y="321549"/>
                </a:cubicBezTo>
                <a:cubicBezTo>
                  <a:pt x="414353" y="321242"/>
                  <a:pt x="413738" y="321088"/>
                  <a:pt x="412663" y="320935"/>
                </a:cubicBezTo>
                <a:lnTo>
                  <a:pt x="412970" y="320167"/>
                </a:lnTo>
                <a:lnTo>
                  <a:pt x="424185" y="319552"/>
                </a:lnTo>
                <a:lnTo>
                  <a:pt x="424185" y="320628"/>
                </a:lnTo>
                <a:cubicBezTo>
                  <a:pt x="421420" y="321242"/>
                  <a:pt x="419115" y="322471"/>
                  <a:pt x="417426" y="324315"/>
                </a:cubicBezTo>
                <a:cubicBezTo>
                  <a:pt x="415736" y="326313"/>
                  <a:pt x="414967" y="328310"/>
                  <a:pt x="414967" y="330461"/>
                </a:cubicBezTo>
                <a:cubicBezTo>
                  <a:pt x="414967" y="332151"/>
                  <a:pt x="415428" y="333534"/>
                  <a:pt x="416350" y="334455"/>
                </a:cubicBezTo>
                <a:cubicBezTo>
                  <a:pt x="417272" y="335377"/>
                  <a:pt x="418347" y="335838"/>
                  <a:pt x="419576" y="335838"/>
                </a:cubicBezTo>
                <a:cubicBezTo>
                  <a:pt x="420345" y="335838"/>
                  <a:pt x="420959" y="335684"/>
                  <a:pt x="421574" y="335223"/>
                </a:cubicBezTo>
                <a:cubicBezTo>
                  <a:pt x="422342" y="334763"/>
                  <a:pt x="423110" y="333994"/>
                  <a:pt x="423878" y="332919"/>
                </a:cubicBezTo>
                <a:cubicBezTo>
                  <a:pt x="424339" y="332151"/>
                  <a:pt x="425414" y="330307"/>
                  <a:pt x="426643" y="327388"/>
                </a:cubicBezTo>
                <a:cubicBezTo>
                  <a:pt x="428487" y="323393"/>
                  <a:pt x="430331" y="320628"/>
                  <a:pt x="432020" y="319245"/>
                </a:cubicBezTo>
                <a:cubicBezTo>
                  <a:pt x="433710" y="317862"/>
                  <a:pt x="435708" y="317094"/>
                  <a:pt x="437858" y="317094"/>
                </a:cubicBezTo>
                <a:close/>
                <a:moveTo>
                  <a:pt x="443236" y="293742"/>
                </a:moveTo>
                <a:lnTo>
                  <a:pt x="446155" y="311257"/>
                </a:lnTo>
                <a:lnTo>
                  <a:pt x="445234" y="311411"/>
                </a:lnTo>
                <a:lnTo>
                  <a:pt x="445080" y="310335"/>
                </a:lnTo>
                <a:cubicBezTo>
                  <a:pt x="444926" y="309413"/>
                  <a:pt x="444619" y="308645"/>
                  <a:pt x="444158" y="308031"/>
                </a:cubicBezTo>
                <a:cubicBezTo>
                  <a:pt x="443851" y="307570"/>
                  <a:pt x="443390" y="307416"/>
                  <a:pt x="442776" y="307263"/>
                </a:cubicBezTo>
                <a:cubicBezTo>
                  <a:pt x="442315" y="307109"/>
                  <a:pt x="441239" y="307263"/>
                  <a:pt x="439703" y="307570"/>
                </a:cubicBezTo>
                <a:lnTo>
                  <a:pt x="417734" y="311257"/>
                </a:lnTo>
                <a:cubicBezTo>
                  <a:pt x="416044" y="311564"/>
                  <a:pt x="414968" y="311871"/>
                  <a:pt x="414508" y="312025"/>
                </a:cubicBezTo>
                <a:cubicBezTo>
                  <a:pt x="414047" y="312332"/>
                  <a:pt x="413739" y="312640"/>
                  <a:pt x="413586" y="313254"/>
                </a:cubicBezTo>
                <a:cubicBezTo>
                  <a:pt x="413432" y="313869"/>
                  <a:pt x="413278" y="314637"/>
                  <a:pt x="413432" y="315559"/>
                </a:cubicBezTo>
                <a:lnTo>
                  <a:pt x="413586" y="316634"/>
                </a:lnTo>
                <a:lnTo>
                  <a:pt x="412664" y="316788"/>
                </a:lnTo>
                <a:lnTo>
                  <a:pt x="409745" y="299273"/>
                </a:lnTo>
                <a:lnTo>
                  <a:pt x="410667" y="299119"/>
                </a:lnTo>
                <a:lnTo>
                  <a:pt x="410820" y="300194"/>
                </a:lnTo>
                <a:cubicBezTo>
                  <a:pt x="410974" y="301116"/>
                  <a:pt x="411281" y="301884"/>
                  <a:pt x="411742" y="302500"/>
                </a:cubicBezTo>
                <a:cubicBezTo>
                  <a:pt x="412049" y="302961"/>
                  <a:pt x="412510" y="303114"/>
                  <a:pt x="413125" y="303268"/>
                </a:cubicBezTo>
                <a:cubicBezTo>
                  <a:pt x="413586" y="303422"/>
                  <a:pt x="414661" y="303268"/>
                  <a:pt x="416197" y="302961"/>
                </a:cubicBezTo>
                <a:lnTo>
                  <a:pt x="438167" y="299273"/>
                </a:lnTo>
                <a:cubicBezTo>
                  <a:pt x="439857" y="298965"/>
                  <a:pt x="440932" y="298658"/>
                  <a:pt x="441393" y="298505"/>
                </a:cubicBezTo>
                <a:cubicBezTo>
                  <a:pt x="441854" y="298197"/>
                  <a:pt x="442161" y="297736"/>
                  <a:pt x="442315" y="297276"/>
                </a:cubicBezTo>
                <a:cubicBezTo>
                  <a:pt x="442622" y="296661"/>
                  <a:pt x="442622" y="295893"/>
                  <a:pt x="442468" y="294971"/>
                </a:cubicBezTo>
                <a:lnTo>
                  <a:pt x="442315" y="293896"/>
                </a:lnTo>
                <a:close/>
                <a:moveTo>
                  <a:pt x="421574" y="229371"/>
                </a:moveTo>
                <a:lnTo>
                  <a:pt x="429409" y="246732"/>
                </a:lnTo>
                <a:lnTo>
                  <a:pt x="428641" y="247040"/>
                </a:lnTo>
                <a:lnTo>
                  <a:pt x="427873" y="245503"/>
                </a:lnTo>
                <a:cubicBezTo>
                  <a:pt x="427412" y="244581"/>
                  <a:pt x="426951" y="243967"/>
                  <a:pt x="426490" y="243505"/>
                </a:cubicBezTo>
                <a:cubicBezTo>
                  <a:pt x="426029" y="243198"/>
                  <a:pt x="425569" y="243044"/>
                  <a:pt x="424954" y="243044"/>
                </a:cubicBezTo>
                <a:cubicBezTo>
                  <a:pt x="424493" y="243044"/>
                  <a:pt x="423571" y="243351"/>
                  <a:pt x="422035" y="244121"/>
                </a:cubicBezTo>
                <a:lnTo>
                  <a:pt x="415890" y="246886"/>
                </a:lnTo>
                <a:lnTo>
                  <a:pt x="405904" y="260098"/>
                </a:lnTo>
                <a:cubicBezTo>
                  <a:pt x="403907" y="262710"/>
                  <a:pt x="402831" y="264400"/>
                  <a:pt x="402678" y="265168"/>
                </a:cubicBezTo>
                <a:lnTo>
                  <a:pt x="402887" y="266945"/>
                </a:lnTo>
                <a:lnTo>
                  <a:pt x="410359" y="265013"/>
                </a:lnTo>
                <a:lnTo>
                  <a:pt x="410512" y="265935"/>
                </a:lnTo>
                <a:cubicBezTo>
                  <a:pt x="408515" y="267010"/>
                  <a:pt x="407286" y="267932"/>
                  <a:pt x="406518" y="268854"/>
                </a:cubicBezTo>
                <a:cubicBezTo>
                  <a:pt x="405750" y="269776"/>
                  <a:pt x="405289" y="270697"/>
                  <a:pt x="404982" y="271926"/>
                </a:cubicBezTo>
                <a:cubicBezTo>
                  <a:pt x="404828" y="272541"/>
                  <a:pt x="404982" y="273770"/>
                  <a:pt x="405442" y="275306"/>
                </a:cubicBezTo>
                <a:lnTo>
                  <a:pt x="406057" y="277764"/>
                </a:lnTo>
                <a:lnTo>
                  <a:pt x="431407" y="271312"/>
                </a:lnTo>
                <a:cubicBezTo>
                  <a:pt x="433097" y="270851"/>
                  <a:pt x="434172" y="270544"/>
                  <a:pt x="434480" y="270236"/>
                </a:cubicBezTo>
                <a:cubicBezTo>
                  <a:pt x="434787" y="269929"/>
                  <a:pt x="435094" y="269468"/>
                  <a:pt x="435248" y="268854"/>
                </a:cubicBezTo>
                <a:cubicBezTo>
                  <a:pt x="435401" y="268239"/>
                  <a:pt x="435401" y="267471"/>
                  <a:pt x="435094" y="266549"/>
                </a:cubicBezTo>
                <a:lnTo>
                  <a:pt x="434787" y="265474"/>
                </a:lnTo>
                <a:lnTo>
                  <a:pt x="435709" y="265320"/>
                </a:lnTo>
                <a:lnTo>
                  <a:pt x="440164" y="282527"/>
                </a:lnTo>
                <a:lnTo>
                  <a:pt x="439242" y="282681"/>
                </a:lnTo>
                <a:lnTo>
                  <a:pt x="438935" y="281605"/>
                </a:lnTo>
                <a:cubicBezTo>
                  <a:pt x="438628" y="280683"/>
                  <a:pt x="438320" y="279915"/>
                  <a:pt x="437859" y="279454"/>
                </a:cubicBezTo>
                <a:cubicBezTo>
                  <a:pt x="437552" y="279147"/>
                  <a:pt x="437091" y="278840"/>
                  <a:pt x="436477" y="278686"/>
                </a:cubicBezTo>
                <a:cubicBezTo>
                  <a:pt x="436016" y="278533"/>
                  <a:pt x="434940" y="278840"/>
                  <a:pt x="433404" y="279147"/>
                </a:cubicBezTo>
                <a:lnTo>
                  <a:pt x="408054" y="285600"/>
                </a:lnTo>
                <a:lnTo>
                  <a:pt x="408669" y="287904"/>
                </a:lnTo>
                <a:cubicBezTo>
                  <a:pt x="409283" y="290055"/>
                  <a:pt x="410051" y="291591"/>
                  <a:pt x="411280" y="292359"/>
                </a:cubicBezTo>
                <a:cubicBezTo>
                  <a:pt x="412970" y="293435"/>
                  <a:pt x="414968" y="293896"/>
                  <a:pt x="417579" y="293588"/>
                </a:cubicBezTo>
                <a:lnTo>
                  <a:pt x="417886" y="294510"/>
                </a:lnTo>
                <a:lnTo>
                  <a:pt x="408976" y="296815"/>
                </a:lnTo>
                <a:lnTo>
                  <a:pt x="401448" y="267317"/>
                </a:lnTo>
                <a:lnTo>
                  <a:pt x="401682" y="267257"/>
                </a:lnTo>
                <a:lnTo>
                  <a:pt x="395303" y="253338"/>
                </a:lnTo>
                <a:lnTo>
                  <a:pt x="396225" y="253031"/>
                </a:lnTo>
                <a:lnTo>
                  <a:pt x="396532" y="253646"/>
                </a:lnTo>
                <a:cubicBezTo>
                  <a:pt x="396993" y="254567"/>
                  <a:pt x="397301" y="255182"/>
                  <a:pt x="397761" y="255336"/>
                </a:cubicBezTo>
                <a:cubicBezTo>
                  <a:pt x="398222" y="255643"/>
                  <a:pt x="398530" y="255643"/>
                  <a:pt x="398837" y="255489"/>
                </a:cubicBezTo>
                <a:cubicBezTo>
                  <a:pt x="399451" y="255182"/>
                  <a:pt x="400527" y="253953"/>
                  <a:pt x="402063" y="251802"/>
                </a:cubicBezTo>
                <a:lnTo>
                  <a:pt x="409745" y="241661"/>
                </a:lnTo>
                <a:lnTo>
                  <a:pt x="397915" y="240279"/>
                </a:lnTo>
                <a:cubicBezTo>
                  <a:pt x="394996" y="239972"/>
                  <a:pt x="393153" y="239972"/>
                  <a:pt x="392384" y="240279"/>
                </a:cubicBezTo>
                <a:cubicBezTo>
                  <a:pt x="391924" y="240432"/>
                  <a:pt x="391770" y="240740"/>
                  <a:pt x="391616" y="241354"/>
                </a:cubicBezTo>
                <a:cubicBezTo>
                  <a:pt x="391463" y="241969"/>
                  <a:pt x="391616" y="243044"/>
                  <a:pt x="392231" y="244581"/>
                </a:cubicBezTo>
                <a:lnTo>
                  <a:pt x="391309" y="245042"/>
                </a:lnTo>
                <a:lnTo>
                  <a:pt x="387161" y="235363"/>
                </a:lnTo>
                <a:lnTo>
                  <a:pt x="388083" y="234902"/>
                </a:lnTo>
                <a:cubicBezTo>
                  <a:pt x="388697" y="235823"/>
                  <a:pt x="389312" y="236438"/>
                  <a:pt x="390080" y="236899"/>
                </a:cubicBezTo>
                <a:cubicBezTo>
                  <a:pt x="391002" y="237360"/>
                  <a:pt x="393306" y="237821"/>
                  <a:pt x="396840" y="238128"/>
                </a:cubicBezTo>
                <a:lnTo>
                  <a:pt x="410974" y="239818"/>
                </a:lnTo>
                <a:lnTo>
                  <a:pt x="418502" y="236438"/>
                </a:lnTo>
                <a:cubicBezTo>
                  <a:pt x="420038" y="235670"/>
                  <a:pt x="421113" y="235209"/>
                  <a:pt x="421421" y="234902"/>
                </a:cubicBezTo>
                <a:cubicBezTo>
                  <a:pt x="421728" y="234594"/>
                  <a:pt x="421881" y="234134"/>
                  <a:pt x="422035" y="233519"/>
                </a:cubicBezTo>
                <a:cubicBezTo>
                  <a:pt x="422189" y="232905"/>
                  <a:pt x="422035" y="232136"/>
                  <a:pt x="421574" y="231368"/>
                </a:cubicBezTo>
                <a:lnTo>
                  <a:pt x="420806" y="229678"/>
                </a:lnTo>
                <a:close/>
                <a:moveTo>
                  <a:pt x="224160" y="208016"/>
                </a:moveTo>
                <a:cubicBezTo>
                  <a:pt x="222931" y="208016"/>
                  <a:pt x="216939" y="210321"/>
                  <a:pt x="215096" y="210935"/>
                </a:cubicBezTo>
                <a:cubicBezTo>
                  <a:pt x="210794" y="212318"/>
                  <a:pt x="212791" y="214469"/>
                  <a:pt x="210333" y="218002"/>
                </a:cubicBezTo>
                <a:lnTo>
                  <a:pt x="206031" y="218002"/>
                </a:lnTo>
                <a:cubicBezTo>
                  <a:pt x="205417" y="219231"/>
                  <a:pt x="204802" y="219846"/>
                  <a:pt x="204802" y="221689"/>
                </a:cubicBezTo>
                <a:lnTo>
                  <a:pt x="204802" y="230446"/>
                </a:lnTo>
                <a:lnTo>
                  <a:pt x="205571" y="239818"/>
                </a:lnTo>
                <a:cubicBezTo>
                  <a:pt x="201422" y="239971"/>
                  <a:pt x="201115" y="243812"/>
                  <a:pt x="199272" y="247346"/>
                </a:cubicBezTo>
                <a:cubicBezTo>
                  <a:pt x="197582" y="250725"/>
                  <a:pt x="195431" y="253184"/>
                  <a:pt x="193895" y="255795"/>
                </a:cubicBezTo>
                <a:cubicBezTo>
                  <a:pt x="190821" y="261019"/>
                  <a:pt x="186212" y="266857"/>
                  <a:pt x="182986" y="271773"/>
                </a:cubicBezTo>
                <a:cubicBezTo>
                  <a:pt x="183139" y="273616"/>
                  <a:pt x="183600" y="273924"/>
                  <a:pt x="183600" y="276075"/>
                </a:cubicBezTo>
                <a:cubicBezTo>
                  <a:pt x="183600" y="276535"/>
                  <a:pt x="179299" y="282681"/>
                  <a:pt x="179299" y="283602"/>
                </a:cubicBezTo>
                <a:lnTo>
                  <a:pt x="179299" y="287290"/>
                </a:lnTo>
                <a:lnTo>
                  <a:pt x="182986" y="287290"/>
                </a:lnTo>
                <a:cubicBezTo>
                  <a:pt x="185444" y="287290"/>
                  <a:pt x="184522" y="284832"/>
                  <a:pt x="186366" y="282527"/>
                </a:cubicBezTo>
                <a:cubicBezTo>
                  <a:pt x="187134" y="281452"/>
                  <a:pt x="189592" y="279762"/>
                  <a:pt x="190514" y="279147"/>
                </a:cubicBezTo>
                <a:cubicBezTo>
                  <a:pt x="200347" y="279147"/>
                  <a:pt x="197121" y="272541"/>
                  <a:pt x="204802" y="270390"/>
                </a:cubicBezTo>
                <a:cubicBezTo>
                  <a:pt x="209872" y="269008"/>
                  <a:pt x="206185" y="266396"/>
                  <a:pt x="210794" y="264552"/>
                </a:cubicBezTo>
                <a:cubicBezTo>
                  <a:pt x="210948" y="264399"/>
                  <a:pt x="219551" y="262248"/>
                  <a:pt x="219705" y="262248"/>
                </a:cubicBezTo>
                <a:cubicBezTo>
                  <a:pt x="219705" y="259022"/>
                  <a:pt x="218629" y="256871"/>
                  <a:pt x="219090" y="254105"/>
                </a:cubicBezTo>
                <a:lnTo>
                  <a:pt x="220626" y="244734"/>
                </a:lnTo>
                <a:lnTo>
                  <a:pt x="225235" y="240893"/>
                </a:lnTo>
                <a:cubicBezTo>
                  <a:pt x="225235" y="237974"/>
                  <a:pt x="229998" y="227374"/>
                  <a:pt x="231534" y="225991"/>
                </a:cubicBezTo>
                <a:cubicBezTo>
                  <a:pt x="235068" y="221382"/>
                  <a:pt x="238447" y="220614"/>
                  <a:pt x="238447" y="211703"/>
                </a:cubicBezTo>
                <a:lnTo>
                  <a:pt x="238447" y="208631"/>
                </a:lnTo>
                <a:lnTo>
                  <a:pt x="233992" y="209706"/>
                </a:lnTo>
                <a:cubicBezTo>
                  <a:pt x="233224" y="209706"/>
                  <a:pt x="225542" y="208016"/>
                  <a:pt x="225389" y="208016"/>
                </a:cubicBezTo>
                <a:close/>
                <a:moveTo>
                  <a:pt x="425877" y="0"/>
                </a:moveTo>
                <a:lnTo>
                  <a:pt x="428488" y="1690"/>
                </a:lnTo>
                <a:lnTo>
                  <a:pt x="431715" y="1075"/>
                </a:lnTo>
                <a:cubicBezTo>
                  <a:pt x="432329" y="3380"/>
                  <a:pt x="438321" y="8296"/>
                  <a:pt x="439396" y="13059"/>
                </a:cubicBezTo>
                <a:cubicBezTo>
                  <a:pt x="440472" y="17668"/>
                  <a:pt x="444773" y="26425"/>
                  <a:pt x="444773" y="27039"/>
                </a:cubicBezTo>
                <a:cubicBezTo>
                  <a:pt x="444773" y="36103"/>
                  <a:pt x="443544" y="29958"/>
                  <a:pt x="447231" y="37025"/>
                </a:cubicBezTo>
                <a:lnTo>
                  <a:pt x="445080" y="57612"/>
                </a:lnTo>
                <a:cubicBezTo>
                  <a:pt x="444312" y="58226"/>
                  <a:pt x="443391" y="58380"/>
                  <a:pt x="443391" y="60070"/>
                </a:cubicBezTo>
                <a:lnTo>
                  <a:pt x="443391" y="61299"/>
                </a:lnTo>
                <a:cubicBezTo>
                  <a:pt x="443391" y="62374"/>
                  <a:pt x="445849" y="65447"/>
                  <a:pt x="446463" y="66369"/>
                </a:cubicBezTo>
                <a:lnTo>
                  <a:pt x="445695" y="70056"/>
                </a:lnTo>
                <a:cubicBezTo>
                  <a:pt x="447078" y="72514"/>
                  <a:pt x="448307" y="72053"/>
                  <a:pt x="448307" y="73896"/>
                </a:cubicBezTo>
                <a:cubicBezTo>
                  <a:pt x="448307" y="75586"/>
                  <a:pt x="447385" y="75740"/>
                  <a:pt x="446463" y="76355"/>
                </a:cubicBezTo>
                <a:lnTo>
                  <a:pt x="446463" y="79427"/>
                </a:lnTo>
                <a:cubicBezTo>
                  <a:pt x="445388" y="80042"/>
                  <a:pt x="444005" y="80810"/>
                  <a:pt x="444005" y="82500"/>
                </a:cubicBezTo>
                <a:cubicBezTo>
                  <a:pt x="444005" y="85111"/>
                  <a:pt x="445234" y="84651"/>
                  <a:pt x="445234" y="87416"/>
                </a:cubicBezTo>
                <a:lnTo>
                  <a:pt x="445234" y="91103"/>
                </a:lnTo>
                <a:lnTo>
                  <a:pt x="442776" y="91871"/>
                </a:lnTo>
                <a:lnTo>
                  <a:pt x="442776" y="95558"/>
                </a:lnTo>
                <a:cubicBezTo>
                  <a:pt x="442776" y="96941"/>
                  <a:pt x="442315" y="96941"/>
                  <a:pt x="441547" y="98016"/>
                </a:cubicBezTo>
                <a:lnTo>
                  <a:pt x="442315" y="101704"/>
                </a:lnTo>
                <a:cubicBezTo>
                  <a:pt x="440472" y="104469"/>
                  <a:pt x="437860" y="103701"/>
                  <a:pt x="437860" y="106159"/>
                </a:cubicBezTo>
                <a:cubicBezTo>
                  <a:pt x="437860" y="107695"/>
                  <a:pt x="440932" y="107081"/>
                  <a:pt x="440932" y="109846"/>
                </a:cubicBezTo>
                <a:cubicBezTo>
                  <a:pt x="440932" y="110768"/>
                  <a:pt x="440164" y="111075"/>
                  <a:pt x="439089" y="111075"/>
                </a:cubicBezTo>
                <a:lnTo>
                  <a:pt x="436631" y="111075"/>
                </a:lnTo>
                <a:lnTo>
                  <a:pt x="436631" y="113533"/>
                </a:lnTo>
                <a:cubicBezTo>
                  <a:pt x="436631" y="117067"/>
                  <a:pt x="433865" y="119371"/>
                  <a:pt x="431561" y="120907"/>
                </a:cubicBezTo>
                <a:cubicBezTo>
                  <a:pt x="426798" y="124134"/>
                  <a:pt x="428642" y="123980"/>
                  <a:pt x="428642" y="129204"/>
                </a:cubicBezTo>
                <a:lnTo>
                  <a:pt x="428642" y="130433"/>
                </a:lnTo>
                <a:cubicBezTo>
                  <a:pt x="428642" y="131662"/>
                  <a:pt x="422804" y="141494"/>
                  <a:pt x="421729" y="143491"/>
                </a:cubicBezTo>
                <a:cubicBezTo>
                  <a:pt x="420192" y="146410"/>
                  <a:pt x="419885" y="146717"/>
                  <a:pt x="418810" y="150558"/>
                </a:cubicBezTo>
                <a:cubicBezTo>
                  <a:pt x="417581" y="154860"/>
                  <a:pt x="416812" y="153477"/>
                  <a:pt x="414815" y="156550"/>
                </a:cubicBezTo>
                <a:lnTo>
                  <a:pt x="414815" y="160851"/>
                </a:lnTo>
                <a:lnTo>
                  <a:pt x="411589" y="164539"/>
                </a:lnTo>
                <a:lnTo>
                  <a:pt x="408516" y="164692"/>
                </a:lnTo>
                <a:cubicBezTo>
                  <a:pt x="406058" y="168379"/>
                  <a:pt x="401449" y="179441"/>
                  <a:pt x="396072" y="179594"/>
                </a:cubicBezTo>
                <a:lnTo>
                  <a:pt x="396072" y="181438"/>
                </a:lnTo>
                <a:cubicBezTo>
                  <a:pt x="396072" y="185279"/>
                  <a:pt x="393461" y="186047"/>
                  <a:pt x="391310" y="187890"/>
                </a:cubicBezTo>
                <a:cubicBezTo>
                  <a:pt x="387776" y="190963"/>
                  <a:pt x="389620" y="191117"/>
                  <a:pt x="388391" y="195572"/>
                </a:cubicBezTo>
                <a:cubicBezTo>
                  <a:pt x="387469" y="198491"/>
                  <a:pt x="385011" y="199413"/>
                  <a:pt x="383321" y="201717"/>
                </a:cubicBezTo>
                <a:cubicBezTo>
                  <a:pt x="381938" y="203714"/>
                  <a:pt x="381170" y="206173"/>
                  <a:pt x="379634" y="208631"/>
                </a:cubicBezTo>
                <a:cubicBezTo>
                  <a:pt x="375179" y="215851"/>
                  <a:pt x="362274" y="222457"/>
                  <a:pt x="357511" y="229524"/>
                </a:cubicBezTo>
                <a:cubicBezTo>
                  <a:pt x="353363" y="229524"/>
                  <a:pt x="350444" y="231368"/>
                  <a:pt x="348754" y="233826"/>
                </a:cubicBezTo>
                <a:lnTo>
                  <a:pt x="345682" y="233826"/>
                </a:lnTo>
                <a:cubicBezTo>
                  <a:pt x="345067" y="234902"/>
                  <a:pt x="341994" y="238589"/>
                  <a:pt x="340919" y="239664"/>
                </a:cubicBezTo>
                <a:cubicBezTo>
                  <a:pt x="338000" y="242890"/>
                  <a:pt x="337078" y="237974"/>
                  <a:pt x="337078" y="245809"/>
                </a:cubicBezTo>
                <a:cubicBezTo>
                  <a:pt x="335235" y="247038"/>
                  <a:pt x="332469" y="248421"/>
                  <a:pt x="331548" y="250265"/>
                </a:cubicBezTo>
                <a:cubicBezTo>
                  <a:pt x="329704" y="253952"/>
                  <a:pt x="330626" y="253030"/>
                  <a:pt x="326939" y="255027"/>
                </a:cubicBezTo>
                <a:cubicBezTo>
                  <a:pt x="324480" y="256410"/>
                  <a:pt x="322637" y="255795"/>
                  <a:pt x="320332" y="257793"/>
                </a:cubicBezTo>
                <a:cubicBezTo>
                  <a:pt x="317721" y="259943"/>
                  <a:pt x="317721" y="260097"/>
                  <a:pt x="313265" y="260097"/>
                </a:cubicBezTo>
                <a:lnTo>
                  <a:pt x="311422" y="261480"/>
                </a:lnTo>
                <a:lnTo>
                  <a:pt x="308196" y="261326"/>
                </a:lnTo>
                <a:cubicBezTo>
                  <a:pt x="304509" y="263938"/>
                  <a:pt x="300668" y="266857"/>
                  <a:pt x="295752" y="268239"/>
                </a:cubicBezTo>
                <a:cubicBezTo>
                  <a:pt x="289606" y="269776"/>
                  <a:pt x="287456" y="271312"/>
                  <a:pt x="284076" y="275921"/>
                </a:cubicBezTo>
                <a:cubicBezTo>
                  <a:pt x="281618" y="279301"/>
                  <a:pt x="263643" y="287597"/>
                  <a:pt x="257651" y="287597"/>
                </a:cubicBezTo>
                <a:lnTo>
                  <a:pt x="243978" y="287597"/>
                </a:lnTo>
                <a:lnTo>
                  <a:pt x="232149" y="286061"/>
                </a:lnTo>
                <a:lnTo>
                  <a:pt x="232763" y="290670"/>
                </a:lnTo>
                <a:cubicBezTo>
                  <a:pt x="226772" y="299580"/>
                  <a:pt x="230151" y="296507"/>
                  <a:pt x="230151" y="305725"/>
                </a:cubicBezTo>
                <a:lnTo>
                  <a:pt x="230151" y="306954"/>
                </a:lnTo>
                <a:cubicBezTo>
                  <a:pt x="230151" y="310334"/>
                  <a:pt x="214635" y="313561"/>
                  <a:pt x="210794" y="314482"/>
                </a:cubicBezTo>
                <a:cubicBezTo>
                  <a:pt x="211101" y="317555"/>
                  <a:pt x="212637" y="317094"/>
                  <a:pt x="212637" y="319398"/>
                </a:cubicBezTo>
                <a:cubicBezTo>
                  <a:pt x="212637" y="321088"/>
                  <a:pt x="200962" y="326619"/>
                  <a:pt x="198350" y="330614"/>
                </a:cubicBezTo>
                <a:lnTo>
                  <a:pt x="198350" y="336912"/>
                </a:lnTo>
                <a:cubicBezTo>
                  <a:pt x="196967" y="339217"/>
                  <a:pt x="194663" y="339831"/>
                  <a:pt x="194663" y="343211"/>
                </a:cubicBezTo>
                <a:cubicBezTo>
                  <a:pt x="194663" y="344440"/>
                  <a:pt x="197889" y="346284"/>
                  <a:pt x="198964" y="346898"/>
                </a:cubicBezTo>
                <a:lnTo>
                  <a:pt x="199579" y="351354"/>
                </a:lnTo>
                <a:cubicBezTo>
                  <a:pt x="199579" y="351661"/>
                  <a:pt x="189131" y="361954"/>
                  <a:pt x="189131" y="361954"/>
                </a:cubicBezTo>
                <a:cubicBezTo>
                  <a:pt x="185905" y="363491"/>
                  <a:pt x="184829" y="361954"/>
                  <a:pt x="183600" y="367024"/>
                </a:cubicBezTo>
                <a:cubicBezTo>
                  <a:pt x="183139" y="369021"/>
                  <a:pt x="180989" y="374706"/>
                  <a:pt x="180989" y="375013"/>
                </a:cubicBezTo>
                <a:cubicBezTo>
                  <a:pt x="180989" y="375935"/>
                  <a:pt x="181757" y="376242"/>
                  <a:pt x="182832" y="376242"/>
                </a:cubicBezTo>
                <a:lnTo>
                  <a:pt x="184522" y="376242"/>
                </a:lnTo>
                <a:cubicBezTo>
                  <a:pt x="184522" y="376242"/>
                  <a:pt x="197735" y="369943"/>
                  <a:pt x="199733" y="369021"/>
                </a:cubicBezTo>
                <a:cubicBezTo>
                  <a:pt x="202805" y="367639"/>
                  <a:pt x="211255" y="361647"/>
                  <a:pt x="211255" y="358113"/>
                </a:cubicBezTo>
                <a:cubicBezTo>
                  <a:pt x="211255" y="357192"/>
                  <a:pt x="208797" y="355963"/>
                  <a:pt x="208797" y="355041"/>
                </a:cubicBezTo>
                <a:cubicBezTo>
                  <a:pt x="208797" y="352583"/>
                  <a:pt x="210179" y="349356"/>
                  <a:pt x="212484" y="349356"/>
                </a:cubicBezTo>
                <a:cubicBezTo>
                  <a:pt x="213713" y="349356"/>
                  <a:pt x="218015" y="353965"/>
                  <a:pt x="218783" y="355041"/>
                </a:cubicBezTo>
                <a:cubicBezTo>
                  <a:pt x="218783" y="362261"/>
                  <a:pt x="222470" y="361186"/>
                  <a:pt x="222470" y="367485"/>
                </a:cubicBezTo>
                <a:lnTo>
                  <a:pt x="222470" y="369328"/>
                </a:lnTo>
                <a:cubicBezTo>
                  <a:pt x="222470" y="371940"/>
                  <a:pt x="216171" y="379622"/>
                  <a:pt x="214020" y="380851"/>
                </a:cubicBezTo>
                <a:cubicBezTo>
                  <a:pt x="210948" y="382387"/>
                  <a:pt x="203266" y="388686"/>
                  <a:pt x="201883" y="388686"/>
                </a:cubicBezTo>
                <a:lnTo>
                  <a:pt x="197582" y="388686"/>
                </a:lnTo>
                <a:cubicBezTo>
                  <a:pt x="195431" y="397904"/>
                  <a:pt x="170234" y="397597"/>
                  <a:pt x="168237" y="406200"/>
                </a:cubicBezTo>
                <a:lnTo>
                  <a:pt x="161324" y="408658"/>
                </a:lnTo>
                <a:lnTo>
                  <a:pt x="161324" y="412499"/>
                </a:lnTo>
                <a:lnTo>
                  <a:pt x="159327" y="414957"/>
                </a:lnTo>
                <a:lnTo>
                  <a:pt x="159480" y="420641"/>
                </a:lnTo>
                <a:lnTo>
                  <a:pt x="152260" y="432624"/>
                </a:lnTo>
                <a:cubicBezTo>
                  <a:pt x="152106" y="447987"/>
                  <a:pt x="141506" y="455054"/>
                  <a:pt x="141506" y="468728"/>
                </a:cubicBezTo>
                <a:cubicBezTo>
                  <a:pt x="141506" y="469957"/>
                  <a:pt x="139048" y="469649"/>
                  <a:pt x="139048" y="475026"/>
                </a:cubicBezTo>
                <a:lnTo>
                  <a:pt x="134131" y="483169"/>
                </a:lnTo>
                <a:cubicBezTo>
                  <a:pt x="134131" y="488700"/>
                  <a:pt x="131059" y="498839"/>
                  <a:pt x="127218" y="499915"/>
                </a:cubicBezTo>
                <a:lnTo>
                  <a:pt x="127218" y="497457"/>
                </a:lnTo>
                <a:cubicBezTo>
                  <a:pt x="127218" y="494538"/>
                  <a:pt x="123838" y="495152"/>
                  <a:pt x="122148" y="493309"/>
                </a:cubicBezTo>
                <a:cubicBezTo>
                  <a:pt x="121534" y="492694"/>
                  <a:pt x="119229" y="488853"/>
                  <a:pt x="118768" y="487931"/>
                </a:cubicBezTo>
                <a:cubicBezTo>
                  <a:pt x="117386" y="485012"/>
                  <a:pt x="116771" y="476716"/>
                  <a:pt x="116771" y="472568"/>
                </a:cubicBezTo>
                <a:cubicBezTo>
                  <a:pt x="114467" y="468881"/>
                  <a:pt x="112469" y="468881"/>
                  <a:pt x="112469" y="461968"/>
                </a:cubicBezTo>
                <a:lnTo>
                  <a:pt x="112469" y="461353"/>
                </a:lnTo>
                <a:cubicBezTo>
                  <a:pt x="112469" y="459356"/>
                  <a:pt x="113545" y="459510"/>
                  <a:pt x="115542" y="459510"/>
                </a:cubicBezTo>
                <a:cubicBezTo>
                  <a:pt x="115849" y="458127"/>
                  <a:pt x="116157" y="458127"/>
                  <a:pt x="116157" y="456437"/>
                </a:cubicBezTo>
                <a:lnTo>
                  <a:pt x="116157" y="455208"/>
                </a:lnTo>
                <a:cubicBezTo>
                  <a:pt x="116157" y="453825"/>
                  <a:pt x="115235" y="453365"/>
                  <a:pt x="114313" y="452135"/>
                </a:cubicBezTo>
                <a:lnTo>
                  <a:pt x="118154" y="447219"/>
                </a:lnTo>
                <a:lnTo>
                  <a:pt x="123070" y="447066"/>
                </a:lnTo>
                <a:cubicBezTo>
                  <a:pt x="128293" y="443532"/>
                  <a:pt x="130598" y="439845"/>
                  <a:pt x="130598" y="431395"/>
                </a:cubicBezTo>
                <a:cubicBezTo>
                  <a:pt x="133824" y="426479"/>
                  <a:pt x="131827" y="428937"/>
                  <a:pt x="131827" y="423253"/>
                </a:cubicBezTo>
                <a:cubicBezTo>
                  <a:pt x="130751" y="422485"/>
                  <a:pt x="130751" y="422024"/>
                  <a:pt x="129369" y="422024"/>
                </a:cubicBezTo>
                <a:cubicBezTo>
                  <a:pt x="124760" y="422024"/>
                  <a:pt x="122916" y="424482"/>
                  <a:pt x="119997" y="424482"/>
                </a:cubicBezTo>
                <a:cubicBezTo>
                  <a:pt x="114620" y="424482"/>
                  <a:pt x="115081" y="418337"/>
                  <a:pt x="112777" y="413728"/>
                </a:cubicBezTo>
                <a:cubicBezTo>
                  <a:pt x="111855" y="412038"/>
                  <a:pt x="107553" y="402820"/>
                  <a:pt x="107553" y="401437"/>
                </a:cubicBezTo>
                <a:lnTo>
                  <a:pt x="107553" y="400823"/>
                </a:lnTo>
                <a:cubicBezTo>
                  <a:pt x="107553" y="398826"/>
                  <a:pt x="118768" y="392988"/>
                  <a:pt x="118768" y="389608"/>
                </a:cubicBezTo>
                <a:lnTo>
                  <a:pt x="118768" y="388379"/>
                </a:lnTo>
                <a:cubicBezTo>
                  <a:pt x="118768" y="386996"/>
                  <a:pt x="118307" y="386535"/>
                  <a:pt x="116925" y="386535"/>
                </a:cubicBezTo>
                <a:lnTo>
                  <a:pt x="115696" y="386535"/>
                </a:lnTo>
                <a:cubicBezTo>
                  <a:pt x="113545" y="386535"/>
                  <a:pt x="114774" y="387764"/>
                  <a:pt x="112623" y="387764"/>
                </a:cubicBezTo>
                <a:lnTo>
                  <a:pt x="110165" y="387764"/>
                </a:lnTo>
                <a:cubicBezTo>
                  <a:pt x="109704" y="385613"/>
                  <a:pt x="109858" y="385460"/>
                  <a:pt x="109550" y="382848"/>
                </a:cubicBezTo>
                <a:cubicBezTo>
                  <a:pt x="109243" y="380390"/>
                  <a:pt x="108321" y="380697"/>
                  <a:pt x="107861" y="379007"/>
                </a:cubicBezTo>
                <a:cubicBezTo>
                  <a:pt x="107246" y="376856"/>
                  <a:pt x="105249" y="371787"/>
                  <a:pt x="105249" y="371018"/>
                </a:cubicBezTo>
                <a:lnTo>
                  <a:pt x="105249" y="365334"/>
                </a:lnTo>
                <a:cubicBezTo>
                  <a:pt x="105249" y="364412"/>
                  <a:pt x="106631" y="362569"/>
                  <a:pt x="107092" y="361647"/>
                </a:cubicBezTo>
                <a:cubicBezTo>
                  <a:pt x="109858" y="361647"/>
                  <a:pt x="120612" y="360111"/>
                  <a:pt x="122302" y="359342"/>
                </a:cubicBezTo>
                <a:cubicBezTo>
                  <a:pt x="128908" y="355963"/>
                  <a:pt x="126757" y="356577"/>
                  <a:pt x="136436" y="356577"/>
                </a:cubicBezTo>
                <a:cubicBezTo>
                  <a:pt x="143503" y="351815"/>
                  <a:pt x="168698" y="348742"/>
                  <a:pt x="168852" y="339063"/>
                </a:cubicBezTo>
                <a:cubicBezTo>
                  <a:pt x="164857" y="339063"/>
                  <a:pt x="142888" y="347820"/>
                  <a:pt x="141966" y="347820"/>
                </a:cubicBezTo>
                <a:lnTo>
                  <a:pt x="133210" y="347820"/>
                </a:lnTo>
                <a:cubicBezTo>
                  <a:pt x="129369" y="347820"/>
                  <a:pt x="126450" y="341675"/>
                  <a:pt x="124606" y="338910"/>
                </a:cubicBezTo>
                <a:cubicBezTo>
                  <a:pt x="122916" y="336144"/>
                  <a:pt x="117693" y="333533"/>
                  <a:pt x="117693" y="328463"/>
                </a:cubicBezTo>
                <a:lnTo>
                  <a:pt x="117693" y="326619"/>
                </a:lnTo>
                <a:cubicBezTo>
                  <a:pt x="117693" y="324776"/>
                  <a:pt x="125528" y="320474"/>
                  <a:pt x="127679" y="319706"/>
                </a:cubicBezTo>
                <a:cubicBezTo>
                  <a:pt x="135360" y="316940"/>
                  <a:pt x="133056" y="318169"/>
                  <a:pt x="137050" y="312178"/>
                </a:cubicBezTo>
                <a:lnTo>
                  <a:pt x="143349" y="311410"/>
                </a:lnTo>
                <a:lnTo>
                  <a:pt x="150109" y="306340"/>
                </a:lnTo>
                <a:lnTo>
                  <a:pt x="150723" y="306186"/>
                </a:lnTo>
                <a:lnTo>
                  <a:pt x="148112" y="301885"/>
                </a:lnTo>
                <a:lnTo>
                  <a:pt x="145961" y="294971"/>
                </a:lnTo>
                <a:lnTo>
                  <a:pt x="145193" y="295278"/>
                </a:lnTo>
                <a:cubicBezTo>
                  <a:pt x="145193" y="293128"/>
                  <a:pt x="145654" y="291591"/>
                  <a:pt x="143349" y="291591"/>
                </a:cubicBezTo>
                <a:cubicBezTo>
                  <a:pt x="139816" y="291591"/>
                  <a:pt x="136589" y="296661"/>
                  <a:pt x="134439" y="298351"/>
                </a:cubicBezTo>
                <a:cubicBezTo>
                  <a:pt x="131366" y="300809"/>
                  <a:pt x="125528" y="300041"/>
                  <a:pt x="125221" y="304189"/>
                </a:cubicBezTo>
                <a:cubicBezTo>
                  <a:pt x="119229" y="304650"/>
                  <a:pt x="114928" y="305111"/>
                  <a:pt x="110933" y="307876"/>
                </a:cubicBezTo>
                <a:lnTo>
                  <a:pt x="110933" y="311563"/>
                </a:lnTo>
                <a:lnTo>
                  <a:pt x="108936" y="314021"/>
                </a:lnTo>
                <a:lnTo>
                  <a:pt x="99257" y="317094"/>
                </a:lnTo>
                <a:lnTo>
                  <a:pt x="98335" y="319091"/>
                </a:lnTo>
                <a:lnTo>
                  <a:pt x="94034" y="319091"/>
                </a:lnTo>
                <a:cubicBezTo>
                  <a:pt x="88657" y="319091"/>
                  <a:pt x="78210" y="319398"/>
                  <a:pt x="74062" y="319091"/>
                </a:cubicBezTo>
                <a:cubicBezTo>
                  <a:pt x="65766" y="318477"/>
                  <a:pt x="63308" y="317248"/>
                  <a:pt x="56702" y="315250"/>
                </a:cubicBezTo>
                <a:cubicBezTo>
                  <a:pt x="47330" y="312331"/>
                  <a:pt x="35347" y="306493"/>
                  <a:pt x="30431" y="299119"/>
                </a:cubicBezTo>
                <a:lnTo>
                  <a:pt x="27358" y="299119"/>
                </a:lnTo>
                <a:cubicBezTo>
                  <a:pt x="23210" y="292820"/>
                  <a:pt x="25668" y="296200"/>
                  <a:pt x="20138" y="292667"/>
                </a:cubicBezTo>
                <a:cubicBezTo>
                  <a:pt x="19369" y="292206"/>
                  <a:pt x="13992" y="286982"/>
                  <a:pt x="13531" y="286214"/>
                </a:cubicBezTo>
                <a:cubicBezTo>
                  <a:pt x="9691" y="281144"/>
                  <a:pt x="12456" y="266089"/>
                  <a:pt x="7386" y="266089"/>
                </a:cubicBezTo>
                <a:cubicBezTo>
                  <a:pt x="6311" y="266089"/>
                  <a:pt x="4467" y="270390"/>
                  <a:pt x="4314" y="271773"/>
                </a:cubicBezTo>
                <a:lnTo>
                  <a:pt x="473" y="268239"/>
                </a:lnTo>
                <a:cubicBezTo>
                  <a:pt x="934" y="266703"/>
                  <a:pt x="1241" y="266242"/>
                  <a:pt x="1241" y="264399"/>
                </a:cubicBezTo>
                <a:lnTo>
                  <a:pt x="1241" y="262555"/>
                </a:lnTo>
                <a:cubicBezTo>
                  <a:pt x="1241" y="259943"/>
                  <a:pt x="-142" y="259943"/>
                  <a:pt x="12" y="258253"/>
                </a:cubicBezTo>
                <a:lnTo>
                  <a:pt x="1548" y="243351"/>
                </a:lnTo>
                <a:lnTo>
                  <a:pt x="4774" y="235362"/>
                </a:lnTo>
                <a:cubicBezTo>
                  <a:pt x="5082" y="225837"/>
                  <a:pt x="8154" y="225223"/>
                  <a:pt x="8154" y="219231"/>
                </a:cubicBezTo>
                <a:cubicBezTo>
                  <a:pt x="14607" y="214776"/>
                  <a:pt x="10920" y="216159"/>
                  <a:pt x="14146" y="212164"/>
                </a:cubicBezTo>
                <a:cubicBezTo>
                  <a:pt x="17065" y="208631"/>
                  <a:pt x="17219" y="207862"/>
                  <a:pt x="19369" y="204175"/>
                </a:cubicBezTo>
                <a:cubicBezTo>
                  <a:pt x="21213" y="200949"/>
                  <a:pt x="28741" y="193114"/>
                  <a:pt x="31813" y="191117"/>
                </a:cubicBezTo>
                <a:lnTo>
                  <a:pt x="36115" y="191117"/>
                </a:lnTo>
                <a:cubicBezTo>
                  <a:pt x="39341" y="186201"/>
                  <a:pt x="36883" y="185279"/>
                  <a:pt x="41492" y="178980"/>
                </a:cubicBezTo>
                <a:cubicBezTo>
                  <a:pt x="43336" y="176522"/>
                  <a:pt x="47945" y="170837"/>
                  <a:pt x="47945" y="167918"/>
                </a:cubicBezTo>
                <a:cubicBezTo>
                  <a:pt x="52246" y="165614"/>
                  <a:pt x="53168" y="162695"/>
                  <a:pt x="56548" y="160237"/>
                </a:cubicBezTo>
                <a:cubicBezTo>
                  <a:pt x="59774" y="157932"/>
                  <a:pt x="58392" y="160698"/>
                  <a:pt x="61310" y="156857"/>
                </a:cubicBezTo>
                <a:cubicBezTo>
                  <a:pt x="62693" y="155013"/>
                  <a:pt x="62847" y="154092"/>
                  <a:pt x="64383" y="152402"/>
                </a:cubicBezTo>
                <a:cubicBezTo>
                  <a:pt x="68224" y="148407"/>
                  <a:pt x="70375" y="150097"/>
                  <a:pt x="73140" y="144874"/>
                </a:cubicBezTo>
                <a:cubicBezTo>
                  <a:pt x="74984" y="141340"/>
                  <a:pt x="77442" y="139190"/>
                  <a:pt x="82972" y="139190"/>
                </a:cubicBezTo>
                <a:cubicBezTo>
                  <a:pt x="86045" y="134581"/>
                  <a:pt x="87581" y="131047"/>
                  <a:pt x="92344" y="127514"/>
                </a:cubicBezTo>
                <a:cubicBezTo>
                  <a:pt x="96185" y="124441"/>
                  <a:pt x="99718" y="118910"/>
                  <a:pt x="102330" y="117528"/>
                </a:cubicBezTo>
                <a:cubicBezTo>
                  <a:pt x="105249" y="115991"/>
                  <a:pt x="109704" y="109539"/>
                  <a:pt x="111855" y="106466"/>
                </a:cubicBezTo>
                <a:cubicBezTo>
                  <a:pt x="114774" y="102318"/>
                  <a:pt x="118461" y="100014"/>
                  <a:pt x="122302" y="96941"/>
                </a:cubicBezTo>
                <a:cubicBezTo>
                  <a:pt x="129215" y="91410"/>
                  <a:pt x="136743" y="83114"/>
                  <a:pt x="145807" y="79888"/>
                </a:cubicBezTo>
                <a:cubicBezTo>
                  <a:pt x="148419" y="78813"/>
                  <a:pt x="150109" y="76508"/>
                  <a:pt x="152413" y="75740"/>
                </a:cubicBezTo>
                <a:cubicBezTo>
                  <a:pt x="156561" y="74511"/>
                  <a:pt x="156100" y="75894"/>
                  <a:pt x="159788" y="73128"/>
                </a:cubicBezTo>
                <a:cubicBezTo>
                  <a:pt x="163628" y="70056"/>
                  <a:pt x="166547" y="66676"/>
                  <a:pt x="173307" y="66676"/>
                </a:cubicBezTo>
                <a:cubicBezTo>
                  <a:pt x="175919" y="61606"/>
                  <a:pt x="182679" y="60684"/>
                  <a:pt x="187595" y="57304"/>
                </a:cubicBezTo>
                <a:cubicBezTo>
                  <a:pt x="191743" y="54232"/>
                  <a:pt x="197428" y="51005"/>
                  <a:pt x="204495" y="51005"/>
                </a:cubicBezTo>
                <a:lnTo>
                  <a:pt x="206339" y="49623"/>
                </a:lnTo>
                <a:lnTo>
                  <a:pt x="212637" y="49008"/>
                </a:lnTo>
                <a:cubicBezTo>
                  <a:pt x="213713" y="49930"/>
                  <a:pt x="213713" y="50391"/>
                  <a:pt x="215096" y="50391"/>
                </a:cubicBezTo>
                <a:lnTo>
                  <a:pt x="218783" y="50391"/>
                </a:lnTo>
                <a:cubicBezTo>
                  <a:pt x="218168" y="57458"/>
                  <a:pt x="206646" y="60991"/>
                  <a:pt x="201422" y="66215"/>
                </a:cubicBezTo>
                <a:cubicBezTo>
                  <a:pt x="198196" y="69441"/>
                  <a:pt x="186519" y="80042"/>
                  <a:pt x="184983" y="82346"/>
                </a:cubicBezTo>
                <a:lnTo>
                  <a:pt x="182525" y="81578"/>
                </a:lnTo>
                <a:cubicBezTo>
                  <a:pt x="182064" y="85419"/>
                  <a:pt x="175151" y="87416"/>
                  <a:pt x="173153" y="90335"/>
                </a:cubicBezTo>
                <a:cubicBezTo>
                  <a:pt x="168698" y="90335"/>
                  <a:pt x="169466" y="94483"/>
                  <a:pt x="163167" y="97863"/>
                </a:cubicBezTo>
                <a:cubicBezTo>
                  <a:pt x="162246" y="98477"/>
                  <a:pt x="154564" y="103854"/>
                  <a:pt x="153182" y="104776"/>
                </a:cubicBezTo>
                <a:cubicBezTo>
                  <a:pt x="151952" y="105698"/>
                  <a:pt x="146729" y="112765"/>
                  <a:pt x="145500" y="114609"/>
                </a:cubicBezTo>
                <a:cubicBezTo>
                  <a:pt x="143042" y="118296"/>
                  <a:pt x="137665" y="115530"/>
                  <a:pt x="137665" y="123519"/>
                </a:cubicBezTo>
                <a:cubicBezTo>
                  <a:pt x="135053" y="125209"/>
                  <a:pt x="132749" y="124748"/>
                  <a:pt x="131520" y="127974"/>
                </a:cubicBezTo>
                <a:cubicBezTo>
                  <a:pt x="130598" y="130586"/>
                  <a:pt x="129522" y="132430"/>
                  <a:pt x="127832" y="134273"/>
                </a:cubicBezTo>
                <a:cubicBezTo>
                  <a:pt x="123224" y="139190"/>
                  <a:pt x="122916" y="139804"/>
                  <a:pt x="117539" y="143952"/>
                </a:cubicBezTo>
                <a:cubicBezTo>
                  <a:pt x="113698" y="147025"/>
                  <a:pt x="115696" y="147639"/>
                  <a:pt x="113238" y="150251"/>
                </a:cubicBezTo>
                <a:cubicBezTo>
                  <a:pt x="111240" y="152248"/>
                  <a:pt x="109704" y="152863"/>
                  <a:pt x="107861" y="154860"/>
                </a:cubicBezTo>
                <a:cubicBezTo>
                  <a:pt x="103866" y="159008"/>
                  <a:pt x="102023" y="160544"/>
                  <a:pt x="98182" y="165153"/>
                </a:cubicBezTo>
                <a:cubicBezTo>
                  <a:pt x="95877" y="167765"/>
                  <a:pt x="84201" y="187276"/>
                  <a:pt x="82819" y="190349"/>
                </a:cubicBezTo>
                <a:cubicBezTo>
                  <a:pt x="81129" y="194343"/>
                  <a:pt x="81282" y="191424"/>
                  <a:pt x="79439" y="197569"/>
                </a:cubicBezTo>
                <a:cubicBezTo>
                  <a:pt x="78671" y="200027"/>
                  <a:pt x="76366" y="200642"/>
                  <a:pt x="74523" y="202639"/>
                </a:cubicBezTo>
                <a:cubicBezTo>
                  <a:pt x="73294" y="203868"/>
                  <a:pt x="71604" y="207248"/>
                  <a:pt x="70836" y="208938"/>
                </a:cubicBezTo>
                <a:cubicBezTo>
                  <a:pt x="69299" y="212318"/>
                  <a:pt x="68377" y="212011"/>
                  <a:pt x="66534" y="214622"/>
                </a:cubicBezTo>
                <a:lnTo>
                  <a:pt x="67302" y="218309"/>
                </a:lnTo>
                <a:cubicBezTo>
                  <a:pt x="65458" y="220767"/>
                  <a:pt x="62232" y="226298"/>
                  <a:pt x="61464" y="229524"/>
                </a:cubicBezTo>
                <a:cubicBezTo>
                  <a:pt x="61157" y="230753"/>
                  <a:pt x="59006" y="243812"/>
                  <a:pt x="59006" y="243966"/>
                </a:cubicBezTo>
                <a:lnTo>
                  <a:pt x="59006" y="245809"/>
                </a:lnTo>
                <a:cubicBezTo>
                  <a:pt x="59006" y="251033"/>
                  <a:pt x="64537" y="253644"/>
                  <a:pt x="68531" y="254413"/>
                </a:cubicBezTo>
                <a:cubicBezTo>
                  <a:pt x="71143" y="254874"/>
                  <a:pt x="75137" y="254105"/>
                  <a:pt x="77749" y="254566"/>
                </a:cubicBezTo>
                <a:cubicBezTo>
                  <a:pt x="80207" y="255027"/>
                  <a:pt x="80361" y="256256"/>
                  <a:pt x="84662" y="256256"/>
                </a:cubicBezTo>
                <a:lnTo>
                  <a:pt x="84662" y="254413"/>
                </a:lnTo>
                <a:cubicBezTo>
                  <a:pt x="84662" y="251033"/>
                  <a:pt x="89425" y="253337"/>
                  <a:pt x="92651" y="251801"/>
                </a:cubicBezTo>
                <a:cubicBezTo>
                  <a:pt x="93419" y="251340"/>
                  <a:pt x="98643" y="249036"/>
                  <a:pt x="99411" y="248575"/>
                </a:cubicBezTo>
                <a:cubicBezTo>
                  <a:pt x="102176" y="247038"/>
                  <a:pt x="109550" y="242429"/>
                  <a:pt x="113238" y="242429"/>
                </a:cubicBezTo>
                <a:cubicBezTo>
                  <a:pt x="115235" y="239510"/>
                  <a:pt x="116617" y="238281"/>
                  <a:pt x="119383" y="235977"/>
                </a:cubicBezTo>
                <a:cubicBezTo>
                  <a:pt x="122455" y="233519"/>
                  <a:pt x="120458" y="232290"/>
                  <a:pt x="124453" y="229217"/>
                </a:cubicBezTo>
                <a:cubicBezTo>
                  <a:pt x="127679" y="226759"/>
                  <a:pt x="136282" y="221536"/>
                  <a:pt x="136436" y="216927"/>
                </a:cubicBezTo>
                <a:cubicBezTo>
                  <a:pt x="128601" y="214776"/>
                  <a:pt x="129215" y="213086"/>
                  <a:pt x="123684" y="209092"/>
                </a:cubicBezTo>
                <a:cubicBezTo>
                  <a:pt x="119844" y="206173"/>
                  <a:pt x="122455" y="205712"/>
                  <a:pt x="121073" y="201717"/>
                </a:cubicBezTo>
                <a:cubicBezTo>
                  <a:pt x="120612" y="200795"/>
                  <a:pt x="118307" y="194804"/>
                  <a:pt x="118307" y="194497"/>
                </a:cubicBezTo>
                <a:lnTo>
                  <a:pt x="119076" y="188198"/>
                </a:lnTo>
                <a:lnTo>
                  <a:pt x="120305" y="187122"/>
                </a:lnTo>
                <a:lnTo>
                  <a:pt x="123992" y="186969"/>
                </a:lnTo>
                <a:lnTo>
                  <a:pt x="125682" y="184972"/>
                </a:lnTo>
                <a:lnTo>
                  <a:pt x="135821" y="184050"/>
                </a:lnTo>
                <a:lnTo>
                  <a:pt x="136436" y="183742"/>
                </a:lnTo>
                <a:cubicBezTo>
                  <a:pt x="138587" y="183742"/>
                  <a:pt x="137358" y="184972"/>
                  <a:pt x="139508" y="184972"/>
                </a:cubicBezTo>
                <a:lnTo>
                  <a:pt x="140737" y="184972"/>
                </a:lnTo>
                <a:cubicBezTo>
                  <a:pt x="142120" y="184972"/>
                  <a:pt x="142120" y="184511"/>
                  <a:pt x="143196" y="183742"/>
                </a:cubicBezTo>
                <a:cubicBezTo>
                  <a:pt x="149033" y="183742"/>
                  <a:pt x="157022" y="184664"/>
                  <a:pt x="161478" y="182667"/>
                </a:cubicBezTo>
                <a:cubicBezTo>
                  <a:pt x="164397" y="181438"/>
                  <a:pt x="165779" y="180977"/>
                  <a:pt x="168698" y="179902"/>
                </a:cubicBezTo>
                <a:cubicBezTo>
                  <a:pt x="170234" y="179287"/>
                  <a:pt x="171771" y="177290"/>
                  <a:pt x="174383" y="176215"/>
                </a:cubicBezTo>
                <a:cubicBezTo>
                  <a:pt x="178838" y="174217"/>
                  <a:pt x="185137" y="175446"/>
                  <a:pt x="190975" y="173449"/>
                </a:cubicBezTo>
                <a:cubicBezTo>
                  <a:pt x="197428" y="171145"/>
                  <a:pt x="197889" y="169916"/>
                  <a:pt x="206800" y="169916"/>
                </a:cubicBezTo>
                <a:cubicBezTo>
                  <a:pt x="210640" y="167150"/>
                  <a:pt x="213252" y="164846"/>
                  <a:pt x="219858" y="164846"/>
                </a:cubicBezTo>
                <a:cubicBezTo>
                  <a:pt x="223238" y="164846"/>
                  <a:pt x="225082" y="170223"/>
                  <a:pt x="228922" y="171298"/>
                </a:cubicBezTo>
                <a:cubicBezTo>
                  <a:pt x="234299" y="172835"/>
                  <a:pt x="236297" y="172835"/>
                  <a:pt x="238601" y="177290"/>
                </a:cubicBezTo>
                <a:lnTo>
                  <a:pt x="237526" y="186661"/>
                </a:lnTo>
                <a:lnTo>
                  <a:pt x="240598" y="190195"/>
                </a:lnTo>
                <a:lnTo>
                  <a:pt x="239830" y="190349"/>
                </a:lnTo>
                <a:lnTo>
                  <a:pt x="239676" y="199106"/>
                </a:lnTo>
                <a:lnTo>
                  <a:pt x="239830" y="204175"/>
                </a:lnTo>
                <a:lnTo>
                  <a:pt x="241674" y="204175"/>
                </a:lnTo>
                <a:lnTo>
                  <a:pt x="241674" y="202332"/>
                </a:lnTo>
                <a:cubicBezTo>
                  <a:pt x="241674" y="200181"/>
                  <a:pt x="244900" y="199106"/>
                  <a:pt x="245822" y="197108"/>
                </a:cubicBezTo>
                <a:cubicBezTo>
                  <a:pt x="246283" y="195879"/>
                  <a:pt x="247819" y="191885"/>
                  <a:pt x="248280" y="190809"/>
                </a:cubicBezTo>
                <a:cubicBezTo>
                  <a:pt x="250738" y="184818"/>
                  <a:pt x="250123" y="183435"/>
                  <a:pt x="255500" y="179902"/>
                </a:cubicBezTo>
                <a:lnTo>
                  <a:pt x="255500" y="176829"/>
                </a:lnTo>
                <a:cubicBezTo>
                  <a:pt x="257498" y="173756"/>
                  <a:pt x="260109" y="170837"/>
                  <a:pt x="262107" y="167918"/>
                </a:cubicBezTo>
                <a:cubicBezTo>
                  <a:pt x="263489" y="165921"/>
                  <a:pt x="263489" y="164078"/>
                  <a:pt x="264718" y="162388"/>
                </a:cubicBezTo>
                <a:cubicBezTo>
                  <a:pt x="265794" y="161005"/>
                  <a:pt x="267330" y="160237"/>
                  <a:pt x="268252" y="158547"/>
                </a:cubicBezTo>
                <a:cubicBezTo>
                  <a:pt x="270710" y="154245"/>
                  <a:pt x="279774" y="143184"/>
                  <a:pt x="279774" y="138882"/>
                </a:cubicBezTo>
                <a:lnTo>
                  <a:pt x="286227" y="133505"/>
                </a:lnTo>
                <a:lnTo>
                  <a:pt x="289760" y="133198"/>
                </a:lnTo>
                <a:cubicBezTo>
                  <a:pt x="291296" y="130893"/>
                  <a:pt x="292679" y="130893"/>
                  <a:pt x="294215" y="127667"/>
                </a:cubicBezTo>
                <a:cubicBezTo>
                  <a:pt x="294983" y="125977"/>
                  <a:pt x="296366" y="122136"/>
                  <a:pt x="297288" y="120754"/>
                </a:cubicBezTo>
                <a:lnTo>
                  <a:pt x="296520" y="117067"/>
                </a:lnTo>
                <a:cubicBezTo>
                  <a:pt x="297749" y="115530"/>
                  <a:pt x="298056" y="115530"/>
                  <a:pt x="299285" y="114148"/>
                </a:cubicBezTo>
                <a:cubicBezTo>
                  <a:pt x="301129" y="111997"/>
                  <a:pt x="299592" y="112919"/>
                  <a:pt x="300821" y="110768"/>
                </a:cubicBezTo>
                <a:cubicBezTo>
                  <a:pt x="302358" y="108156"/>
                  <a:pt x="305123" y="108463"/>
                  <a:pt x="309117" y="108463"/>
                </a:cubicBezTo>
                <a:cubicBezTo>
                  <a:pt x="310193" y="107695"/>
                  <a:pt x="310193" y="107234"/>
                  <a:pt x="311576" y="107234"/>
                </a:cubicBezTo>
                <a:lnTo>
                  <a:pt x="313419" y="107234"/>
                </a:lnTo>
                <a:cubicBezTo>
                  <a:pt x="315877" y="117988"/>
                  <a:pt x="324634" y="112919"/>
                  <a:pt x="324634" y="119064"/>
                </a:cubicBezTo>
                <a:cubicBezTo>
                  <a:pt x="324634" y="122136"/>
                  <a:pt x="320332" y="122290"/>
                  <a:pt x="320332" y="124748"/>
                </a:cubicBezTo>
                <a:cubicBezTo>
                  <a:pt x="320332" y="127053"/>
                  <a:pt x="322176" y="126131"/>
                  <a:pt x="322176" y="128435"/>
                </a:cubicBezTo>
                <a:lnTo>
                  <a:pt x="322176" y="130279"/>
                </a:lnTo>
                <a:lnTo>
                  <a:pt x="321869" y="139036"/>
                </a:lnTo>
                <a:lnTo>
                  <a:pt x="319411" y="142416"/>
                </a:lnTo>
                <a:lnTo>
                  <a:pt x="319103" y="147793"/>
                </a:lnTo>
                <a:cubicBezTo>
                  <a:pt x="319103" y="153170"/>
                  <a:pt x="314187" y="152709"/>
                  <a:pt x="314187" y="160237"/>
                </a:cubicBezTo>
                <a:cubicBezTo>
                  <a:pt x="312497" y="161312"/>
                  <a:pt x="309117" y="163617"/>
                  <a:pt x="308349" y="165614"/>
                </a:cubicBezTo>
                <a:cubicBezTo>
                  <a:pt x="307581" y="167304"/>
                  <a:pt x="304816" y="172527"/>
                  <a:pt x="304816" y="172681"/>
                </a:cubicBezTo>
                <a:lnTo>
                  <a:pt x="304816" y="174525"/>
                </a:lnTo>
                <a:cubicBezTo>
                  <a:pt x="301129" y="175293"/>
                  <a:pt x="298671" y="180516"/>
                  <a:pt x="298517" y="184511"/>
                </a:cubicBezTo>
                <a:cubicBezTo>
                  <a:pt x="296366" y="184972"/>
                  <a:pt x="292833" y="187276"/>
                  <a:pt x="292833" y="189427"/>
                </a:cubicBezTo>
                <a:lnTo>
                  <a:pt x="292833" y="192499"/>
                </a:lnTo>
                <a:cubicBezTo>
                  <a:pt x="292833" y="193882"/>
                  <a:pt x="294676" y="194804"/>
                  <a:pt x="294676" y="200642"/>
                </a:cubicBezTo>
                <a:lnTo>
                  <a:pt x="296059" y="201717"/>
                </a:lnTo>
                <a:lnTo>
                  <a:pt x="307735" y="201103"/>
                </a:lnTo>
                <a:cubicBezTo>
                  <a:pt x="311729" y="195265"/>
                  <a:pt x="309732" y="198952"/>
                  <a:pt x="314341" y="196033"/>
                </a:cubicBezTo>
                <a:cubicBezTo>
                  <a:pt x="315877" y="195111"/>
                  <a:pt x="318489" y="191885"/>
                  <a:pt x="320025" y="190502"/>
                </a:cubicBezTo>
                <a:cubicBezTo>
                  <a:pt x="320640" y="189888"/>
                  <a:pt x="325863" y="185432"/>
                  <a:pt x="326017" y="185279"/>
                </a:cubicBezTo>
                <a:cubicBezTo>
                  <a:pt x="329550" y="183435"/>
                  <a:pt x="330165" y="184511"/>
                  <a:pt x="333084" y="181131"/>
                </a:cubicBezTo>
                <a:cubicBezTo>
                  <a:pt x="336003" y="177751"/>
                  <a:pt x="335849" y="178058"/>
                  <a:pt x="340458" y="176675"/>
                </a:cubicBezTo>
                <a:cubicBezTo>
                  <a:pt x="343070" y="175907"/>
                  <a:pt x="343377" y="173603"/>
                  <a:pt x="347218" y="172220"/>
                </a:cubicBezTo>
                <a:cubicBezTo>
                  <a:pt x="350905" y="170684"/>
                  <a:pt x="351980" y="170684"/>
                  <a:pt x="353670" y="167458"/>
                </a:cubicBezTo>
                <a:cubicBezTo>
                  <a:pt x="355975" y="163156"/>
                  <a:pt x="357050" y="165153"/>
                  <a:pt x="359508" y="162081"/>
                </a:cubicBezTo>
                <a:cubicBezTo>
                  <a:pt x="362120" y="158701"/>
                  <a:pt x="361659" y="158547"/>
                  <a:pt x="365500" y="156243"/>
                </a:cubicBezTo>
                <a:cubicBezTo>
                  <a:pt x="369801" y="153477"/>
                  <a:pt x="367343" y="152709"/>
                  <a:pt x="370416" y="149944"/>
                </a:cubicBezTo>
                <a:cubicBezTo>
                  <a:pt x="378098" y="143030"/>
                  <a:pt x="374257" y="143645"/>
                  <a:pt x="379173" y="136271"/>
                </a:cubicBezTo>
                <a:cubicBezTo>
                  <a:pt x="381324" y="133198"/>
                  <a:pt x="382092" y="134427"/>
                  <a:pt x="384396" y="129664"/>
                </a:cubicBezTo>
                <a:cubicBezTo>
                  <a:pt x="385933" y="126592"/>
                  <a:pt x="385472" y="129818"/>
                  <a:pt x="387776" y="127514"/>
                </a:cubicBezTo>
                <a:cubicBezTo>
                  <a:pt x="388544" y="126745"/>
                  <a:pt x="388698" y="125670"/>
                  <a:pt x="390081" y="124134"/>
                </a:cubicBezTo>
                <a:cubicBezTo>
                  <a:pt x="392692" y="121522"/>
                  <a:pt x="398991" y="115069"/>
                  <a:pt x="400528" y="112150"/>
                </a:cubicBezTo>
                <a:cubicBezTo>
                  <a:pt x="404368" y="112150"/>
                  <a:pt x="403600" y="111690"/>
                  <a:pt x="403600" y="107849"/>
                </a:cubicBezTo>
                <a:cubicBezTo>
                  <a:pt x="408670" y="104469"/>
                  <a:pt x="408670" y="91103"/>
                  <a:pt x="412972" y="84804"/>
                </a:cubicBezTo>
                <a:lnTo>
                  <a:pt x="412972" y="81732"/>
                </a:lnTo>
                <a:cubicBezTo>
                  <a:pt x="417120" y="75433"/>
                  <a:pt x="412203" y="74511"/>
                  <a:pt x="417427" y="66829"/>
                </a:cubicBezTo>
                <a:cubicBezTo>
                  <a:pt x="419731" y="63450"/>
                  <a:pt x="420346" y="56536"/>
                  <a:pt x="421268" y="51313"/>
                </a:cubicBezTo>
                <a:cubicBezTo>
                  <a:pt x="422958" y="42248"/>
                  <a:pt x="424801" y="25810"/>
                  <a:pt x="424801" y="16131"/>
                </a:cubicBezTo>
                <a:lnTo>
                  <a:pt x="426491" y="13673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15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直角三角形 39">
            <a:extLst>
              <a:ext uri="{FF2B5EF4-FFF2-40B4-BE49-F238E27FC236}">
                <a16:creationId xmlns:a16="http://schemas.microsoft.com/office/drawing/2014/main" id="{E437F7F0-1E82-4F5F-B76E-A2EA69F4EF3A}"/>
              </a:ext>
            </a:extLst>
          </p:cNvPr>
          <p:cNvSpPr/>
          <p:nvPr/>
        </p:nvSpPr>
        <p:spPr>
          <a:xfrm flipH="1" flipV="1">
            <a:off x="4606578" y="2638355"/>
            <a:ext cx="198279" cy="69533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7F3908C1-0E14-4724-995E-4A4C075907A1}"/>
              </a:ext>
            </a:extLst>
          </p:cNvPr>
          <p:cNvSpPr/>
          <p:nvPr/>
        </p:nvSpPr>
        <p:spPr>
          <a:xfrm>
            <a:off x="4606579" y="2143055"/>
            <a:ext cx="993503" cy="495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图形 6">
            <a:extLst>
              <a:ext uri="{FF2B5EF4-FFF2-40B4-BE49-F238E27FC236}">
                <a16:creationId xmlns:a16="http://schemas.microsoft.com/office/drawing/2014/main" id="{A9B6C51B-CDE4-4526-BCB3-91F9B849738B}"/>
              </a:ext>
            </a:extLst>
          </p:cNvPr>
          <p:cNvSpPr/>
          <p:nvPr/>
        </p:nvSpPr>
        <p:spPr>
          <a:xfrm flipH="1" flipV="1">
            <a:off x="4909308" y="2214493"/>
            <a:ext cx="388044" cy="352424"/>
          </a:xfrm>
          <a:custGeom>
            <a:avLst/>
            <a:gdLst>
              <a:gd name="connsiteX0" fmla="*/ 3546158 w 4876800"/>
              <a:gd name="connsiteY0" fmla="*/ 2128838 h 4429125"/>
              <a:gd name="connsiteX1" fmla="*/ 2747963 w 4876800"/>
              <a:gd name="connsiteY1" fmla="*/ 2128838 h 4429125"/>
              <a:gd name="connsiteX2" fmla="*/ 2747963 w 4876800"/>
              <a:gd name="connsiteY2" fmla="*/ 0 h 4429125"/>
              <a:gd name="connsiteX3" fmla="*/ 4876800 w 4876800"/>
              <a:gd name="connsiteY3" fmla="*/ 0 h 4429125"/>
              <a:gd name="connsiteX4" fmla="*/ 4876800 w 4876800"/>
              <a:gd name="connsiteY4" fmla="*/ 1610678 h 4429125"/>
              <a:gd name="connsiteX5" fmla="*/ 2747963 w 4876800"/>
              <a:gd name="connsiteY5" fmla="*/ 4436745 h 4429125"/>
              <a:gd name="connsiteX6" fmla="*/ 2747963 w 4876800"/>
              <a:gd name="connsiteY6" fmla="*/ 3638550 h 4429125"/>
              <a:gd name="connsiteX7" fmla="*/ 3546158 w 4876800"/>
              <a:gd name="connsiteY7" fmla="*/ 2358390 h 4429125"/>
              <a:gd name="connsiteX8" fmla="*/ 3546158 w 4876800"/>
              <a:gd name="connsiteY8" fmla="*/ 2128838 h 4429125"/>
              <a:gd name="connsiteX9" fmla="*/ 798195 w 4876800"/>
              <a:gd name="connsiteY9" fmla="*/ 2128838 h 4429125"/>
              <a:gd name="connsiteX10" fmla="*/ 0 w 4876800"/>
              <a:gd name="connsiteY10" fmla="*/ 2128838 h 4429125"/>
              <a:gd name="connsiteX11" fmla="*/ 0 w 4876800"/>
              <a:gd name="connsiteY11" fmla="*/ 0 h 4429125"/>
              <a:gd name="connsiteX12" fmla="*/ 2128838 w 4876800"/>
              <a:gd name="connsiteY12" fmla="*/ 0 h 4429125"/>
              <a:gd name="connsiteX13" fmla="*/ 2128838 w 4876800"/>
              <a:gd name="connsiteY13" fmla="*/ 1610678 h 4429125"/>
              <a:gd name="connsiteX14" fmla="*/ 0 w 4876800"/>
              <a:gd name="connsiteY14" fmla="*/ 4436745 h 4429125"/>
              <a:gd name="connsiteX15" fmla="*/ 0 w 4876800"/>
              <a:gd name="connsiteY15" fmla="*/ 3638550 h 4429125"/>
              <a:gd name="connsiteX16" fmla="*/ 798195 w 4876800"/>
              <a:gd name="connsiteY16" fmla="*/ 2358390 h 4429125"/>
              <a:gd name="connsiteX17" fmla="*/ 798195 w 4876800"/>
              <a:gd name="connsiteY17" fmla="*/ 2128838 h 442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76800" h="4429125">
                <a:moveTo>
                  <a:pt x="3546158" y="2128838"/>
                </a:moveTo>
                <a:lnTo>
                  <a:pt x="2747963" y="2128838"/>
                </a:lnTo>
                <a:lnTo>
                  <a:pt x="2747963" y="0"/>
                </a:lnTo>
                <a:lnTo>
                  <a:pt x="4876800" y="0"/>
                </a:lnTo>
                <a:lnTo>
                  <a:pt x="4876800" y="1610678"/>
                </a:lnTo>
                <a:cubicBezTo>
                  <a:pt x="4876800" y="3369945"/>
                  <a:pt x="4167188" y="4312920"/>
                  <a:pt x="2747963" y="4436745"/>
                </a:cubicBezTo>
                <a:lnTo>
                  <a:pt x="2747963" y="3638550"/>
                </a:lnTo>
                <a:cubicBezTo>
                  <a:pt x="3279458" y="3489960"/>
                  <a:pt x="3546158" y="3063240"/>
                  <a:pt x="3546158" y="2358390"/>
                </a:cubicBezTo>
                <a:lnTo>
                  <a:pt x="3546158" y="2128838"/>
                </a:lnTo>
                <a:close/>
                <a:moveTo>
                  <a:pt x="798195" y="2128838"/>
                </a:moveTo>
                <a:lnTo>
                  <a:pt x="0" y="2128838"/>
                </a:lnTo>
                <a:lnTo>
                  <a:pt x="0" y="0"/>
                </a:lnTo>
                <a:lnTo>
                  <a:pt x="2128838" y="0"/>
                </a:lnTo>
                <a:lnTo>
                  <a:pt x="2128838" y="1610678"/>
                </a:lnTo>
                <a:cubicBezTo>
                  <a:pt x="2128838" y="3369945"/>
                  <a:pt x="1419225" y="4312920"/>
                  <a:pt x="0" y="4436745"/>
                </a:cubicBezTo>
                <a:lnTo>
                  <a:pt x="0" y="3638550"/>
                </a:lnTo>
                <a:cubicBezTo>
                  <a:pt x="531495" y="3489960"/>
                  <a:pt x="798195" y="3063240"/>
                  <a:pt x="798195" y="2358390"/>
                </a:cubicBezTo>
                <a:lnTo>
                  <a:pt x="798195" y="212883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2030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9D21FD0F-3DA3-4B69-9F20-B7D88827E3B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24495" b="24495"/>
          <a:stretch>
            <a:fillRect/>
          </a:stretch>
        </p:blipFill>
        <p:spPr/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E41CE2DF-388C-4090-AEBD-7144B7FAC49E}"/>
              </a:ext>
            </a:extLst>
          </p:cNvPr>
          <p:cNvSpPr/>
          <p:nvPr/>
        </p:nvSpPr>
        <p:spPr>
          <a:xfrm>
            <a:off x="1" y="0"/>
            <a:ext cx="12191998" cy="3124200"/>
          </a:xfrm>
          <a:custGeom>
            <a:avLst/>
            <a:gdLst>
              <a:gd name="connsiteX0" fmla="*/ 0 w 12191998"/>
              <a:gd name="connsiteY0" fmla="*/ 0 h 3124200"/>
              <a:gd name="connsiteX1" fmla="*/ 12191998 w 12191998"/>
              <a:gd name="connsiteY1" fmla="*/ 0 h 3124200"/>
              <a:gd name="connsiteX2" fmla="*/ 12191998 w 12191998"/>
              <a:gd name="connsiteY2" fmla="*/ 1896731 h 3124200"/>
              <a:gd name="connsiteX3" fmla="*/ 11917032 w 12191998"/>
              <a:gd name="connsiteY3" fmla="*/ 2053332 h 3124200"/>
              <a:gd name="connsiteX4" fmla="*/ 6096001 w 12191998"/>
              <a:gd name="connsiteY4" fmla="*/ 3124200 h 3124200"/>
              <a:gd name="connsiteX5" fmla="*/ 274968 w 12191998"/>
              <a:gd name="connsiteY5" fmla="*/ 2053332 h 3124200"/>
              <a:gd name="connsiteX6" fmla="*/ 0 w 12191998"/>
              <a:gd name="connsiteY6" fmla="*/ 189673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3124200">
                <a:moveTo>
                  <a:pt x="0" y="0"/>
                </a:moveTo>
                <a:lnTo>
                  <a:pt x="12191998" y="0"/>
                </a:lnTo>
                <a:lnTo>
                  <a:pt x="12191998" y="1896731"/>
                </a:lnTo>
                <a:lnTo>
                  <a:pt x="11917032" y="2053332"/>
                </a:lnTo>
                <a:cubicBezTo>
                  <a:pt x="10655501" y="2699417"/>
                  <a:pt x="8519124" y="3124200"/>
                  <a:pt x="6096001" y="3124200"/>
                </a:cubicBezTo>
                <a:cubicBezTo>
                  <a:pt x="3672876" y="3124200"/>
                  <a:pt x="1536499" y="2699417"/>
                  <a:pt x="274968" y="2053332"/>
                </a:cubicBezTo>
                <a:lnTo>
                  <a:pt x="0" y="1896730"/>
                </a:lnTo>
                <a:close/>
              </a:path>
            </a:pathLst>
          </a:custGeom>
          <a:solidFill>
            <a:schemeClr val="accent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C95F75E1-08B5-465F-AF47-1C57BB6EF55A}"/>
              </a:ext>
            </a:extLst>
          </p:cNvPr>
          <p:cNvCxnSpPr/>
          <p:nvPr/>
        </p:nvCxnSpPr>
        <p:spPr>
          <a:xfrm>
            <a:off x="698498" y="4454375"/>
            <a:ext cx="2344057" cy="0"/>
          </a:xfrm>
          <a:prstGeom prst="line">
            <a:avLst/>
          </a:prstGeom>
          <a:ln w="1270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26C03A75-6201-4517-B69D-60CC2B389FC3}"/>
              </a:ext>
            </a:extLst>
          </p:cNvPr>
          <p:cNvCxnSpPr/>
          <p:nvPr/>
        </p:nvCxnSpPr>
        <p:spPr>
          <a:xfrm>
            <a:off x="9139918" y="4454375"/>
            <a:ext cx="2344057" cy="0"/>
          </a:xfrm>
          <a:prstGeom prst="line">
            <a:avLst/>
          </a:prstGeom>
          <a:ln w="1270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B5F553A0-AFA9-49C7-A2AF-85DDE0836BDC}"/>
              </a:ext>
            </a:extLst>
          </p:cNvPr>
          <p:cNvGrpSpPr/>
          <p:nvPr/>
        </p:nvGrpSpPr>
        <p:grpSpPr>
          <a:xfrm>
            <a:off x="5280572" y="6371772"/>
            <a:ext cx="1630856" cy="322522"/>
            <a:chOff x="5280572" y="6371772"/>
            <a:chExt cx="1630856" cy="322522"/>
          </a:xfrm>
        </p:grpSpPr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0E2DF12F-C415-4526-8790-3C78BFF0BE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48083" y="6393119"/>
              <a:ext cx="1263345" cy="283998"/>
            </a:xfrm>
            <a:prstGeom prst="rect">
              <a:avLst/>
            </a:prstGeom>
          </p:spPr>
        </p:pic>
        <p:pic>
          <p:nvPicPr>
            <p:cNvPr id="31" name="图形 30">
              <a:extLst>
                <a:ext uri="{FF2B5EF4-FFF2-40B4-BE49-F238E27FC236}">
                  <a16:creationId xmlns:a16="http://schemas.microsoft.com/office/drawing/2014/main" id="{6928614F-087B-4009-AD51-6F10D966FD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280572" y="6371772"/>
              <a:ext cx="245892" cy="322522"/>
            </a:xfrm>
            <a:prstGeom prst="rect">
              <a:avLst/>
            </a:prstGeom>
          </p:spPr>
        </p:pic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ED043BBF-A3D5-48E3-9A89-ACF1F0F8D8D7}"/>
              </a:ext>
            </a:extLst>
          </p:cNvPr>
          <p:cNvSpPr txBox="1"/>
          <p:nvPr/>
        </p:nvSpPr>
        <p:spPr>
          <a:xfrm>
            <a:off x="4307881" y="4729419"/>
            <a:ext cx="3576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>
                <a:solidFill>
                  <a:schemeClr val="accent1"/>
                </a:solidFill>
              </a:rPr>
              <a:t>Thank you for watching the slides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9A3F7CA-6D54-4125-B141-BB4E693C0AB7}"/>
              </a:ext>
            </a:extLst>
          </p:cNvPr>
          <p:cNvSpPr txBox="1"/>
          <p:nvPr/>
        </p:nvSpPr>
        <p:spPr>
          <a:xfrm>
            <a:off x="4307881" y="3810000"/>
            <a:ext cx="35762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>
                <a:solidFill>
                  <a:schemeClr val="accent1"/>
                </a:solidFill>
                <a:latin typeface="+mj-ea"/>
                <a:ea typeface="+mj-ea"/>
              </a:rPr>
              <a:t>感谢观看</a:t>
            </a:r>
          </a:p>
        </p:txBody>
      </p:sp>
      <p:pic>
        <p:nvPicPr>
          <p:cNvPr id="44" name="图形 43">
            <a:extLst>
              <a:ext uri="{FF2B5EF4-FFF2-40B4-BE49-F238E27FC236}">
                <a16:creationId xmlns:a16="http://schemas.microsoft.com/office/drawing/2014/main" id="{E7780CA9-9289-44DB-A336-E98FFC7247B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59313" y="464667"/>
            <a:ext cx="1673374" cy="2194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53816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6ADCC024-94EB-4982-81B4-58C1C02C050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7813" b="7813"/>
          <a:stretch>
            <a:fillRect/>
          </a:stretch>
        </p:blipFill>
        <p:spPr/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6D3F429-9C3D-4BFE-A997-27558A3284D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90000"/>
                </a:schemeClr>
              </a:gs>
              <a:gs pos="100000">
                <a:schemeClr val="accent1">
                  <a:alpha val="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5400" b="1">
              <a:latin typeface="+mj-ea"/>
              <a:ea typeface="+mj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9011417-18CF-4C46-AFEB-55DEE56D4648}"/>
              </a:ext>
            </a:extLst>
          </p:cNvPr>
          <p:cNvSpPr/>
          <p:nvPr/>
        </p:nvSpPr>
        <p:spPr>
          <a:xfrm>
            <a:off x="666749" y="1130300"/>
            <a:ext cx="6113463" cy="4356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5400" b="1">
              <a:latin typeface="+mj-ea"/>
              <a:ea typeface="+mj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3AB61FB-F825-4F39-B138-3E75DD1D9EC5}"/>
              </a:ext>
            </a:extLst>
          </p:cNvPr>
          <p:cNvSpPr/>
          <p:nvPr/>
        </p:nvSpPr>
        <p:spPr>
          <a:xfrm>
            <a:off x="5230515" y="5226050"/>
            <a:ext cx="902811" cy="5746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1C018B5-65AE-4295-A374-92B7B6C35CA8}"/>
              </a:ext>
            </a:extLst>
          </p:cNvPr>
          <p:cNvSpPr txBox="1"/>
          <p:nvPr/>
        </p:nvSpPr>
        <p:spPr>
          <a:xfrm>
            <a:off x="5268074" y="5282555"/>
            <a:ext cx="827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>
                <a:solidFill>
                  <a:schemeClr val="bg1"/>
                </a:solidFill>
                <a:ea typeface="+mj-ea"/>
              </a:rPr>
              <a:t>END</a:t>
            </a:r>
            <a:endParaRPr lang="zh-CN" altLang="en-US" sz="2400" b="1">
              <a:solidFill>
                <a:schemeClr val="bg1"/>
              </a:solidFill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0E9BA4E-E289-46CC-94A7-725EA696B004}"/>
              </a:ext>
            </a:extLst>
          </p:cNvPr>
          <p:cNvSpPr txBox="1"/>
          <p:nvPr/>
        </p:nvSpPr>
        <p:spPr>
          <a:xfrm>
            <a:off x="1099684" y="3581199"/>
            <a:ext cx="3576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>
                <a:solidFill>
                  <a:schemeClr val="accent1"/>
                </a:solidFill>
              </a:rPr>
              <a:t>Thank you for watching the slides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310EA10-BC5F-4920-B771-589C617A82FB}"/>
              </a:ext>
            </a:extLst>
          </p:cNvPr>
          <p:cNvSpPr txBox="1"/>
          <p:nvPr/>
        </p:nvSpPr>
        <p:spPr>
          <a:xfrm>
            <a:off x="1099684" y="2661780"/>
            <a:ext cx="35762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>
                <a:solidFill>
                  <a:schemeClr val="accent1"/>
                </a:solidFill>
                <a:latin typeface="+mj-ea"/>
                <a:ea typeface="+mj-ea"/>
              </a:rPr>
              <a:t>感谢观看</a:t>
            </a: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F499BC48-9907-48F1-BAA0-CD14870F266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98745" y="1774322"/>
            <a:ext cx="617042" cy="809338"/>
          </a:xfrm>
          <a:prstGeom prst="rect">
            <a:avLst/>
          </a:prstGeom>
        </p:spPr>
      </p:pic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A5E1383-919A-474F-A425-0A3E0676165E}"/>
              </a:ext>
            </a:extLst>
          </p:cNvPr>
          <p:cNvSpPr/>
          <p:nvPr/>
        </p:nvSpPr>
        <p:spPr>
          <a:xfrm>
            <a:off x="1200150" y="4166150"/>
            <a:ext cx="1383923" cy="43279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zh-CN" altLang="en-US" sz="1400" b="1">
                <a:latin typeface="+mj-ea"/>
                <a:ea typeface="+mj-ea"/>
              </a:rPr>
              <a:t>答辩人：伽叶</a:t>
            </a:r>
          </a:p>
        </p:txBody>
      </p:sp>
    </p:spTree>
    <p:extLst>
      <p:ext uri="{BB962C8B-B14F-4D97-AF65-F5344CB8AC3E}">
        <p14:creationId xmlns:p14="http://schemas.microsoft.com/office/powerpoint/2010/main" val="68840425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457ABE7-2CFF-475B-ACD9-B699B3454A04}"/>
              </a:ext>
            </a:extLst>
          </p:cNvPr>
          <p:cNvSpPr/>
          <p:nvPr/>
        </p:nvSpPr>
        <p:spPr>
          <a:xfrm flipH="1" flipV="1">
            <a:off x="4847303" y="0"/>
            <a:ext cx="7344697" cy="6858001"/>
          </a:xfrm>
          <a:custGeom>
            <a:avLst/>
            <a:gdLst>
              <a:gd name="connsiteX0" fmla="*/ 0 w 7344697"/>
              <a:gd name="connsiteY0" fmla="*/ 0 h 6858001"/>
              <a:gd name="connsiteX1" fmla="*/ 4847130 w 7344697"/>
              <a:gd name="connsiteY1" fmla="*/ 0 h 6858001"/>
              <a:gd name="connsiteX2" fmla="*/ 7344697 w 7344697"/>
              <a:gd name="connsiteY2" fmla="*/ 6858001 h 6858001"/>
              <a:gd name="connsiteX3" fmla="*/ 0 w 7344697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44697" h="6858001">
                <a:moveTo>
                  <a:pt x="0" y="0"/>
                </a:moveTo>
                <a:lnTo>
                  <a:pt x="4847130" y="0"/>
                </a:lnTo>
                <a:lnTo>
                  <a:pt x="7344697" y="6858001"/>
                </a:lnTo>
                <a:lnTo>
                  <a:pt x="0" y="68580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+mj-ea"/>
              <a:ea typeface="+mj-ea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4B58575-854D-4474-A144-1784967937AD}"/>
              </a:ext>
            </a:extLst>
          </p:cNvPr>
          <p:cNvSpPr/>
          <p:nvPr/>
        </p:nvSpPr>
        <p:spPr>
          <a:xfrm>
            <a:off x="0" y="1"/>
            <a:ext cx="7344697" cy="6858001"/>
          </a:xfrm>
          <a:custGeom>
            <a:avLst/>
            <a:gdLst>
              <a:gd name="connsiteX0" fmla="*/ 0 w 7344697"/>
              <a:gd name="connsiteY0" fmla="*/ 0 h 6858001"/>
              <a:gd name="connsiteX1" fmla="*/ 4847130 w 7344697"/>
              <a:gd name="connsiteY1" fmla="*/ 0 h 6858001"/>
              <a:gd name="connsiteX2" fmla="*/ 7344697 w 7344697"/>
              <a:gd name="connsiteY2" fmla="*/ 6858001 h 6858001"/>
              <a:gd name="connsiteX3" fmla="*/ 0 w 7344697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44697" h="6858001">
                <a:moveTo>
                  <a:pt x="0" y="0"/>
                </a:moveTo>
                <a:lnTo>
                  <a:pt x="4847130" y="0"/>
                </a:lnTo>
                <a:lnTo>
                  <a:pt x="7344697" y="6858001"/>
                </a:lnTo>
                <a:lnTo>
                  <a:pt x="0" y="6858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+mj-ea"/>
              <a:ea typeface="+mj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547F978-5635-4F90-90BE-BA4CF6D722D9}"/>
              </a:ext>
            </a:extLst>
          </p:cNvPr>
          <p:cNvSpPr/>
          <p:nvPr/>
        </p:nvSpPr>
        <p:spPr>
          <a:xfrm>
            <a:off x="342900" y="247650"/>
            <a:ext cx="11506200" cy="6362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+mj-ea"/>
              <a:ea typeface="+mj-ea"/>
            </a:endParaRP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3DD28906-F16D-449C-A0B0-13BC7C7A02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33850" y="855353"/>
            <a:ext cx="3924300" cy="5147294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0E62FA43-DFA3-4696-A478-034E5BCFDDDE}"/>
              </a:ext>
            </a:extLst>
          </p:cNvPr>
          <p:cNvGrpSpPr/>
          <p:nvPr/>
        </p:nvGrpSpPr>
        <p:grpSpPr>
          <a:xfrm>
            <a:off x="660400" y="6201685"/>
            <a:ext cx="2189816" cy="234085"/>
            <a:chOff x="1044148" y="5205146"/>
            <a:chExt cx="2189816" cy="234085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21C6023-EA8F-4AD9-B458-3C689374DA5D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9C51988-91E9-4C1B-A35C-51F050E0BC93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A3FB30D-A715-4680-9CA4-A05BEA551595}"/>
              </a:ext>
            </a:extLst>
          </p:cNvPr>
          <p:cNvGrpSpPr/>
          <p:nvPr/>
        </p:nvGrpSpPr>
        <p:grpSpPr>
          <a:xfrm>
            <a:off x="10275782" y="6189927"/>
            <a:ext cx="1243118" cy="245843"/>
            <a:chOff x="10275782" y="188913"/>
            <a:chExt cx="1243118" cy="245843"/>
          </a:xfrm>
        </p:grpSpPr>
        <p:pic>
          <p:nvPicPr>
            <p:cNvPr id="50" name="图形 49">
              <a:extLst>
                <a:ext uri="{FF2B5EF4-FFF2-40B4-BE49-F238E27FC236}">
                  <a16:creationId xmlns:a16="http://schemas.microsoft.com/office/drawing/2014/main" id="{CB01AC8C-650F-48B5-8BA2-A19803E57F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51" name="图形 50">
              <a:extLst>
                <a:ext uri="{FF2B5EF4-FFF2-40B4-BE49-F238E27FC236}">
                  <a16:creationId xmlns:a16="http://schemas.microsoft.com/office/drawing/2014/main" id="{69252D4D-F0FF-49B2-B3D9-A8FC9786B37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E59F63F1-7350-4467-9DD1-54BC636A3C91}"/>
              </a:ext>
            </a:extLst>
          </p:cNvPr>
          <p:cNvGrpSpPr/>
          <p:nvPr/>
        </p:nvGrpSpPr>
        <p:grpSpPr>
          <a:xfrm>
            <a:off x="3907012" y="4907741"/>
            <a:ext cx="4606576" cy="369332"/>
            <a:chOff x="3948316" y="4907741"/>
            <a:chExt cx="4606576" cy="369332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0E37AA6D-4861-4EF7-ACB7-5A40B67090EB}"/>
                </a:ext>
              </a:extLst>
            </p:cNvPr>
            <p:cNvGrpSpPr/>
            <p:nvPr/>
          </p:nvGrpSpPr>
          <p:grpSpPr>
            <a:xfrm>
              <a:off x="3948316" y="4907741"/>
              <a:ext cx="1900516" cy="369332"/>
              <a:chOff x="3637109" y="4907741"/>
              <a:chExt cx="1900516" cy="369332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56E515D7-44FA-45ED-B905-2BD5DA5C1EA2}"/>
                  </a:ext>
                </a:extLst>
              </p:cNvPr>
              <p:cNvGrpSpPr/>
              <p:nvPr/>
            </p:nvGrpSpPr>
            <p:grpSpPr>
              <a:xfrm>
                <a:off x="3637109" y="4907742"/>
                <a:ext cx="369328" cy="369330"/>
                <a:chOff x="3454400" y="3680139"/>
                <a:chExt cx="547819" cy="547819"/>
              </a:xfrm>
            </p:grpSpPr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id="{9E0DE721-1104-4FFE-A45F-887535038316}"/>
                    </a:ext>
                  </a:extLst>
                </p:cNvPr>
                <p:cNvSpPr/>
                <p:nvPr/>
              </p:nvSpPr>
              <p:spPr>
                <a:xfrm>
                  <a:off x="3454400" y="3680139"/>
                  <a:ext cx="547819" cy="547819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b="1">
                    <a:latin typeface="+mj-ea"/>
                    <a:ea typeface="+mj-ea"/>
                  </a:endParaRPr>
                </a:p>
              </p:txBody>
            </p:sp>
            <p:sp>
              <p:nvSpPr>
                <p:cNvPr id="22" name="图形 10">
                  <a:extLst>
                    <a:ext uri="{FF2B5EF4-FFF2-40B4-BE49-F238E27FC236}">
                      <a16:creationId xmlns:a16="http://schemas.microsoft.com/office/drawing/2014/main" id="{CADDB128-209E-40E1-85DC-45D227B4B1CE}"/>
                    </a:ext>
                  </a:extLst>
                </p:cNvPr>
                <p:cNvSpPr/>
                <p:nvPr/>
              </p:nvSpPr>
              <p:spPr>
                <a:xfrm flipH="1">
                  <a:off x="3609863" y="3810221"/>
                  <a:ext cx="236892" cy="287655"/>
                </a:xfrm>
                <a:custGeom>
                  <a:avLst/>
                  <a:gdLst>
                    <a:gd name="connsiteX0" fmla="*/ 5640852 w 5640852"/>
                    <a:gd name="connsiteY0" fmla="*/ 6849606 h 6849605"/>
                    <a:gd name="connsiteX1" fmla="*/ 5217788 w 5640852"/>
                    <a:gd name="connsiteY1" fmla="*/ 6849606 h 6849605"/>
                    <a:gd name="connsiteX2" fmla="*/ 5222825 w 5640852"/>
                    <a:gd name="connsiteY2" fmla="*/ 6743001 h 6849605"/>
                    <a:gd name="connsiteX3" fmla="*/ 2820426 w 5640852"/>
                    <a:gd name="connsiteY3" fmla="*/ 4281004 h 6849605"/>
                    <a:gd name="connsiteX4" fmla="*/ 418027 w 5640852"/>
                    <a:gd name="connsiteY4" fmla="*/ 6743001 h 6849605"/>
                    <a:gd name="connsiteX5" fmla="*/ 423064 w 5640852"/>
                    <a:gd name="connsiteY5" fmla="*/ 6849606 h 6849605"/>
                    <a:gd name="connsiteX6" fmla="*/ 0 w 5640852"/>
                    <a:gd name="connsiteY6" fmla="*/ 6849606 h 6849605"/>
                    <a:gd name="connsiteX7" fmla="*/ 1800540 w 5640852"/>
                    <a:gd name="connsiteY7" fmla="*/ 4145858 h 6849605"/>
                    <a:gd name="connsiteX8" fmla="*/ 676566 w 5640852"/>
                    <a:gd name="connsiteY8" fmla="*/ 2205976 h 6849605"/>
                    <a:gd name="connsiteX9" fmla="*/ 2820426 w 5640852"/>
                    <a:gd name="connsiteY9" fmla="*/ 0 h 6849605"/>
                    <a:gd name="connsiteX10" fmla="*/ 4964286 w 5640852"/>
                    <a:gd name="connsiteY10" fmla="*/ 2205976 h 6849605"/>
                    <a:gd name="connsiteX11" fmla="*/ 3841152 w 5640852"/>
                    <a:gd name="connsiteY11" fmla="*/ 4145858 h 6849605"/>
                    <a:gd name="connsiteX12" fmla="*/ 5640852 w 5640852"/>
                    <a:gd name="connsiteY12" fmla="*/ 6849606 h 6849605"/>
                    <a:gd name="connsiteX13" fmla="*/ 5640852 w 5640852"/>
                    <a:gd name="connsiteY13" fmla="*/ 6849606 h 6849605"/>
                    <a:gd name="connsiteX14" fmla="*/ 4512682 w 5640852"/>
                    <a:gd name="connsiteY14" fmla="*/ 2205976 h 6849605"/>
                    <a:gd name="connsiteX15" fmla="*/ 2820426 w 5640852"/>
                    <a:gd name="connsiteY15" fmla="*/ 464195 h 6849605"/>
                    <a:gd name="connsiteX16" fmla="*/ 1128170 w 5640852"/>
                    <a:gd name="connsiteY16" fmla="*/ 2205976 h 6849605"/>
                    <a:gd name="connsiteX17" fmla="*/ 2820426 w 5640852"/>
                    <a:gd name="connsiteY17" fmla="*/ 3947757 h 6849605"/>
                    <a:gd name="connsiteX18" fmla="*/ 4512682 w 5640852"/>
                    <a:gd name="connsiteY18" fmla="*/ 2205976 h 6849605"/>
                    <a:gd name="connsiteX19" fmla="*/ 4512682 w 5640852"/>
                    <a:gd name="connsiteY19" fmla="*/ 2205976 h 6849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640852" h="6849605">
                      <a:moveTo>
                        <a:pt x="5640852" y="6849606"/>
                      </a:moveTo>
                      <a:lnTo>
                        <a:pt x="5217788" y="6849606"/>
                      </a:lnTo>
                      <a:cubicBezTo>
                        <a:pt x="5219467" y="6813511"/>
                        <a:pt x="5222825" y="6779095"/>
                        <a:pt x="5222825" y="6743001"/>
                      </a:cubicBezTo>
                      <a:cubicBezTo>
                        <a:pt x="5222825" y="5383152"/>
                        <a:pt x="4147537" y="4281004"/>
                        <a:pt x="2820426" y="4281004"/>
                      </a:cubicBezTo>
                      <a:cubicBezTo>
                        <a:pt x="1493315" y="4281004"/>
                        <a:pt x="418027" y="5383152"/>
                        <a:pt x="418027" y="6743001"/>
                      </a:cubicBezTo>
                      <a:cubicBezTo>
                        <a:pt x="418027" y="6779095"/>
                        <a:pt x="421385" y="6814351"/>
                        <a:pt x="423064" y="6849606"/>
                      </a:cubicBezTo>
                      <a:lnTo>
                        <a:pt x="0" y="6849606"/>
                      </a:lnTo>
                      <a:cubicBezTo>
                        <a:pt x="0" y="5617349"/>
                        <a:pt x="747077" y="4567243"/>
                        <a:pt x="1800540" y="4145858"/>
                      </a:cubicBezTo>
                      <a:cubicBezTo>
                        <a:pt x="1131528" y="3773159"/>
                        <a:pt x="676566" y="3043710"/>
                        <a:pt x="676566" y="2205976"/>
                      </a:cubicBezTo>
                      <a:cubicBezTo>
                        <a:pt x="676566" y="987149"/>
                        <a:pt x="1636854" y="0"/>
                        <a:pt x="2820426" y="0"/>
                      </a:cubicBezTo>
                      <a:cubicBezTo>
                        <a:pt x="4003998" y="0"/>
                        <a:pt x="4964286" y="987149"/>
                        <a:pt x="4964286" y="2205976"/>
                      </a:cubicBezTo>
                      <a:cubicBezTo>
                        <a:pt x="4964286" y="3043710"/>
                        <a:pt x="4510164" y="3773159"/>
                        <a:pt x="3841152" y="4145858"/>
                      </a:cubicBezTo>
                      <a:cubicBezTo>
                        <a:pt x="4893775" y="4567243"/>
                        <a:pt x="5640852" y="5617349"/>
                        <a:pt x="5640852" y="6849606"/>
                      </a:cubicBezTo>
                      <a:lnTo>
                        <a:pt x="5640852" y="6849606"/>
                      </a:lnTo>
                      <a:close/>
                      <a:moveTo>
                        <a:pt x="4512682" y="2205976"/>
                      </a:moveTo>
                      <a:cubicBezTo>
                        <a:pt x="4512682" y="1244009"/>
                        <a:pt x="3754692" y="464195"/>
                        <a:pt x="2820426" y="464195"/>
                      </a:cubicBezTo>
                      <a:cubicBezTo>
                        <a:pt x="1886160" y="464195"/>
                        <a:pt x="1128170" y="1244009"/>
                        <a:pt x="1128170" y="2205976"/>
                      </a:cubicBezTo>
                      <a:cubicBezTo>
                        <a:pt x="1128170" y="3167943"/>
                        <a:pt x="1886160" y="3947757"/>
                        <a:pt x="2820426" y="3947757"/>
                      </a:cubicBezTo>
                      <a:cubicBezTo>
                        <a:pt x="3754692" y="3947757"/>
                        <a:pt x="4512682" y="3167943"/>
                        <a:pt x="4512682" y="2205976"/>
                      </a:cubicBezTo>
                      <a:lnTo>
                        <a:pt x="4512682" y="220597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83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71228F25-7197-4CF4-878B-00CAD8F5BD39}"/>
                  </a:ext>
                </a:extLst>
              </p:cNvPr>
              <p:cNvSpPr txBox="1"/>
              <p:nvPr/>
            </p:nvSpPr>
            <p:spPr>
              <a:xfrm>
                <a:off x="4006437" y="4907741"/>
                <a:ext cx="15311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>
                    <a:latin typeface="+mn-ea"/>
                  </a:rPr>
                  <a:t>答辩人：</a:t>
                </a:r>
                <a:r>
                  <a:rPr lang="en-US" altLang="zh-CN">
                    <a:latin typeface="+mn-ea"/>
                  </a:rPr>
                  <a:t>XXX</a:t>
                </a:r>
                <a:endParaRPr lang="zh-CN" altLang="en-US">
                  <a:latin typeface="+mn-ea"/>
                </a:endParaRPr>
              </a:p>
            </p:txBody>
          </p:sp>
        </p:grp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800121D4-B929-4354-B9C8-A60C27C63B2A}"/>
                </a:ext>
              </a:extLst>
            </p:cNvPr>
            <p:cNvCxnSpPr>
              <a:cxnSpLocks/>
            </p:cNvCxnSpPr>
            <p:nvPr/>
          </p:nvCxnSpPr>
          <p:spPr>
            <a:xfrm>
              <a:off x="6136188" y="4969937"/>
              <a:ext cx="0" cy="24494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02895D31-A7EA-4971-9B9E-E9B34089A347}"/>
                </a:ext>
              </a:extLst>
            </p:cNvPr>
            <p:cNvGrpSpPr/>
            <p:nvPr/>
          </p:nvGrpSpPr>
          <p:grpSpPr>
            <a:xfrm>
              <a:off x="6423543" y="4907741"/>
              <a:ext cx="2131349" cy="369332"/>
              <a:chOff x="6423543" y="4907741"/>
              <a:chExt cx="2131349" cy="369332"/>
            </a:xfrm>
          </p:grpSpPr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737EF529-6C4B-451C-8391-9B99A607D705}"/>
                  </a:ext>
                </a:extLst>
              </p:cNvPr>
              <p:cNvGrpSpPr/>
              <p:nvPr/>
            </p:nvGrpSpPr>
            <p:grpSpPr>
              <a:xfrm>
                <a:off x="6423543" y="4907742"/>
                <a:ext cx="369328" cy="369330"/>
                <a:chOff x="5347118" y="3680139"/>
                <a:chExt cx="547819" cy="547819"/>
              </a:xfrm>
            </p:grpSpPr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79A06696-07D4-4E9B-A321-7FE332865227}"/>
                    </a:ext>
                  </a:extLst>
                </p:cNvPr>
                <p:cNvSpPr/>
                <p:nvPr/>
              </p:nvSpPr>
              <p:spPr>
                <a:xfrm>
                  <a:off x="5347118" y="3680139"/>
                  <a:ext cx="547819" cy="547819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b="1">
                    <a:latin typeface="+mj-ea"/>
                    <a:ea typeface="+mj-ea"/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7D1A3DC6-DB67-4BA7-B056-9AD8198FE690}"/>
                    </a:ext>
                  </a:extLst>
                </p:cNvPr>
                <p:cNvSpPr/>
                <p:nvPr/>
              </p:nvSpPr>
              <p:spPr>
                <a:xfrm>
                  <a:off x="5469510" y="3813518"/>
                  <a:ext cx="303035" cy="281060"/>
                </a:xfrm>
                <a:custGeom>
                  <a:avLst/>
                  <a:gdLst>
                    <a:gd name="connsiteX0" fmla="*/ 726368 w 837348"/>
                    <a:gd name="connsiteY0" fmla="*/ 111410 h 776625"/>
                    <a:gd name="connsiteX1" fmla="*/ 813911 w 837348"/>
                    <a:gd name="connsiteY1" fmla="*/ 111410 h 776625"/>
                    <a:gd name="connsiteX2" fmla="*/ 813911 w 837348"/>
                    <a:gd name="connsiteY2" fmla="*/ 154370 h 776625"/>
                    <a:gd name="connsiteX3" fmla="*/ 726464 w 837348"/>
                    <a:gd name="connsiteY3" fmla="*/ 154370 h 776625"/>
                    <a:gd name="connsiteX4" fmla="*/ 726368 w 837348"/>
                    <a:gd name="connsiteY4" fmla="*/ 111410 h 776625"/>
                    <a:gd name="connsiteX5" fmla="*/ 322066 w 837348"/>
                    <a:gd name="connsiteY5" fmla="*/ 44010 h 776625"/>
                    <a:gd name="connsiteX6" fmla="*/ 196622 w 837348"/>
                    <a:gd name="connsiteY6" fmla="*/ 94894 h 776625"/>
                    <a:gd name="connsiteX7" fmla="*/ 174569 w 837348"/>
                    <a:gd name="connsiteY7" fmla="*/ 314373 h 776625"/>
                    <a:gd name="connsiteX8" fmla="*/ 389847 w 837348"/>
                    <a:gd name="connsiteY8" fmla="*/ 378431 h 776625"/>
                    <a:gd name="connsiteX9" fmla="*/ 495911 w 837348"/>
                    <a:gd name="connsiteY9" fmla="*/ 183965 h 776625"/>
                    <a:gd name="connsiteX10" fmla="*/ 322066 w 837348"/>
                    <a:gd name="connsiteY10" fmla="*/ 44010 h 776625"/>
                    <a:gd name="connsiteX11" fmla="*/ 592714 w 837348"/>
                    <a:gd name="connsiteY11" fmla="*/ 11456 h 776625"/>
                    <a:gd name="connsiteX12" fmla="*/ 816871 w 837348"/>
                    <a:gd name="connsiteY12" fmla="*/ 11456 h 776625"/>
                    <a:gd name="connsiteX13" fmla="*/ 816871 w 837348"/>
                    <a:gd name="connsiteY13" fmla="*/ 54416 h 776625"/>
                    <a:gd name="connsiteX14" fmla="*/ 592714 w 837348"/>
                    <a:gd name="connsiteY14" fmla="*/ 54416 h 776625"/>
                    <a:gd name="connsiteX15" fmla="*/ 592714 w 837348"/>
                    <a:gd name="connsiteY15" fmla="*/ 11456 h 776625"/>
                    <a:gd name="connsiteX16" fmla="*/ 322066 w 837348"/>
                    <a:gd name="connsiteY16" fmla="*/ 0 h 776625"/>
                    <a:gd name="connsiteX17" fmla="*/ 544217 w 837348"/>
                    <a:gd name="connsiteY17" fmla="*/ 217856 h 776625"/>
                    <a:gd name="connsiteX18" fmla="*/ 479145 w 837348"/>
                    <a:gd name="connsiteY18" fmla="*/ 371844 h 776625"/>
                    <a:gd name="connsiteX19" fmla="*/ 417500 w 837348"/>
                    <a:gd name="connsiteY19" fmla="*/ 412580 h 776625"/>
                    <a:gd name="connsiteX20" fmla="*/ 419361 w 837348"/>
                    <a:gd name="connsiteY20" fmla="*/ 413139 h 776625"/>
                    <a:gd name="connsiteX21" fmla="*/ 611064 w 837348"/>
                    <a:gd name="connsiteY21" fmla="*/ 613021 h 776625"/>
                    <a:gd name="connsiteX22" fmla="*/ 618757 w 837348"/>
                    <a:gd name="connsiteY22" fmla="*/ 649453 h 776625"/>
                    <a:gd name="connsiteX23" fmla="*/ 787276 w 837348"/>
                    <a:gd name="connsiteY23" fmla="*/ 232367 h 776625"/>
                    <a:gd name="connsiteX24" fmla="*/ 824317 w 837348"/>
                    <a:gd name="connsiteY24" fmla="*/ 247355 h 776625"/>
                    <a:gd name="connsiteX25" fmla="*/ 610471 w 837348"/>
                    <a:gd name="connsiteY25" fmla="*/ 776625 h 776625"/>
                    <a:gd name="connsiteX26" fmla="*/ 573430 w 837348"/>
                    <a:gd name="connsiteY26" fmla="*/ 761637 h 776625"/>
                    <a:gd name="connsiteX27" fmla="*/ 580519 w 837348"/>
                    <a:gd name="connsiteY27" fmla="*/ 744092 h 776625"/>
                    <a:gd name="connsiteX28" fmla="*/ 579826 w 837348"/>
                    <a:gd name="connsiteY28" fmla="*/ 740728 h 776625"/>
                    <a:gd name="connsiteX29" fmla="*/ 514241 w 837348"/>
                    <a:gd name="connsiteY29" fmla="*/ 526310 h 776625"/>
                    <a:gd name="connsiteX30" fmla="*/ 311851 w 837348"/>
                    <a:gd name="connsiteY30" fmla="*/ 440580 h 776625"/>
                    <a:gd name="connsiteX31" fmla="*/ 109556 w 837348"/>
                    <a:gd name="connsiteY31" fmla="*/ 531656 h 776625"/>
                    <a:gd name="connsiteX32" fmla="*/ 43970 w 837348"/>
                    <a:gd name="connsiteY32" fmla="*/ 746075 h 776625"/>
                    <a:gd name="connsiteX33" fmla="*/ 151 w 837348"/>
                    <a:gd name="connsiteY33" fmla="*/ 746075 h 776625"/>
                    <a:gd name="connsiteX34" fmla="*/ 151 w 837348"/>
                    <a:gd name="connsiteY34" fmla="*/ 719248 h 776625"/>
                    <a:gd name="connsiteX35" fmla="*/ 195392 w 837348"/>
                    <a:gd name="connsiteY35" fmla="*/ 416151 h 776625"/>
                    <a:gd name="connsiteX36" fmla="*/ 220475 w 837348"/>
                    <a:gd name="connsiteY36" fmla="*/ 408511 h 776625"/>
                    <a:gd name="connsiteX37" fmla="*/ 164987 w 837348"/>
                    <a:gd name="connsiteY37" fmla="*/ 371844 h 776625"/>
                    <a:gd name="connsiteX38" fmla="*/ 99914 w 837348"/>
                    <a:gd name="connsiteY38" fmla="*/ 217856 h 776625"/>
                    <a:gd name="connsiteX39" fmla="*/ 322066 w 837348"/>
                    <a:gd name="connsiteY39" fmla="*/ 0 h 776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837348" h="776625">
                      <a:moveTo>
                        <a:pt x="726368" y="111410"/>
                      </a:moveTo>
                      <a:lnTo>
                        <a:pt x="813911" y="111410"/>
                      </a:lnTo>
                      <a:cubicBezTo>
                        <a:pt x="841215" y="111410"/>
                        <a:pt x="841215" y="154370"/>
                        <a:pt x="813911" y="154370"/>
                      </a:cubicBezTo>
                      <a:lnTo>
                        <a:pt x="726464" y="154370"/>
                      </a:lnTo>
                      <a:cubicBezTo>
                        <a:pt x="693623" y="154370"/>
                        <a:pt x="693623" y="111505"/>
                        <a:pt x="726368" y="111410"/>
                      </a:cubicBezTo>
                      <a:close/>
                      <a:moveTo>
                        <a:pt x="322066" y="44010"/>
                      </a:moveTo>
                      <a:cubicBezTo>
                        <a:pt x="275287" y="43819"/>
                        <a:pt x="230226" y="62054"/>
                        <a:pt x="196622" y="94894"/>
                      </a:cubicBezTo>
                      <a:cubicBezTo>
                        <a:pt x="136860" y="153511"/>
                        <a:pt x="127599" y="245446"/>
                        <a:pt x="174569" y="314373"/>
                      </a:cubicBezTo>
                      <a:cubicBezTo>
                        <a:pt x="221539" y="383395"/>
                        <a:pt x="311755" y="410126"/>
                        <a:pt x="389847" y="378431"/>
                      </a:cubicBezTo>
                      <a:cubicBezTo>
                        <a:pt x="468035" y="346736"/>
                        <a:pt x="512427" y="265303"/>
                        <a:pt x="495911" y="183965"/>
                      </a:cubicBezTo>
                      <a:cubicBezTo>
                        <a:pt x="479395" y="102627"/>
                        <a:pt x="406649" y="44010"/>
                        <a:pt x="322066" y="44010"/>
                      </a:cubicBezTo>
                      <a:close/>
                      <a:moveTo>
                        <a:pt x="592714" y="11456"/>
                      </a:moveTo>
                      <a:lnTo>
                        <a:pt x="816871" y="11456"/>
                      </a:lnTo>
                      <a:cubicBezTo>
                        <a:pt x="844174" y="11456"/>
                        <a:pt x="844174" y="54416"/>
                        <a:pt x="816871" y="54416"/>
                      </a:cubicBezTo>
                      <a:lnTo>
                        <a:pt x="592714" y="54416"/>
                      </a:lnTo>
                      <a:cubicBezTo>
                        <a:pt x="559969" y="54416"/>
                        <a:pt x="559969" y="11551"/>
                        <a:pt x="592714" y="11456"/>
                      </a:cubicBezTo>
                      <a:close/>
                      <a:moveTo>
                        <a:pt x="322066" y="0"/>
                      </a:moveTo>
                      <a:cubicBezTo>
                        <a:pt x="444836" y="0"/>
                        <a:pt x="544217" y="97567"/>
                        <a:pt x="544217" y="217856"/>
                      </a:cubicBezTo>
                      <a:cubicBezTo>
                        <a:pt x="544217" y="278000"/>
                        <a:pt x="519348" y="332440"/>
                        <a:pt x="479145" y="371844"/>
                      </a:cubicBezTo>
                      <a:lnTo>
                        <a:pt x="417500" y="412580"/>
                      </a:lnTo>
                      <a:lnTo>
                        <a:pt x="419361" y="413139"/>
                      </a:lnTo>
                      <a:cubicBezTo>
                        <a:pt x="510293" y="448163"/>
                        <a:pt x="581653" y="522730"/>
                        <a:pt x="611064" y="613021"/>
                      </a:cubicBezTo>
                      <a:lnTo>
                        <a:pt x="618757" y="649453"/>
                      </a:lnTo>
                      <a:lnTo>
                        <a:pt x="787276" y="232367"/>
                      </a:lnTo>
                      <a:lnTo>
                        <a:pt x="824317" y="247355"/>
                      </a:lnTo>
                      <a:lnTo>
                        <a:pt x="610471" y="776625"/>
                      </a:lnTo>
                      <a:lnTo>
                        <a:pt x="573430" y="761637"/>
                      </a:lnTo>
                      <a:lnTo>
                        <a:pt x="580519" y="744092"/>
                      </a:lnTo>
                      <a:lnTo>
                        <a:pt x="579826" y="740728"/>
                      </a:lnTo>
                      <a:cubicBezTo>
                        <a:pt x="590805" y="665691"/>
                        <a:pt x="568943" y="585308"/>
                        <a:pt x="514241" y="526310"/>
                      </a:cubicBezTo>
                      <a:cubicBezTo>
                        <a:pt x="459442" y="472657"/>
                        <a:pt x="388415" y="440580"/>
                        <a:pt x="311851" y="440580"/>
                      </a:cubicBezTo>
                      <a:cubicBezTo>
                        <a:pt x="235286" y="440580"/>
                        <a:pt x="164259" y="472657"/>
                        <a:pt x="109556" y="531656"/>
                      </a:cubicBezTo>
                      <a:cubicBezTo>
                        <a:pt x="54853" y="590654"/>
                        <a:pt x="32992" y="665691"/>
                        <a:pt x="43970" y="746075"/>
                      </a:cubicBezTo>
                      <a:cubicBezTo>
                        <a:pt x="49316" y="772901"/>
                        <a:pt x="5592" y="772901"/>
                        <a:pt x="151" y="746075"/>
                      </a:cubicBezTo>
                      <a:lnTo>
                        <a:pt x="151" y="719248"/>
                      </a:lnTo>
                      <a:cubicBezTo>
                        <a:pt x="-4002" y="586573"/>
                        <a:pt x="77981" y="465927"/>
                        <a:pt x="195392" y="416151"/>
                      </a:cubicBezTo>
                      <a:lnTo>
                        <a:pt x="220475" y="408511"/>
                      </a:lnTo>
                      <a:lnTo>
                        <a:pt x="164987" y="371844"/>
                      </a:lnTo>
                      <a:cubicBezTo>
                        <a:pt x="124784" y="332440"/>
                        <a:pt x="99914" y="278000"/>
                        <a:pt x="99914" y="217856"/>
                      </a:cubicBezTo>
                      <a:cubicBezTo>
                        <a:pt x="99914" y="97472"/>
                        <a:pt x="199391" y="0"/>
                        <a:pt x="32206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ECAC51E7-429A-43FB-8EE9-5D8921A00E4E}"/>
                  </a:ext>
                </a:extLst>
              </p:cNvPr>
              <p:cNvSpPr txBox="1"/>
              <p:nvPr/>
            </p:nvSpPr>
            <p:spPr>
              <a:xfrm>
                <a:off x="6792871" y="4907741"/>
                <a:ext cx="17620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>
                    <a:latin typeface="+mn-ea"/>
                  </a:rPr>
                  <a:t>指导老师：</a:t>
                </a:r>
                <a:r>
                  <a:rPr lang="en-US" altLang="zh-CN">
                    <a:latin typeface="+mn-ea"/>
                  </a:rPr>
                  <a:t>XXX</a:t>
                </a:r>
                <a:endParaRPr lang="zh-CN" altLang="en-US">
                  <a:latin typeface="+mn-ea"/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4C110B7-C409-4DEA-A140-4746B81B7A12}"/>
              </a:ext>
            </a:extLst>
          </p:cNvPr>
          <p:cNvGrpSpPr/>
          <p:nvPr/>
        </p:nvGrpSpPr>
        <p:grpSpPr>
          <a:xfrm>
            <a:off x="4037433" y="2466066"/>
            <a:ext cx="4117135" cy="1716100"/>
            <a:chOff x="4037433" y="2233637"/>
            <a:chExt cx="4117135" cy="17161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3798FED6-0D29-4027-A87C-F0D28FFEB7F0}"/>
                </a:ext>
              </a:extLst>
            </p:cNvPr>
            <p:cNvGrpSpPr/>
            <p:nvPr/>
          </p:nvGrpSpPr>
          <p:grpSpPr>
            <a:xfrm>
              <a:off x="4037433" y="2447312"/>
              <a:ext cx="4117135" cy="1288751"/>
              <a:chOff x="4037433" y="2413337"/>
              <a:chExt cx="4117135" cy="1288751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BA60466B-E757-4749-B9B9-09016555D9AB}"/>
                  </a:ext>
                </a:extLst>
              </p:cNvPr>
              <p:cNvSpPr txBox="1"/>
              <p:nvPr/>
            </p:nvSpPr>
            <p:spPr>
              <a:xfrm>
                <a:off x="4037434" y="3332756"/>
                <a:ext cx="41171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>
                    <a:solidFill>
                      <a:schemeClr val="accent1"/>
                    </a:solidFill>
                  </a:rPr>
                  <a:t>Thank you for watching the slides</a:t>
                </a: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9A8CBB7A-3671-4FE4-B072-EA29A52D0A20}"/>
                  </a:ext>
                </a:extLst>
              </p:cNvPr>
              <p:cNvSpPr txBox="1"/>
              <p:nvPr/>
            </p:nvSpPr>
            <p:spPr>
              <a:xfrm>
                <a:off x="4037433" y="2413337"/>
                <a:ext cx="4117135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6000" b="1">
                    <a:solidFill>
                      <a:schemeClr val="accent1"/>
                    </a:solidFill>
                    <a:latin typeface="+mj-ea"/>
                    <a:ea typeface="+mj-ea"/>
                  </a:rPr>
                  <a:t>感谢观看</a:t>
                </a: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45292EF-1CE6-479F-904C-AA2EEB861355}"/>
                </a:ext>
              </a:extLst>
            </p:cNvPr>
            <p:cNvSpPr/>
            <p:nvPr/>
          </p:nvSpPr>
          <p:spPr>
            <a:xfrm>
              <a:off x="4037433" y="2233637"/>
              <a:ext cx="4117135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latin typeface="+mj-ea"/>
                <a:ea typeface="+mj-ea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29C0C25C-0CD5-4F95-A64F-429E3C1D8244}"/>
                </a:ext>
              </a:extLst>
            </p:cNvPr>
            <p:cNvSpPr/>
            <p:nvPr/>
          </p:nvSpPr>
          <p:spPr>
            <a:xfrm>
              <a:off x="4037433" y="3904018"/>
              <a:ext cx="4117135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590709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chemeClr val="accent1"/>
            </a:gs>
            <a:gs pos="0">
              <a:schemeClr val="accent1">
                <a:lumMod val="75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8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158A8DC6-86A0-4D63-9A8E-8ACE01F84A37}"/>
              </a:ext>
            </a:extLst>
          </p:cNvPr>
          <p:cNvSpPr/>
          <p:nvPr/>
        </p:nvSpPr>
        <p:spPr>
          <a:xfrm>
            <a:off x="2667000" y="0"/>
            <a:ext cx="6858000" cy="685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+mj-ea"/>
              <a:ea typeface="+mj-ea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5F70AE0D-8731-4E6B-A953-C9A828CF8B97}"/>
              </a:ext>
            </a:extLst>
          </p:cNvPr>
          <p:cNvSpPr/>
          <p:nvPr/>
        </p:nvSpPr>
        <p:spPr>
          <a:xfrm>
            <a:off x="2971800" y="304800"/>
            <a:ext cx="6248400" cy="6248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B8B021-A60A-4EE0-BBCC-FFC40ABAB50D}"/>
              </a:ext>
            </a:extLst>
          </p:cNvPr>
          <p:cNvSpPr txBox="1"/>
          <p:nvPr/>
        </p:nvSpPr>
        <p:spPr>
          <a:xfrm>
            <a:off x="3182382" y="2705725"/>
            <a:ext cx="58272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>
                <a:solidFill>
                  <a:schemeClr val="accent1"/>
                </a:solidFill>
                <a:latin typeface="+mj-ea"/>
                <a:ea typeface="+mj-ea"/>
              </a:rPr>
              <a:t>小小操作篇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009774E-427D-4A17-A1CA-EABDA9568D8D}"/>
              </a:ext>
            </a:extLst>
          </p:cNvPr>
          <p:cNvSpPr/>
          <p:nvPr/>
        </p:nvSpPr>
        <p:spPr>
          <a:xfrm>
            <a:off x="4391025" y="2380938"/>
            <a:ext cx="3409950" cy="76825"/>
          </a:xfrm>
          <a:custGeom>
            <a:avLst/>
            <a:gdLst>
              <a:gd name="connsiteX0" fmla="*/ 1795120 w 3409950"/>
              <a:gd name="connsiteY0" fmla="*/ 0 h 76825"/>
              <a:gd name="connsiteX1" fmla="*/ 3409950 w 3409950"/>
              <a:gd name="connsiteY1" fmla="*/ 0 h 76825"/>
              <a:gd name="connsiteX2" fmla="*/ 3409950 w 3409950"/>
              <a:gd name="connsiteY2" fmla="*/ 76825 h 76825"/>
              <a:gd name="connsiteX3" fmla="*/ 1750561 w 3409950"/>
              <a:gd name="connsiteY3" fmla="*/ 76825 h 76825"/>
              <a:gd name="connsiteX4" fmla="*/ 0 w 3409950"/>
              <a:gd name="connsiteY4" fmla="*/ 0 h 76825"/>
              <a:gd name="connsiteX5" fmla="*/ 1614831 w 3409950"/>
              <a:gd name="connsiteY5" fmla="*/ 0 h 76825"/>
              <a:gd name="connsiteX6" fmla="*/ 1659389 w 3409950"/>
              <a:gd name="connsiteY6" fmla="*/ 76825 h 76825"/>
              <a:gd name="connsiteX7" fmla="*/ 0 w 3409950"/>
              <a:gd name="connsiteY7" fmla="*/ 76825 h 7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09950" h="76825">
                <a:moveTo>
                  <a:pt x="1795120" y="0"/>
                </a:moveTo>
                <a:lnTo>
                  <a:pt x="3409950" y="0"/>
                </a:lnTo>
                <a:lnTo>
                  <a:pt x="3409950" y="76825"/>
                </a:lnTo>
                <a:lnTo>
                  <a:pt x="1750561" y="76825"/>
                </a:lnTo>
                <a:close/>
                <a:moveTo>
                  <a:pt x="0" y="0"/>
                </a:moveTo>
                <a:lnTo>
                  <a:pt x="1614831" y="0"/>
                </a:lnTo>
                <a:lnTo>
                  <a:pt x="1659389" y="76825"/>
                </a:lnTo>
                <a:lnTo>
                  <a:pt x="0" y="7682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+mj-ea"/>
              <a:ea typeface="+mj-ea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E3DAD3B-427B-44A3-9E08-AFDF43667F47}"/>
              </a:ext>
            </a:extLst>
          </p:cNvPr>
          <p:cNvSpPr/>
          <p:nvPr/>
        </p:nvSpPr>
        <p:spPr>
          <a:xfrm>
            <a:off x="4391025" y="4400238"/>
            <a:ext cx="3409950" cy="76825"/>
          </a:xfrm>
          <a:custGeom>
            <a:avLst/>
            <a:gdLst>
              <a:gd name="connsiteX0" fmla="*/ 1750562 w 3409950"/>
              <a:gd name="connsiteY0" fmla="*/ 0 h 76825"/>
              <a:gd name="connsiteX1" fmla="*/ 3409950 w 3409950"/>
              <a:gd name="connsiteY1" fmla="*/ 0 h 76825"/>
              <a:gd name="connsiteX2" fmla="*/ 3409950 w 3409950"/>
              <a:gd name="connsiteY2" fmla="*/ 76825 h 76825"/>
              <a:gd name="connsiteX3" fmla="*/ 1795120 w 3409950"/>
              <a:gd name="connsiteY3" fmla="*/ 76825 h 76825"/>
              <a:gd name="connsiteX4" fmla="*/ 0 w 3409950"/>
              <a:gd name="connsiteY4" fmla="*/ 0 h 76825"/>
              <a:gd name="connsiteX5" fmla="*/ 1659389 w 3409950"/>
              <a:gd name="connsiteY5" fmla="*/ 0 h 76825"/>
              <a:gd name="connsiteX6" fmla="*/ 1614830 w 3409950"/>
              <a:gd name="connsiteY6" fmla="*/ 76825 h 76825"/>
              <a:gd name="connsiteX7" fmla="*/ 0 w 3409950"/>
              <a:gd name="connsiteY7" fmla="*/ 76825 h 7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09950" h="76825">
                <a:moveTo>
                  <a:pt x="1750562" y="0"/>
                </a:moveTo>
                <a:lnTo>
                  <a:pt x="3409950" y="0"/>
                </a:lnTo>
                <a:lnTo>
                  <a:pt x="3409950" y="76825"/>
                </a:lnTo>
                <a:lnTo>
                  <a:pt x="1795120" y="76825"/>
                </a:lnTo>
                <a:close/>
                <a:moveTo>
                  <a:pt x="0" y="0"/>
                </a:moveTo>
                <a:lnTo>
                  <a:pt x="1659389" y="0"/>
                </a:lnTo>
                <a:lnTo>
                  <a:pt x="1614830" y="76825"/>
                </a:lnTo>
                <a:lnTo>
                  <a:pt x="0" y="7682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+mj-ea"/>
              <a:ea typeface="+mj-ea"/>
            </a:endParaRP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60C1777B-824E-4D96-99BC-D2ACC0F51E96}"/>
              </a:ext>
            </a:extLst>
          </p:cNvPr>
          <p:cNvSpPr/>
          <p:nvPr/>
        </p:nvSpPr>
        <p:spPr>
          <a:xfrm flipV="1">
            <a:off x="6000750" y="2333724"/>
            <a:ext cx="190500" cy="16422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+mj-ea"/>
              <a:ea typeface="+mj-ea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88C28B1D-8374-4374-8CE7-23395CBB337D}"/>
              </a:ext>
            </a:extLst>
          </p:cNvPr>
          <p:cNvSpPr/>
          <p:nvPr/>
        </p:nvSpPr>
        <p:spPr>
          <a:xfrm>
            <a:off x="6000750" y="4360052"/>
            <a:ext cx="190500" cy="16422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6349306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F400F32F-AE3C-4B1F-8F15-4FBFC144A524}"/>
              </a:ext>
            </a:extLst>
          </p:cNvPr>
          <p:cNvSpPr txBox="1"/>
          <p:nvPr/>
        </p:nvSpPr>
        <p:spPr>
          <a:xfrm>
            <a:off x="1534012" y="492965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第一步</a:t>
            </a: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DF2B7D0C-62A3-4CEF-97B5-1C6030715C1B}"/>
              </a:ext>
            </a:extLst>
          </p:cNvPr>
          <p:cNvSpPr/>
          <p:nvPr/>
        </p:nvSpPr>
        <p:spPr>
          <a:xfrm>
            <a:off x="1751534" y="2194254"/>
            <a:ext cx="442119" cy="78271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D7CC0B1-B023-4FE2-82DA-2D71D438B2AD}"/>
              </a:ext>
            </a:extLst>
          </p:cNvPr>
          <p:cNvGrpSpPr/>
          <p:nvPr/>
        </p:nvGrpSpPr>
        <p:grpSpPr>
          <a:xfrm>
            <a:off x="880393" y="3742837"/>
            <a:ext cx="2184400" cy="949048"/>
            <a:chOff x="880393" y="3569513"/>
            <a:chExt cx="2184400" cy="949048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723C30A8-D950-4DE6-9B21-48FF87C841F3}"/>
                </a:ext>
              </a:extLst>
            </p:cNvPr>
            <p:cNvSpPr/>
            <p:nvPr/>
          </p:nvSpPr>
          <p:spPr>
            <a:xfrm>
              <a:off x="880393" y="3735842"/>
              <a:ext cx="2184400" cy="782719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+mj-ea"/>
                  <a:ea typeface="+mj-ea"/>
                </a:rPr>
                <a:t>点击形状</a:t>
              </a:r>
              <a:endParaRPr lang="en-US" altLang="zh-CN" b="1">
                <a:latin typeface="+mj-ea"/>
                <a:ea typeface="+mj-ea"/>
              </a:endParaRPr>
            </a:p>
            <a:p>
              <a:pPr algn="ctr"/>
              <a:r>
                <a:rPr lang="en-US" altLang="zh-CN" b="1">
                  <a:latin typeface="+mj-ea"/>
                  <a:ea typeface="+mj-ea"/>
                </a:rPr>
                <a:t>Ctrl+C </a:t>
              </a:r>
              <a:r>
                <a:rPr lang="zh-CN" altLang="en-US" b="1">
                  <a:latin typeface="+mj-ea"/>
                  <a:ea typeface="+mj-ea"/>
                </a:rPr>
                <a:t>进行复制</a:t>
              </a: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ED91DB95-28C2-49F0-8AEF-B1910A871408}"/>
                </a:ext>
              </a:extLst>
            </p:cNvPr>
            <p:cNvSpPr/>
            <p:nvPr/>
          </p:nvSpPr>
          <p:spPr>
            <a:xfrm>
              <a:off x="1860289" y="3569513"/>
              <a:ext cx="224609" cy="193628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04822FB0-1091-4CC2-8B68-E15E684B87CE}"/>
              </a:ext>
            </a:extLst>
          </p:cNvPr>
          <p:cNvCxnSpPr/>
          <p:nvPr/>
        </p:nvCxnSpPr>
        <p:spPr>
          <a:xfrm>
            <a:off x="3353011" y="2585613"/>
            <a:ext cx="319315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B71002B0-A422-4A19-ABA6-EF817547DBD3}"/>
              </a:ext>
            </a:extLst>
          </p:cNvPr>
          <p:cNvCxnSpPr/>
          <p:nvPr/>
        </p:nvCxnSpPr>
        <p:spPr>
          <a:xfrm>
            <a:off x="7741386" y="2585613"/>
            <a:ext cx="319315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B85E71C9-1867-48AD-8FCF-407FAD1E4567}"/>
              </a:ext>
            </a:extLst>
          </p:cNvPr>
          <p:cNvSpPr txBox="1"/>
          <p:nvPr/>
        </p:nvSpPr>
        <p:spPr>
          <a:xfrm>
            <a:off x="5242938" y="492965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第二步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131A45BA-B9C6-4299-A584-FD72B4007C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0544" y="1415009"/>
            <a:ext cx="3492623" cy="2341209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42D52338-C5C7-4B99-A7E1-84FAC14C9DDC}"/>
              </a:ext>
            </a:extLst>
          </p:cNvPr>
          <p:cNvGrpSpPr/>
          <p:nvPr/>
        </p:nvGrpSpPr>
        <p:grpSpPr>
          <a:xfrm>
            <a:off x="4589319" y="3993989"/>
            <a:ext cx="2184400" cy="697896"/>
            <a:chOff x="4589319" y="3820665"/>
            <a:chExt cx="2184400" cy="697896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79811294-D0DD-4F48-A693-B948C6A49049}"/>
                </a:ext>
              </a:extLst>
            </p:cNvPr>
            <p:cNvSpPr/>
            <p:nvPr/>
          </p:nvSpPr>
          <p:spPr>
            <a:xfrm>
              <a:off x="4589319" y="3986995"/>
              <a:ext cx="2184400" cy="531566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+mj-ea"/>
                  <a:ea typeface="+mj-ea"/>
                </a:rPr>
                <a:t>点击图表中的图形</a:t>
              </a:r>
              <a:endParaRPr lang="en-US" altLang="zh-CN" b="1">
                <a:latin typeface="+mj-ea"/>
                <a:ea typeface="+mj-ea"/>
              </a:endParaRPr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id="{5312E93F-50B3-4C0A-AA10-E74DB6D175DD}"/>
                </a:ext>
              </a:extLst>
            </p:cNvPr>
            <p:cNvSpPr/>
            <p:nvPr/>
          </p:nvSpPr>
          <p:spPr>
            <a:xfrm>
              <a:off x="5569215" y="3820665"/>
              <a:ext cx="224609" cy="193628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EC3776D9-16EE-41F5-BD09-B22C07E13307}"/>
              </a:ext>
            </a:extLst>
          </p:cNvPr>
          <p:cNvSpPr txBox="1"/>
          <p:nvPr/>
        </p:nvSpPr>
        <p:spPr>
          <a:xfrm>
            <a:off x="9391683" y="492965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第三步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4EA7E615-8CE2-4786-9837-5DF9574B2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8920" y="1552007"/>
            <a:ext cx="2962688" cy="2067213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C28300F6-0191-4D21-A9D7-8BCE3432306F}"/>
              </a:ext>
            </a:extLst>
          </p:cNvPr>
          <p:cNvGrpSpPr/>
          <p:nvPr/>
        </p:nvGrpSpPr>
        <p:grpSpPr>
          <a:xfrm>
            <a:off x="8738064" y="3742837"/>
            <a:ext cx="2184400" cy="949048"/>
            <a:chOff x="8738064" y="3742837"/>
            <a:chExt cx="2184400" cy="949048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74589761-39F9-4FB1-ABDD-6F820B65DDE4}"/>
                </a:ext>
              </a:extLst>
            </p:cNvPr>
            <p:cNvSpPr/>
            <p:nvPr/>
          </p:nvSpPr>
          <p:spPr>
            <a:xfrm>
              <a:off x="8738064" y="3909166"/>
              <a:ext cx="2184400" cy="782719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>
                  <a:latin typeface="+mj-ea"/>
                  <a:ea typeface="+mj-ea"/>
                </a:rPr>
                <a:t>Ctrl+V </a:t>
              </a:r>
              <a:r>
                <a:rPr lang="zh-CN" altLang="en-US" b="1">
                  <a:latin typeface="+mj-ea"/>
                  <a:ea typeface="+mj-ea"/>
                </a:rPr>
                <a:t>进行粘贴</a:t>
              </a:r>
              <a:endParaRPr lang="en-US" altLang="zh-CN" b="1">
                <a:latin typeface="+mj-ea"/>
                <a:ea typeface="+mj-ea"/>
              </a:endParaRPr>
            </a:p>
            <a:p>
              <a:pPr algn="ctr"/>
              <a:r>
                <a:rPr lang="zh-CN" altLang="en-US" b="1">
                  <a:latin typeface="+mj-ea"/>
                  <a:ea typeface="+mj-ea"/>
                </a:rPr>
                <a:t>即可完成</a:t>
              </a:r>
            </a:p>
          </p:txBody>
        </p:sp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id="{C04FE96E-752E-476D-AF34-DEBC6F6D1B0B}"/>
                </a:ext>
              </a:extLst>
            </p:cNvPr>
            <p:cNvSpPr/>
            <p:nvPr/>
          </p:nvSpPr>
          <p:spPr>
            <a:xfrm>
              <a:off x="9717960" y="3742837"/>
              <a:ext cx="224609" cy="193628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DA18B122-C7B5-43F2-BF16-400471FCC500}"/>
              </a:ext>
            </a:extLst>
          </p:cNvPr>
          <p:cNvSpPr txBox="1"/>
          <p:nvPr/>
        </p:nvSpPr>
        <p:spPr>
          <a:xfrm>
            <a:off x="433136" y="5980827"/>
            <a:ext cx="6843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【</a:t>
            </a:r>
            <a:r>
              <a:rPr lang="zh-CN" altLang="en-US"/>
              <a:t>注意</a:t>
            </a:r>
            <a:r>
              <a:rPr lang="en-US" altLang="zh-CN"/>
              <a:t>】</a:t>
            </a:r>
            <a:r>
              <a:rPr lang="zh-CN" altLang="en-US"/>
              <a:t>形状的颜色要先设定好，复制粘贴到图表后无法更改颜色 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2F54415-45CC-4A81-99EE-224B06E32A29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CF52B0A-AF70-4466-9F5E-642CA0937763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2B4BE66-CD67-4E7A-9725-408D33E8601C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6DCA896-825F-4889-8D9E-F966B48B4516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0C403ED4-475D-40D6-A71E-C70AC19C54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28" name="图形 27">
              <a:extLst>
                <a:ext uri="{FF2B5EF4-FFF2-40B4-BE49-F238E27FC236}">
                  <a16:creationId xmlns:a16="http://schemas.microsoft.com/office/drawing/2014/main" id="{99E19FEC-B0DF-4DE9-9921-F8D1E7BA4C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BC654B4-4599-4E3D-B424-594118767FBC}"/>
              </a:ext>
            </a:extLst>
          </p:cNvPr>
          <p:cNvSpPr/>
          <p:nvPr/>
        </p:nvSpPr>
        <p:spPr>
          <a:xfrm>
            <a:off x="4328528" y="497520"/>
            <a:ext cx="3534945" cy="531177"/>
          </a:xfrm>
          <a:prstGeom prst="roundRect">
            <a:avLst>
              <a:gd name="adj" fmla="val 123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1677AB-9BD0-4569-86F1-3E781303835B}"/>
              </a:ext>
            </a:extLst>
          </p:cNvPr>
          <p:cNvSpPr txBox="1"/>
          <p:nvPr/>
        </p:nvSpPr>
        <p:spPr>
          <a:xfrm>
            <a:off x="4618673" y="53227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小小操作之美化图表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D4238126-5B11-433D-9D82-49EAA765ACCD}"/>
              </a:ext>
            </a:extLst>
          </p:cNvPr>
          <p:cNvSpPr/>
          <p:nvPr/>
        </p:nvSpPr>
        <p:spPr>
          <a:xfrm flipV="1">
            <a:off x="5966589" y="934514"/>
            <a:ext cx="258823" cy="22312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30873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44464F9-A564-45C4-A3E7-7F03F983CF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1889424"/>
            <a:ext cx="4535714" cy="254797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41FF936-A65D-47CA-AFF3-33A1B3971EDB}"/>
              </a:ext>
            </a:extLst>
          </p:cNvPr>
          <p:cNvSpPr txBox="1"/>
          <p:nvPr/>
        </p:nvSpPr>
        <p:spPr>
          <a:xfrm>
            <a:off x="876413" y="4599245"/>
            <a:ext cx="4103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第一步</a:t>
            </a:r>
            <a:r>
              <a:rPr lang="zh-CN" altLang="en-US">
                <a:latin typeface="+mj-ea"/>
                <a:ea typeface="+mj-ea"/>
              </a:rPr>
              <a:t>，点击图片，按</a:t>
            </a:r>
            <a:r>
              <a:rPr lang="en-US" altLang="zh-CN">
                <a:latin typeface="+mj-ea"/>
                <a:ea typeface="+mj-ea"/>
              </a:rPr>
              <a:t>delete</a:t>
            </a:r>
            <a:r>
              <a:rPr lang="zh-CN" altLang="en-US">
                <a:latin typeface="+mj-ea"/>
                <a:ea typeface="+mj-ea"/>
              </a:rPr>
              <a:t>删除图片</a:t>
            </a:r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E73D90AC-CF82-412E-A527-193458133AE3}"/>
              </a:ext>
            </a:extLst>
          </p:cNvPr>
          <p:cNvCxnSpPr>
            <a:cxnSpLocks/>
          </p:cNvCxnSpPr>
          <p:nvPr/>
        </p:nvCxnSpPr>
        <p:spPr>
          <a:xfrm>
            <a:off x="5693987" y="3163410"/>
            <a:ext cx="44994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id="{92EEF8F4-1F94-4BFD-83BD-28091CA3BF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2229" y="1889424"/>
            <a:ext cx="4511297" cy="255033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3FBA1D3-DC3E-40BB-AF44-CDEF4992CA40}"/>
              </a:ext>
            </a:extLst>
          </p:cNvPr>
          <p:cNvSpPr txBox="1"/>
          <p:nvPr/>
        </p:nvSpPr>
        <p:spPr>
          <a:xfrm>
            <a:off x="6641804" y="4599245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第二步</a:t>
            </a:r>
            <a:r>
              <a:rPr lang="zh-CN" altLang="en-US">
                <a:latin typeface="+mj-ea"/>
                <a:ea typeface="+mj-ea"/>
              </a:rPr>
              <a:t>，点击图片箭头所指的图标添加图片即可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FCEE26E-35B1-4B72-8B41-0A0068343106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6628E4C-EA35-4BB4-90DB-8F74D62497B4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96FEA04-6E71-46F5-AA92-ACBAED66EC09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808927C-5D23-47BB-A596-C94291419811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0629998E-5300-4E80-84D0-AB92DB6D8F3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8" name="图形 17">
              <a:extLst>
                <a:ext uri="{FF2B5EF4-FFF2-40B4-BE49-F238E27FC236}">
                  <a16:creationId xmlns:a16="http://schemas.microsoft.com/office/drawing/2014/main" id="{E008B3A5-ED56-46D7-B644-66C91C24DD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86C723F-8C1C-4E25-8A74-0847E0B94626}"/>
              </a:ext>
            </a:extLst>
          </p:cNvPr>
          <p:cNvSpPr/>
          <p:nvPr/>
        </p:nvSpPr>
        <p:spPr>
          <a:xfrm>
            <a:off x="3867334" y="497520"/>
            <a:ext cx="4457332" cy="531177"/>
          </a:xfrm>
          <a:prstGeom prst="roundRect">
            <a:avLst>
              <a:gd name="adj" fmla="val 123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C274BA2D-8F53-448B-BF9B-ED858747C14A}"/>
              </a:ext>
            </a:extLst>
          </p:cNvPr>
          <p:cNvSpPr/>
          <p:nvPr/>
        </p:nvSpPr>
        <p:spPr>
          <a:xfrm flipV="1">
            <a:off x="5966589" y="934514"/>
            <a:ext cx="258823" cy="22312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5">
            <a:extLst>
              <a:ext uri="{FF2B5EF4-FFF2-40B4-BE49-F238E27FC236}">
                <a16:creationId xmlns:a16="http://schemas.microsoft.com/office/drawing/2014/main" id="{7118BBE5-D572-463D-8F79-F09C186B4FDC}"/>
              </a:ext>
            </a:extLst>
          </p:cNvPr>
          <p:cNvSpPr/>
          <p:nvPr/>
        </p:nvSpPr>
        <p:spPr bwMode="auto">
          <a:xfrm>
            <a:off x="4149876" y="614135"/>
            <a:ext cx="2910731" cy="305128"/>
          </a:xfrm>
          <a:custGeom>
            <a:avLst/>
            <a:gdLst>
              <a:gd name="T0" fmla="*/ 1512 w 4593"/>
              <a:gd name="T1" fmla="*/ 367 h 500"/>
              <a:gd name="T2" fmla="*/ 1371 w 4593"/>
              <a:gd name="T3" fmla="*/ 495 h 500"/>
              <a:gd name="T4" fmla="*/ 1271 w 4593"/>
              <a:gd name="T5" fmla="*/ 367 h 500"/>
              <a:gd name="T6" fmla="*/ 3702 w 4593"/>
              <a:gd name="T7" fmla="*/ 285 h 500"/>
              <a:gd name="T8" fmla="*/ 2964 w 4593"/>
              <a:gd name="T9" fmla="*/ 237 h 500"/>
              <a:gd name="T10" fmla="*/ 2901 w 4593"/>
              <a:gd name="T11" fmla="*/ 338 h 500"/>
              <a:gd name="T12" fmla="*/ 2650 w 4593"/>
              <a:gd name="T13" fmla="*/ 415 h 500"/>
              <a:gd name="T14" fmla="*/ 2919 w 4593"/>
              <a:gd name="T15" fmla="*/ 415 h 500"/>
              <a:gd name="T16" fmla="*/ 1448 w 4593"/>
              <a:gd name="T17" fmla="*/ 242 h 500"/>
              <a:gd name="T18" fmla="*/ 1276 w 4593"/>
              <a:gd name="T19" fmla="*/ 242 h 500"/>
              <a:gd name="T20" fmla="*/ 2751 w 4593"/>
              <a:gd name="T21" fmla="*/ 213 h 500"/>
              <a:gd name="T22" fmla="*/ 4400 w 4593"/>
              <a:gd name="T23" fmla="*/ 362 h 500"/>
              <a:gd name="T24" fmla="*/ 4560 w 4593"/>
              <a:gd name="T25" fmla="*/ 189 h 500"/>
              <a:gd name="T26" fmla="*/ 4243 w 4593"/>
              <a:gd name="T27" fmla="*/ 410 h 500"/>
              <a:gd name="T28" fmla="*/ 1500 w 4593"/>
              <a:gd name="T29" fmla="*/ 285 h 500"/>
              <a:gd name="T30" fmla="*/ 1328 w 4593"/>
              <a:gd name="T31" fmla="*/ 285 h 500"/>
              <a:gd name="T32" fmla="*/ 2865 w 4593"/>
              <a:gd name="T33" fmla="*/ 155 h 500"/>
              <a:gd name="T34" fmla="*/ 512 w 4593"/>
              <a:gd name="T35" fmla="*/ 351 h 500"/>
              <a:gd name="T36" fmla="*/ 0 w 4593"/>
              <a:gd name="T37" fmla="*/ 351 h 500"/>
              <a:gd name="T38" fmla="*/ 849 w 4593"/>
              <a:gd name="T39" fmla="*/ 138 h 500"/>
              <a:gd name="T40" fmla="*/ 337 w 4593"/>
              <a:gd name="T41" fmla="*/ 138 h 500"/>
              <a:gd name="T42" fmla="*/ 2941 w 4593"/>
              <a:gd name="T43" fmla="*/ 151 h 500"/>
              <a:gd name="T44" fmla="*/ 2650 w 4593"/>
              <a:gd name="T45" fmla="*/ 83 h 500"/>
              <a:gd name="T46" fmla="*/ 1272 w 4593"/>
              <a:gd name="T47" fmla="*/ 94 h 500"/>
              <a:gd name="T48" fmla="*/ 3033 w 4593"/>
              <a:gd name="T49" fmla="*/ 23 h 500"/>
              <a:gd name="T50" fmla="*/ 2650 w 4593"/>
              <a:gd name="T51" fmla="*/ 496 h 500"/>
              <a:gd name="T52" fmla="*/ 1475 w 4593"/>
              <a:gd name="T53" fmla="*/ 142 h 500"/>
              <a:gd name="T54" fmla="*/ 1134 w 4593"/>
              <a:gd name="T55" fmla="*/ 95 h 500"/>
              <a:gd name="T56" fmla="*/ 1167 w 4593"/>
              <a:gd name="T57" fmla="*/ 221 h 500"/>
              <a:gd name="T58" fmla="*/ 1090 w 4593"/>
              <a:gd name="T59" fmla="*/ 491 h 500"/>
              <a:gd name="T60" fmla="*/ 1073 w 4593"/>
              <a:gd name="T61" fmla="*/ 410 h 500"/>
              <a:gd name="T62" fmla="*/ 1073 w 4593"/>
              <a:gd name="T63" fmla="*/ 158 h 500"/>
              <a:gd name="T64" fmla="*/ 726 w 4593"/>
              <a:gd name="T65" fmla="*/ 7 h 500"/>
              <a:gd name="T66" fmla="*/ 639 w 4593"/>
              <a:gd name="T67" fmla="*/ 490 h 500"/>
              <a:gd name="T68" fmla="*/ 214 w 4593"/>
              <a:gd name="T69" fmla="*/ 7 h 500"/>
              <a:gd name="T70" fmla="*/ 127 w 4593"/>
              <a:gd name="T71" fmla="*/ 490 h 500"/>
              <a:gd name="T72" fmla="*/ 1633 w 4593"/>
              <a:gd name="T73" fmla="*/ 5 h 500"/>
              <a:gd name="T74" fmla="*/ 1596 w 4593"/>
              <a:gd name="T75" fmla="*/ 255 h 500"/>
              <a:gd name="T76" fmla="*/ 4260 w 4593"/>
              <a:gd name="T77" fmla="*/ 24 h 500"/>
              <a:gd name="T78" fmla="*/ 4116 w 4593"/>
              <a:gd name="T79" fmla="*/ 328 h 500"/>
              <a:gd name="T80" fmla="*/ 3443 w 4593"/>
              <a:gd name="T81" fmla="*/ 132 h 500"/>
              <a:gd name="T82" fmla="*/ 3470 w 4593"/>
              <a:gd name="T83" fmla="*/ 264 h 500"/>
              <a:gd name="T84" fmla="*/ 3127 w 4593"/>
              <a:gd name="T85" fmla="*/ 500 h 500"/>
              <a:gd name="T86" fmla="*/ 3222 w 4593"/>
              <a:gd name="T87" fmla="*/ 132 h 500"/>
              <a:gd name="T88" fmla="*/ 1808 w 4593"/>
              <a:gd name="T89" fmla="*/ 81 h 500"/>
              <a:gd name="T90" fmla="*/ 2003 w 4593"/>
              <a:gd name="T91" fmla="*/ 207 h 500"/>
              <a:gd name="T92" fmla="*/ 2014 w 4593"/>
              <a:gd name="T93" fmla="*/ 394 h 500"/>
              <a:gd name="T94" fmla="*/ 1782 w 4593"/>
              <a:gd name="T95" fmla="*/ 145 h 500"/>
              <a:gd name="T96" fmla="*/ 4464 w 4593"/>
              <a:gd name="T97" fmla="*/ 74 h 500"/>
              <a:gd name="T98" fmla="*/ 4253 w 4593"/>
              <a:gd name="T99" fmla="*/ 85 h 500"/>
              <a:gd name="T100" fmla="*/ 3858 w 4593"/>
              <a:gd name="T101" fmla="*/ 1 h 500"/>
              <a:gd name="T102" fmla="*/ 3858 w 4593"/>
              <a:gd name="T103" fmla="*/ 219 h 500"/>
              <a:gd name="T104" fmla="*/ 3702 w 4593"/>
              <a:gd name="T105" fmla="*/ 466 h 500"/>
              <a:gd name="T106" fmla="*/ 3782 w 4593"/>
              <a:gd name="T107" fmla="*/ 1 h 500"/>
              <a:gd name="T108" fmla="*/ 2499 w 4593"/>
              <a:gd name="T109" fmla="*/ 159 h 500"/>
              <a:gd name="T110" fmla="*/ 2374 w 4593"/>
              <a:gd name="T111" fmla="*/ 482 h 500"/>
              <a:gd name="T112" fmla="*/ 2088 w 4593"/>
              <a:gd name="T113" fmla="*/ 375 h 500"/>
              <a:gd name="T114" fmla="*/ 2074 w 4593"/>
              <a:gd name="T115" fmla="*/ 161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593" h="500">
                <a:moveTo>
                  <a:pt x="1307" y="292"/>
                </a:moveTo>
                <a:lnTo>
                  <a:pt x="1371" y="292"/>
                </a:lnTo>
                <a:lnTo>
                  <a:pt x="1371" y="315"/>
                </a:lnTo>
                <a:lnTo>
                  <a:pt x="1512" y="315"/>
                </a:lnTo>
                <a:lnTo>
                  <a:pt x="1512" y="367"/>
                </a:lnTo>
                <a:lnTo>
                  <a:pt x="1401" y="367"/>
                </a:lnTo>
                <a:cubicBezTo>
                  <a:pt x="1431" y="394"/>
                  <a:pt x="1470" y="415"/>
                  <a:pt x="1519" y="429"/>
                </a:cubicBezTo>
                <a:cubicBezTo>
                  <a:pt x="1505" y="448"/>
                  <a:pt x="1494" y="465"/>
                  <a:pt x="1484" y="481"/>
                </a:cubicBezTo>
                <a:cubicBezTo>
                  <a:pt x="1437" y="459"/>
                  <a:pt x="1400" y="430"/>
                  <a:pt x="1371" y="396"/>
                </a:cubicBezTo>
                <a:lnTo>
                  <a:pt x="1371" y="495"/>
                </a:lnTo>
                <a:lnTo>
                  <a:pt x="1307" y="495"/>
                </a:lnTo>
                <a:lnTo>
                  <a:pt x="1307" y="395"/>
                </a:lnTo>
                <a:cubicBezTo>
                  <a:pt x="1269" y="435"/>
                  <a:pt x="1231" y="464"/>
                  <a:pt x="1193" y="484"/>
                </a:cubicBezTo>
                <a:cubicBezTo>
                  <a:pt x="1182" y="471"/>
                  <a:pt x="1168" y="455"/>
                  <a:pt x="1151" y="437"/>
                </a:cubicBezTo>
                <a:cubicBezTo>
                  <a:pt x="1200" y="416"/>
                  <a:pt x="1240" y="393"/>
                  <a:pt x="1271" y="367"/>
                </a:cubicBezTo>
                <a:lnTo>
                  <a:pt x="1169" y="367"/>
                </a:lnTo>
                <a:lnTo>
                  <a:pt x="1169" y="315"/>
                </a:lnTo>
                <a:lnTo>
                  <a:pt x="1307" y="315"/>
                </a:lnTo>
                <a:lnTo>
                  <a:pt x="1307" y="292"/>
                </a:lnTo>
                <a:close/>
                <a:moveTo>
                  <a:pt x="3702" y="285"/>
                </a:moveTo>
                <a:lnTo>
                  <a:pt x="3702" y="401"/>
                </a:lnTo>
                <a:lnTo>
                  <a:pt x="3959" y="401"/>
                </a:lnTo>
                <a:lnTo>
                  <a:pt x="3959" y="285"/>
                </a:lnTo>
                <a:lnTo>
                  <a:pt x="3702" y="285"/>
                </a:lnTo>
                <a:close/>
                <a:moveTo>
                  <a:pt x="2964" y="237"/>
                </a:moveTo>
                <a:cubicBezTo>
                  <a:pt x="2956" y="250"/>
                  <a:pt x="2947" y="265"/>
                  <a:pt x="2937" y="283"/>
                </a:cubicBezTo>
                <a:cubicBezTo>
                  <a:pt x="2888" y="274"/>
                  <a:pt x="2845" y="262"/>
                  <a:pt x="2809" y="246"/>
                </a:cubicBezTo>
                <a:cubicBezTo>
                  <a:pt x="2790" y="254"/>
                  <a:pt x="2770" y="261"/>
                  <a:pt x="2749" y="267"/>
                </a:cubicBezTo>
                <a:cubicBezTo>
                  <a:pt x="2804" y="274"/>
                  <a:pt x="2858" y="282"/>
                  <a:pt x="2911" y="291"/>
                </a:cubicBezTo>
                <a:lnTo>
                  <a:pt x="2901" y="338"/>
                </a:lnTo>
                <a:cubicBezTo>
                  <a:pt x="2846" y="328"/>
                  <a:pt x="2784" y="319"/>
                  <a:pt x="2716" y="310"/>
                </a:cubicBezTo>
                <a:lnTo>
                  <a:pt x="2724" y="274"/>
                </a:lnTo>
                <a:cubicBezTo>
                  <a:pt x="2708" y="278"/>
                  <a:pt x="2691" y="281"/>
                  <a:pt x="2673" y="285"/>
                </a:cubicBezTo>
                <a:cubicBezTo>
                  <a:pt x="2667" y="271"/>
                  <a:pt x="2659" y="256"/>
                  <a:pt x="2650" y="241"/>
                </a:cubicBezTo>
                <a:lnTo>
                  <a:pt x="2650" y="415"/>
                </a:lnTo>
                <a:lnTo>
                  <a:pt x="2917" y="415"/>
                </a:lnTo>
                <a:cubicBezTo>
                  <a:pt x="2849" y="401"/>
                  <a:pt x="2767" y="388"/>
                  <a:pt x="2671" y="377"/>
                </a:cubicBezTo>
                <a:lnTo>
                  <a:pt x="2685" y="324"/>
                </a:lnTo>
                <a:cubicBezTo>
                  <a:pt x="2773" y="336"/>
                  <a:pt x="2855" y="348"/>
                  <a:pt x="2933" y="361"/>
                </a:cubicBezTo>
                <a:lnTo>
                  <a:pt x="2919" y="415"/>
                </a:lnTo>
                <a:lnTo>
                  <a:pt x="2964" y="415"/>
                </a:lnTo>
                <a:lnTo>
                  <a:pt x="2964" y="237"/>
                </a:lnTo>
                <a:close/>
                <a:moveTo>
                  <a:pt x="1407" y="207"/>
                </a:moveTo>
                <a:lnTo>
                  <a:pt x="1407" y="242"/>
                </a:lnTo>
                <a:lnTo>
                  <a:pt x="1448" y="242"/>
                </a:lnTo>
                <a:lnTo>
                  <a:pt x="1448" y="207"/>
                </a:lnTo>
                <a:lnTo>
                  <a:pt x="1407" y="207"/>
                </a:lnTo>
                <a:close/>
                <a:moveTo>
                  <a:pt x="1236" y="207"/>
                </a:moveTo>
                <a:lnTo>
                  <a:pt x="1236" y="242"/>
                </a:lnTo>
                <a:lnTo>
                  <a:pt x="1276" y="242"/>
                </a:lnTo>
                <a:lnTo>
                  <a:pt x="1276" y="207"/>
                </a:lnTo>
                <a:lnTo>
                  <a:pt x="1236" y="207"/>
                </a:lnTo>
                <a:close/>
                <a:moveTo>
                  <a:pt x="2650" y="177"/>
                </a:moveTo>
                <a:lnTo>
                  <a:pt x="2650" y="236"/>
                </a:lnTo>
                <a:cubicBezTo>
                  <a:pt x="2688" y="230"/>
                  <a:pt x="2722" y="222"/>
                  <a:pt x="2751" y="213"/>
                </a:cubicBezTo>
                <a:cubicBezTo>
                  <a:pt x="2739" y="204"/>
                  <a:pt x="2727" y="194"/>
                  <a:pt x="2717" y="183"/>
                </a:cubicBezTo>
                <a:cubicBezTo>
                  <a:pt x="2706" y="192"/>
                  <a:pt x="2695" y="200"/>
                  <a:pt x="2683" y="209"/>
                </a:cubicBezTo>
                <a:cubicBezTo>
                  <a:pt x="2674" y="199"/>
                  <a:pt x="2663" y="188"/>
                  <a:pt x="2650" y="177"/>
                </a:cubicBezTo>
                <a:close/>
                <a:moveTo>
                  <a:pt x="4333" y="170"/>
                </a:moveTo>
                <a:cubicBezTo>
                  <a:pt x="4346" y="204"/>
                  <a:pt x="4368" y="268"/>
                  <a:pt x="4400" y="362"/>
                </a:cubicBezTo>
                <a:lnTo>
                  <a:pt x="4332" y="384"/>
                </a:lnTo>
                <a:cubicBezTo>
                  <a:pt x="4308" y="303"/>
                  <a:pt x="4288" y="239"/>
                  <a:pt x="4270" y="191"/>
                </a:cubicBezTo>
                <a:lnTo>
                  <a:pt x="4333" y="170"/>
                </a:lnTo>
                <a:close/>
                <a:moveTo>
                  <a:pt x="4481" y="167"/>
                </a:moveTo>
                <a:lnTo>
                  <a:pt x="4560" y="189"/>
                </a:lnTo>
                <a:cubicBezTo>
                  <a:pt x="4552" y="211"/>
                  <a:pt x="4526" y="284"/>
                  <a:pt x="4482" y="410"/>
                </a:cubicBezTo>
                <a:lnTo>
                  <a:pt x="4593" y="410"/>
                </a:lnTo>
                <a:lnTo>
                  <a:pt x="4593" y="474"/>
                </a:lnTo>
                <a:lnTo>
                  <a:pt x="4243" y="474"/>
                </a:lnTo>
                <a:lnTo>
                  <a:pt x="4243" y="410"/>
                </a:lnTo>
                <a:lnTo>
                  <a:pt x="4411" y="410"/>
                </a:lnTo>
                <a:cubicBezTo>
                  <a:pt x="4439" y="333"/>
                  <a:pt x="4462" y="252"/>
                  <a:pt x="4481" y="167"/>
                </a:cubicBezTo>
                <a:close/>
                <a:moveTo>
                  <a:pt x="1355" y="164"/>
                </a:moveTo>
                <a:lnTo>
                  <a:pt x="1500" y="164"/>
                </a:lnTo>
                <a:lnTo>
                  <a:pt x="1500" y="285"/>
                </a:lnTo>
                <a:lnTo>
                  <a:pt x="1355" y="285"/>
                </a:lnTo>
                <a:lnTo>
                  <a:pt x="1355" y="164"/>
                </a:lnTo>
                <a:close/>
                <a:moveTo>
                  <a:pt x="1184" y="164"/>
                </a:moveTo>
                <a:lnTo>
                  <a:pt x="1328" y="164"/>
                </a:lnTo>
                <a:lnTo>
                  <a:pt x="1328" y="285"/>
                </a:lnTo>
                <a:lnTo>
                  <a:pt x="1184" y="285"/>
                </a:lnTo>
                <a:lnTo>
                  <a:pt x="1184" y="164"/>
                </a:lnTo>
                <a:close/>
                <a:moveTo>
                  <a:pt x="2757" y="155"/>
                </a:moveTo>
                <a:cubicBezTo>
                  <a:pt x="2771" y="169"/>
                  <a:pt x="2788" y="181"/>
                  <a:pt x="2809" y="192"/>
                </a:cubicBezTo>
                <a:cubicBezTo>
                  <a:pt x="2833" y="181"/>
                  <a:pt x="2851" y="169"/>
                  <a:pt x="2865" y="155"/>
                </a:cubicBezTo>
                <a:lnTo>
                  <a:pt x="2757" y="155"/>
                </a:lnTo>
                <a:close/>
                <a:moveTo>
                  <a:pt x="589" y="115"/>
                </a:moveTo>
                <a:lnTo>
                  <a:pt x="664" y="133"/>
                </a:lnTo>
                <a:cubicBezTo>
                  <a:pt x="639" y="222"/>
                  <a:pt x="613" y="304"/>
                  <a:pt x="586" y="379"/>
                </a:cubicBezTo>
                <a:lnTo>
                  <a:pt x="512" y="351"/>
                </a:lnTo>
                <a:cubicBezTo>
                  <a:pt x="541" y="275"/>
                  <a:pt x="567" y="196"/>
                  <a:pt x="589" y="115"/>
                </a:cubicBezTo>
                <a:close/>
                <a:moveTo>
                  <a:pt x="77" y="115"/>
                </a:moveTo>
                <a:lnTo>
                  <a:pt x="152" y="133"/>
                </a:lnTo>
                <a:cubicBezTo>
                  <a:pt x="127" y="222"/>
                  <a:pt x="101" y="304"/>
                  <a:pt x="74" y="379"/>
                </a:cubicBezTo>
                <a:lnTo>
                  <a:pt x="0" y="351"/>
                </a:lnTo>
                <a:cubicBezTo>
                  <a:pt x="29" y="275"/>
                  <a:pt x="55" y="196"/>
                  <a:pt x="77" y="115"/>
                </a:cubicBezTo>
                <a:close/>
                <a:moveTo>
                  <a:pt x="920" y="115"/>
                </a:moveTo>
                <a:cubicBezTo>
                  <a:pt x="951" y="188"/>
                  <a:pt x="982" y="264"/>
                  <a:pt x="1012" y="345"/>
                </a:cubicBezTo>
                <a:lnTo>
                  <a:pt x="933" y="376"/>
                </a:lnTo>
                <a:cubicBezTo>
                  <a:pt x="905" y="289"/>
                  <a:pt x="877" y="210"/>
                  <a:pt x="849" y="138"/>
                </a:cubicBezTo>
                <a:lnTo>
                  <a:pt x="920" y="115"/>
                </a:lnTo>
                <a:close/>
                <a:moveTo>
                  <a:pt x="408" y="115"/>
                </a:moveTo>
                <a:cubicBezTo>
                  <a:pt x="439" y="188"/>
                  <a:pt x="470" y="264"/>
                  <a:pt x="500" y="345"/>
                </a:cubicBezTo>
                <a:lnTo>
                  <a:pt x="421" y="376"/>
                </a:lnTo>
                <a:cubicBezTo>
                  <a:pt x="393" y="289"/>
                  <a:pt x="365" y="210"/>
                  <a:pt x="337" y="138"/>
                </a:cubicBezTo>
                <a:lnTo>
                  <a:pt x="408" y="115"/>
                </a:lnTo>
                <a:close/>
                <a:moveTo>
                  <a:pt x="2812" y="83"/>
                </a:moveTo>
                <a:cubicBezTo>
                  <a:pt x="2805" y="92"/>
                  <a:pt x="2799" y="101"/>
                  <a:pt x="2792" y="110"/>
                </a:cubicBezTo>
                <a:lnTo>
                  <a:pt x="2941" y="110"/>
                </a:lnTo>
                <a:lnTo>
                  <a:pt x="2941" y="151"/>
                </a:lnTo>
                <a:cubicBezTo>
                  <a:pt x="2924" y="175"/>
                  <a:pt x="2900" y="196"/>
                  <a:pt x="2872" y="214"/>
                </a:cubicBezTo>
                <a:cubicBezTo>
                  <a:pt x="2899" y="221"/>
                  <a:pt x="2929" y="227"/>
                  <a:pt x="2964" y="231"/>
                </a:cubicBezTo>
                <a:lnTo>
                  <a:pt x="2964" y="83"/>
                </a:lnTo>
                <a:lnTo>
                  <a:pt x="2812" y="83"/>
                </a:lnTo>
                <a:close/>
                <a:moveTo>
                  <a:pt x="2650" y="83"/>
                </a:moveTo>
                <a:lnTo>
                  <a:pt x="2650" y="170"/>
                </a:lnTo>
                <a:cubicBezTo>
                  <a:pt x="2691" y="142"/>
                  <a:pt x="2722" y="113"/>
                  <a:pt x="2743" y="83"/>
                </a:cubicBezTo>
                <a:lnTo>
                  <a:pt x="2650" y="83"/>
                </a:lnTo>
                <a:close/>
                <a:moveTo>
                  <a:pt x="1272" y="66"/>
                </a:moveTo>
                <a:lnTo>
                  <a:pt x="1272" y="94"/>
                </a:lnTo>
                <a:lnTo>
                  <a:pt x="1411" y="94"/>
                </a:lnTo>
                <a:lnTo>
                  <a:pt x="1411" y="66"/>
                </a:lnTo>
                <a:lnTo>
                  <a:pt x="1272" y="66"/>
                </a:lnTo>
                <a:close/>
                <a:moveTo>
                  <a:pt x="2581" y="23"/>
                </a:moveTo>
                <a:lnTo>
                  <a:pt x="3033" y="23"/>
                </a:lnTo>
                <a:lnTo>
                  <a:pt x="3033" y="495"/>
                </a:lnTo>
                <a:lnTo>
                  <a:pt x="2964" y="495"/>
                </a:lnTo>
                <a:lnTo>
                  <a:pt x="2964" y="476"/>
                </a:lnTo>
                <a:lnTo>
                  <a:pt x="2650" y="476"/>
                </a:lnTo>
                <a:lnTo>
                  <a:pt x="2650" y="496"/>
                </a:lnTo>
                <a:lnTo>
                  <a:pt x="2581" y="496"/>
                </a:lnTo>
                <a:lnTo>
                  <a:pt x="2581" y="23"/>
                </a:lnTo>
                <a:close/>
                <a:moveTo>
                  <a:pt x="1208" y="19"/>
                </a:moveTo>
                <a:lnTo>
                  <a:pt x="1475" y="19"/>
                </a:lnTo>
                <a:lnTo>
                  <a:pt x="1475" y="142"/>
                </a:lnTo>
                <a:lnTo>
                  <a:pt x="1208" y="142"/>
                </a:lnTo>
                <a:lnTo>
                  <a:pt x="1208" y="19"/>
                </a:lnTo>
                <a:close/>
                <a:moveTo>
                  <a:pt x="1073" y="7"/>
                </a:moveTo>
                <a:lnTo>
                  <a:pt x="1134" y="7"/>
                </a:lnTo>
                <a:lnTo>
                  <a:pt x="1134" y="95"/>
                </a:lnTo>
                <a:lnTo>
                  <a:pt x="1177" y="95"/>
                </a:lnTo>
                <a:lnTo>
                  <a:pt x="1177" y="158"/>
                </a:lnTo>
                <a:lnTo>
                  <a:pt x="1134" y="158"/>
                </a:lnTo>
                <a:lnTo>
                  <a:pt x="1134" y="230"/>
                </a:lnTo>
                <a:cubicBezTo>
                  <a:pt x="1146" y="227"/>
                  <a:pt x="1157" y="224"/>
                  <a:pt x="1167" y="221"/>
                </a:cubicBezTo>
                <a:cubicBezTo>
                  <a:pt x="1167" y="247"/>
                  <a:pt x="1167" y="270"/>
                  <a:pt x="1168" y="288"/>
                </a:cubicBezTo>
                <a:lnTo>
                  <a:pt x="1134" y="298"/>
                </a:lnTo>
                <a:lnTo>
                  <a:pt x="1134" y="429"/>
                </a:lnTo>
                <a:cubicBezTo>
                  <a:pt x="1134" y="448"/>
                  <a:pt x="1130" y="462"/>
                  <a:pt x="1124" y="473"/>
                </a:cubicBezTo>
                <a:cubicBezTo>
                  <a:pt x="1118" y="483"/>
                  <a:pt x="1107" y="489"/>
                  <a:pt x="1090" y="491"/>
                </a:cubicBezTo>
                <a:cubicBezTo>
                  <a:pt x="1074" y="493"/>
                  <a:pt x="1056" y="494"/>
                  <a:pt x="1036" y="494"/>
                </a:cubicBezTo>
                <a:cubicBezTo>
                  <a:pt x="1033" y="474"/>
                  <a:pt x="1029" y="453"/>
                  <a:pt x="1024" y="429"/>
                </a:cubicBezTo>
                <a:cubicBezTo>
                  <a:pt x="1047" y="430"/>
                  <a:pt x="1060" y="430"/>
                  <a:pt x="1063" y="429"/>
                </a:cubicBezTo>
                <a:cubicBezTo>
                  <a:pt x="1066" y="429"/>
                  <a:pt x="1068" y="427"/>
                  <a:pt x="1070" y="424"/>
                </a:cubicBezTo>
                <a:cubicBezTo>
                  <a:pt x="1072" y="420"/>
                  <a:pt x="1073" y="416"/>
                  <a:pt x="1073" y="410"/>
                </a:cubicBezTo>
                <a:lnTo>
                  <a:pt x="1073" y="316"/>
                </a:lnTo>
                <a:lnTo>
                  <a:pt x="1027" y="330"/>
                </a:lnTo>
                <a:lnTo>
                  <a:pt x="1022" y="256"/>
                </a:lnTo>
                <a:cubicBezTo>
                  <a:pt x="1040" y="252"/>
                  <a:pt x="1057" y="249"/>
                  <a:pt x="1073" y="245"/>
                </a:cubicBezTo>
                <a:lnTo>
                  <a:pt x="1073" y="158"/>
                </a:lnTo>
                <a:lnTo>
                  <a:pt x="1031" y="158"/>
                </a:lnTo>
                <a:lnTo>
                  <a:pt x="1031" y="95"/>
                </a:lnTo>
                <a:lnTo>
                  <a:pt x="1073" y="95"/>
                </a:lnTo>
                <a:lnTo>
                  <a:pt x="1073" y="7"/>
                </a:lnTo>
                <a:close/>
                <a:moveTo>
                  <a:pt x="726" y="7"/>
                </a:moveTo>
                <a:lnTo>
                  <a:pt x="804" y="7"/>
                </a:lnTo>
                <a:lnTo>
                  <a:pt x="804" y="385"/>
                </a:lnTo>
                <a:cubicBezTo>
                  <a:pt x="804" y="418"/>
                  <a:pt x="799" y="442"/>
                  <a:pt x="789" y="458"/>
                </a:cubicBezTo>
                <a:cubicBezTo>
                  <a:pt x="778" y="473"/>
                  <a:pt x="765" y="483"/>
                  <a:pt x="749" y="485"/>
                </a:cubicBezTo>
                <a:cubicBezTo>
                  <a:pt x="733" y="488"/>
                  <a:pt x="696" y="490"/>
                  <a:pt x="639" y="490"/>
                </a:cubicBezTo>
                <a:cubicBezTo>
                  <a:pt x="634" y="461"/>
                  <a:pt x="628" y="435"/>
                  <a:pt x="621" y="411"/>
                </a:cubicBezTo>
                <a:cubicBezTo>
                  <a:pt x="647" y="414"/>
                  <a:pt x="671" y="415"/>
                  <a:pt x="691" y="415"/>
                </a:cubicBezTo>
                <a:cubicBezTo>
                  <a:pt x="714" y="415"/>
                  <a:pt x="726" y="401"/>
                  <a:pt x="726" y="374"/>
                </a:cubicBezTo>
                <a:lnTo>
                  <a:pt x="726" y="7"/>
                </a:lnTo>
                <a:close/>
                <a:moveTo>
                  <a:pt x="214" y="7"/>
                </a:moveTo>
                <a:lnTo>
                  <a:pt x="292" y="7"/>
                </a:lnTo>
                <a:lnTo>
                  <a:pt x="292" y="385"/>
                </a:lnTo>
                <a:cubicBezTo>
                  <a:pt x="292" y="418"/>
                  <a:pt x="287" y="442"/>
                  <a:pt x="277" y="458"/>
                </a:cubicBezTo>
                <a:cubicBezTo>
                  <a:pt x="266" y="473"/>
                  <a:pt x="253" y="483"/>
                  <a:pt x="237" y="485"/>
                </a:cubicBezTo>
                <a:cubicBezTo>
                  <a:pt x="221" y="488"/>
                  <a:pt x="184" y="490"/>
                  <a:pt x="127" y="490"/>
                </a:cubicBezTo>
                <a:cubicBezTo>
                  <a:pt x="122" y="461"/>
                  <a:pt x="116" y="435"/>
                  <a:pt x="109" y="411"/>
                </a:cubicBezTo>
                <a:cubicBezTo>
                  <a:pt x="135" y="414"/>
                  <a:pt x="159" y="415"/>
                  <a:pt x="179" y="415"/>
                </a:cubicBezTo>
                <a:cubicBezTo>
                  <a:pt x="202" y="415"/>
                  <a:pt x="214" y="401"/>
                  <a:pt x="214" y="374"/>
                </a:cubicBezTo>
                <a:lnTo>
                  <a:pt x="214" y="7"/>
                </a:lnTo>
                <a:close/>
                <a:moveTo>
                  <a:pt x="1633" y="5"/>
                </a:moveTo>
                <a:lnTo>
                  <a:pt x="1700" y="25"/>
                </a:lnTo>
                <a:cubicBezTo>
                  <a:pt x="1689" y="58"/>
                  <a:pt x="1677" y="91"/>
                  <a:pt x="1664" y="122"/>
                </a:cubicBezTo>
                <a:lnTo>
                  <a:pt x="1664" y="495"/>
                </a:lnTo>
                <a:lnTo>
                  <a:pt x="1596" y="495"/>
                </a:lnTo>
                <a:lnTo>
                  <a:pt x="1596" y="255"/>
                </a:lnTo>
                <a:cubicBezTo>
                  <a:pt x="1582" y="278"/>
                  <a:pt x="1567" y="299"/>
                  <a:pt x="1552" y="321"/>
                </a:cubicBezTo>
                <a:cubicBezTo>
                  <a:pt x="1548" y="295"/>
                  <a:pt x="1543" y="264"/>
                  <a:pt x="1535" y="228"/>
                </a:cubicBezTo>
                <a:cubicBezTo>
                  <a:pt x="1575" y="164"/>
                  <a:pt x="1608" y="90"/>
                  <a:pt x="1633" y="5"/>
                </a:cubicBezTo>
                <a:close/>
                <a:moveTo>
                  <a:pt x="4196" y="5"/>
                </a:moveTo>
                <a:lnTo>
                  <a:pt x="4260" y="24"/>
                </a:lnTo>
                <a:cubicBezTo>
                  <a:pt x="4247" y="60"/>
                  <a:pt x="4234" y="93"/>
                  <a:pt x="4221" y="125"/>
                </a:cubicBezTo>
                <a:lnTo>
                  <a:pt x="4221" y="498"/>
                </a:lnTo>
                <a:lnTo>
                  <a:pt x="4154" y="498"/>
                </a:lnTo>
                <a:lnTo>
                  <a:pt x="4154" y="264"/>
                </a:lnTo>
                <a:cubicBezTo>
                  <a:pt x="4141" y="287"/>
                  <a:pt x="4128" y="308"/>
                  <a:pt x="4116" y="328"/>
                </a:cubicBezTo>
                <a:cubicBezTo>
                  <a:pt x="4111" y="304"/>
                  <a:pt x="4103" y="275"/>
                  <a:pt x="4094" y="242"/>
                </a:cubicBezTo>
                <a:cubicBezTo>
                  <a:pt x="4128" y="186"/>
                  <a:pt x="4162" y="107"/>
                  <a:pt x="4196" y="5"/>
                </a:cubicBezTo>
                <a:close/>
                <a:moveTo>
                  <a:pt x="3368" y="4"/>
                </a:moveTo>
                <a:lnTo>
                  <a:pt x="3443" y="4"/>
                </a:lnTo>
                <a:lnTo>
                  <a:pt x="3443" y="132"/>
                </a:lnTo>
                <a:lnTo>
                  <a:pt x="3563" y="132"/>
                </a:lnTo>
                <a:lnTo>
                  <a:pt x="3563" y="198"/>
                </a:lnTo>
                <a:lnTo>
                  <a:pt x="3222" y="198"/>
                </a:lnTo>
                <a:cubicBezTo>
                  <a:pt x="3222" y="221"/>
                  <a:pt x="3222" y="243"/>
                  <a:pt x="3220" y="264"/>
                </a:cubicBezTo>
                <a:lnTo>
                  <a:pt x="3470" y="264"/>
                </a:lnTo>
                <a:lnTo>
                  <a:pt x="3470" y="494"/>
                </a:lnTo>
                <a:lnTo>
                  <a:pt x="3395" y="494"/>
                </a:lnTo>
                <a:lnTo>
                  <a:pt x="3395" y="330"/>
                </a:lnTo>
                <a:lnTo>
                  <a:pt x="3211" y="330"/>
                </a:lnTo>
                <a:cubicBezTo>
                  <a:pt x="3197" y="400"/>
                  <a:pt x="3169" y="456"/>
                  <a:pt x="3127" y="500"/>
                </a:cubicBezTo>
                <a:cubicBezTo>
                  <a:pt x="3109" y="479"/>
                  <a:pt x="3090" y="459"/>
                  <a:pt x="3069" y="441"/>
                </a:cubicBezTo>
                <a:cubicBezTo>
                  <a:pt x="3122" y="394"/>
                  <a:pt x="3149" y="314"/>
                  <a:pt x="3149" y="202"/>
                </a:cubicBezTo>
                <a:lnTo>
                  <a:pt x="3149" y="13"/>
                </a:lnTo>
                <a:lnTo>
                  <a:pt x="3222" y="13"/>
                </a:lnTo>
                <a:lnTo>
                  <a:pt x="3222" y="132"/>
                </a:lnTo>
                <a:lnTo>
                  <a:pt x="3368" y="132"/>
                </a:lnTo>
                <a:lnTo>
                  <a:pt x="3368" y="4"/>
                </a:lnTo>
                <a:close/>
                <a:moveTo>
                  <a:pt x="1763" y="2"/>
                </a:moveTo>
                <a:lnTo>
                  <a:pt x="1828" y="18"/>
                </a:lnTo>
                <a:cubicBezTo>
                  <a:pt x="1821" y="40"/>
                  <a:pt x="1815" y="61"/>
                  <a:pt x="1808" y="81"/>
                </a:cubicBezTo>
                <a:lnTo>
                  <a:pt x="2031" y="81"/>
                </a:lnTo>
                <a:lnTo>
                  <a:pt x="2031" y="145"/>
                </a:lnTo>
                <a:lnTo>
                  <a:pt x="1867" y="145"/>
                </a:lnTo>
                <a:lnTo>
                  <a:pt x="1867" y="207"/>
                </a:lnTo>
                <a:lnTo>
                  <a:pt x="2003" y="207"/>
                </a:lnTo>
                <a:lnTo>
                  <a:pt x="2003" y="270"/>
                </a:lnTo>
                <a:lnTo>
                  <a:pt x="1867" y="270"/>
                </a:lnTo>
                <a:lnTo>
                  <a:pt x="1867" y="331"/>
                </a:lnTo>
                <a:lnTo>
                  <a:pt x="2014" y="331"/>
                </a:lnTo>
                <a:lnTo>
                  <a:pt x="2014" y="394"/>
                </a:lnTo>
                <a:lnTo>
                  <a:pt x="1867" y="394"/>
                </a:lnTo>
                <a:lnTo>
                  <a:pt x="1867" y="495"/>
                </a:lnTo>
                <a:lnTo>
                  <a:pt x="1797" y="495"/>
                </a:lnTo>
                <a:lnTo>
                  <a:pt x="1797" y="145"/>
                </a:lnTo>
                <a:lnTo>
                  <a:pt x="1782" y="145"/>
                </a:lnTo>
                <a:cubicBezTo>
                  <a:pt x="1761" y="191"/>
                  <a:pt x="1738" y="231"/>
                  <a:pt x="1712" y="265"/>
                </a:cubicBezTo>
                <a:cubicBezTo>
                  <a:pt x="1702" y="247"/>
                  <a:pt x="1690" y="225"/>
                  <a:pt x="1674" y="200"/>
                </a:cubicBezTo>
                <a:cubicBezTo>
                  <a:pt x="1712" y="143"/>
                  <a:pt x="1741" y="77"/>
                  <a:pt x="1763" y="2"/>
                </a:cubicBezTo>
                <a:close/>
                <a:moveTo>
                  <a:pt x="4430" y="1"/>
                </a:moveTo>
                <a:cubicBezTo>
                  <a:pt x="4442" y="26"/>
                  <a:pt x="4453" y="50"/>
                  <a:pt x="4464" y="74"/>
                </a:cubicBezTo>
                <a:lnTo>
                  <a:pt x="4424" y="85"/>
                </a:lnTo>
                <a:lnTo>
                  <a:pt x="4576" y="85"/>
                </a:lnTo>
                <a:lnTo>
                  <a:pt x="4576" y="149"/>
                </a:lnTo>
                <a:lnTo>
                  <a:pt x="4253" y="149"/>
                </a:lnTo>
                <a:lnTo>
                  <a:pt x="4253" y="85"/>
                </a:lnTo>
                <a:lnTo>
                  <a:pt x="4385" y="85"/>
                </a:lnTo>
                <a:cubicBezTo>
                  <a:pt x="4378" y="65"/>
                  <a:pt x="4368" y="44"/>
                  <a:pt x="4358" y="20"/>
                </a:cubicBezTo>
                <a:lnTo>
                  <a:pt x="4430" y="1"/>
                </a:lnTo>
                <a:close/>
                <a:moveTo>
                  <a:pt x="3782" y="1"/>
                </a:moveTo>
                <a:lnTo>
                  <a:pt x="3858" y="1"/>
                </a:lnTo>
                <a:lnTo>
                  <a:pt x="3858" y="76"/>
                </a:lnTo>
                <a:lnTo>
                  <a:pt x="4079" y="76"/>
                </a:lnTo>
                <a:lnTo>
                  <a:pt x="4079" y="142"/>
                </a:lnTo>
                <a:lnTo>
                  <a:pt x="3858" y="142"/>
                </a:lnTo>
                <a:lnTo>
                  <a:pt x="3858" y="219"/>
                </a:lnTo>
                <a:lnTo>
                  <a:pt x="4031" y="219"/>
                </a:lnTo>
                <a:lnTo>
                  <a:pt x="4031" y="493"/>
                </a:lnTo>
                <a:lnTo>
                  <a:pt x="3959" y="493"/>
                </a:lnTo>
                <a:lnTo>
                  <a:pt x="3959" y="466"/>
                </a:lnTo>
                <a:lnTo>
                  <a:pt x="3702" y="466"/>
                </a:lnTo>
                <a:lnTo>
                  <a:pt x="3702" y="493"/>
                </a:lnTo>
                <a:lnTo>
                  <a:pt x="3630" y="493"/>
                </a:lnTo>
                <a:lnTo>
                  <a:pt x="3630" y="219"/>
                </a:lnTo>
                <a:lnTo>
                  <a:pt x="3782" y="219"/>
                </a:lnTo>
                <a:lnTo>
                  <a:pt x="3782" y="1"/>
                </a:lnTo>
                <a:close/>
                <a:moveTo>
                  <a:pt x="2293" y="0"/>
                </a:moveTo>
                <a:cubicBezTo>
                  <a:pt x="2315" y="32"/>
                  <a:pt x="2332" y="58"/>
                  <a:pt x="2342" y="77"/>
                </a:cubicBezTo>
                <a:lnTo>
                  <a:pt x="2308" y="93"/>
                </a:lnTo>
                <a:lnTo>
                  <a:pt x="2499" y="93"/>
                </a:lnTo>
                <a:lnTo>
                  <a:pt x="2499" y="159"/>
                </a:lnTo>
                <a:cubicBezTo>
                  <a:pt x="2416" y="248"/>
                  <a:pt x="2321" y="326"/>
                  <a:pt x="2213" y="394"/>
                </a:cubicBezTo>
                <a:cubicBezTo>
                  <a:pt x="2236" y="405"/>
                  <a:pt x="2264" y="411"/>
                  <a:pt x="2296" y="411"/>
                </a:cubicBezTo>
                <a:cubicBezTo>
                  <a:pt x="2407" y="411"/>
                  <a:pt x="2490" y="410"/>
                  <a:pt x="2545" y="409"/>
                </a:cubicBezTo>
                <a:cubicBezTo>
                  <a:pt x="2536" y="430"/>
                  <a:pt x="2528" y="455"/>
                  <a:pt x="2522" y="482"/>
                </a:cubicBezTo>
                <a:cubicBezTo>
                  <a:pt x="2489" y="483"/>
                  <a:pt x="2440" y="483"/>
                  <a:pt x="2374" y="482"/>
                </a:cubicBezTo>
                <a:lnTo>
                  <a:pt x="2294" y="480"/>
                </a:lnTo>
                <a:cubicBezTo>
                  <a:pt x="2221" y="480"/>
                  <a:pt x="2170" y="460"/>
                  <a:pt x="2142" y="420"/>
                </a:cubicBezTo>
                <a:cubicBezTo>
                  <a:pt x="2129" y="432"/>
                  <a:pt x="2107" y="457"/>
                  <a:pt x="2076" y="494"/>
                </a:cubicBezTo>
                <a:lnTo>
                  <a:pt x="2046" y="415"/>
                </a:lnTo>
                <a:cubicBezTo>
                  <a:pt x="2058" y="403"/>
                  <a:pt x="2072" y="390"/>
                  <a:pt x="2088" y="375"/>
                </a:cubicBezTo>
                <a:cubicBezTo>
                  <a:pt x="2105" y="361"/>
                  <a:pt x="2116" y="352"/>
                  <a:pt x="2122" y="349"/>
                </a:cubicBezTo>
                <a:cubicBezTo>
                  <a:pt x="2128" y="346"/>
                  <a:pt x="2134" y="345"/>
                  <a:pt x="2140" y="345"/>
                </a:cubicBezTo>
                <a:cubicBezTo>
                  <a:pt x="2144" y="345"/>
                  <a:pt x="2148" y="345"/>
                  <a:pt x="2151" y="347"/>
                </a:cubicBezTo>
                <a:cubicBezTo>
                  <a:pt x="2251" y="285"/>
                  <a:pt x="2332" y="223"/>
                  <a:pt x="2396" y="161"/>
                </a:cubicBezTo>
                <a:lnTo>
                  <a:pt x="2074" y="161"/>
                </a:lnTo>
                <a:lnTo>
                  <a:pt x="2074" y="93"/>
                </a:lnTo>
                <a:lnTo>
                  <a:pt x="2265" y="93"/>
                </a:lnTo>
                <a:cubicBezTo>
                  <a:pt x="2255" y="76"/>
                  <a:pt x="2242" y="55"/>
                  <a:pt x="2226" y="32"/>
                </a:cubicBezTo>
                <a:lnTo>
                  <a:pt x="229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3" name="Freeform 7">
            <a:extLst>
              <a:ext uri="{FF2B5EF4-FFF2-40B4-BE49-F238E27FC236}">
                <a16:creationId xmlns:a16="http://schemas.microsoft.com/office/drawing/2014/main" id="{6D90D4D1-F5A6-495F-83F5-2E47380E3E19}"/>
              </a:ext>
            </a:extLst>
          </p:cNvPr>
          <p:cNvSpPr/>
          <p:nvPr/>
        </p:nvSpPr>
        <p:spPr bwMode="auto">
          <a:xfrm>
            <a:off x="7068490" y="614135"/>
            <a:ext cx="626685" cy="314431"/>
          </a:xfrm>
          <a:custGeom>
            <a:avLst/>
            <a:gdLst>
              <a:gd name="T0" fmla="*/ 301 w 988"/>
              <a:gd name="T1" fmla="*/ 351 h 515"/>
              <a:gd name="T2" fmla="*/ 177 w 988"/>
              <a:gd name="T3" fmla="*/ 332 h 515"/>
              <a:gd name="T4" fmla="*/ 99 w 988"/>
              <a:gd name="T5" fmla="*/ 152 h 515"/>
              <a:gd name="T6" fmla="*/ 136 w 988"/>
              <a:gd name="T7" fmla="*/ 222 h 515"/>
              <a:gd name="T8" fmla="*/ 69 w 988"/>
              <a:gd name="T9" fmla="*/ 494 h 515"/>
              <a:gd name="T10" fmla="*/ 25 w 988"/>
              <a:gd name="T11" fmla="*/ 376 h 515"/>
              <a:gd name="T12" fmla="*/ 99 w 988"/>
              <a:gd name="T13" fmla="*/ 152 h 515"/>
              <a:gd name="T14" fmla="*/ 988 w 988"/>
              <a:gd name="T15" fmla="*/ 41 h 515"/>
              <a:gd name="T16" fmla="*/ 987 w 988"/>
              <a:gd name="T17" fmla="*/ 515 h 515"/>
              <a:gd name="T18" fmla="*/ 830 w 988"/>
              <a:gd name="T19" fmla="*/ 278 h 515"/>
              <a:gd name="T20" fmla="*/ 298 w 988"/>
              <a:gd name="T21" fmla="*/ 0 h 515"/>
              <a:gd name="T22" fmla="*/ 360 w 988"/>
              <a:gd name="T23" fmla="*/ 36 h 515"/>
              <a:gd name="T24" fmla="*/ 495 w 988"/>
              <a:gd name="T25" fmla="*/ 98 h 515"/>
              <a:gd name="T26" fmla="*/ 433 w 988"/>
              <a:gd name="T27" fmla="*/ 141 h 515"/>
              <a:gd name="T28" fmla="*/ 437 w 988"/>
              <a:gd name="T29" fmla="*/ 169 h 515"/>
              <a:gd name="T30" fmla="*/ 496 w 988"/>
              <a:gd name="T31" fmla="*/ 214 h 515"/>
              <a:gd name="T32" fmla="*/ 437 w 988"/>
              <a:gd name="T33" fmla="*/ 279 h 515"/>
              <a:gd name="T34" fmla="*/ 422 w 988"/>
              <a:gd name="T35" fmla="*/ 467 h 515"/>
              <a:gd name="T36" fmla="*/ 277 w 988"/>
              <a:gd name="T37" fmla="*/ 492 h 515"/>
              <a:gd name="T38" fmla="*/ 333 w 988"/>
              <a:gd name="T39" fmla="*/ 424 h 515"/>
              <a:gd name="T40" fmla="*/ 369 w 988"/>
              <a:gd name="T41" fmla="*/ 279 h 515"/>
              <a:gd name="T42" fmla="*/ 163 w 988"/>
              <a:gd name="T43" fmla="*/ 214 h 515"/>
              <a:gd name="T44" fmla="*/ 369 w 988"/>
              <a:gd name="T45" fmla="*/ 169 h 515"/>
              <a:gd name="T46" fmla="*/ 341 w 988"/>
              <a:gd name="T47" fmla="*/ 120 h 515"/>
              <a:gd name="T48" fmla="*/ 333 w 988"/>
              <a:gd name="T49" fmla="*/ 98 h 515"/>
              <a:gd name="T50" fmla="*/ 231 w 988"/>
              <a:gd name="T51" fmla="*/ 135 h 515"/>
              <a:gd name="T52" fmla="*/ 79 w 988"/>
              <a:gd name="T53" fmla="*/ 0 h 515"/>
              <a:gd name="T54" fmla="*/ 135 w 988"/>
              <a:gd name="T55" fmla="*/ 36 h 515"/>
              <a:gd name="T56" fmla="*/ 255 w 988"/>
              <a:gd name="T57" fmla="*/ 98 h 515"/>
              <a:gd name="T58" fmla="*/ 218 w 988"/>
              <a:gd name="T59" fmla="*/ 144 h 515"/>
              <a:gd name="T60" fmla="*/ 125 w 988"/>
              <a:gd name="T61" fmla="*/ 115 h 515"/>
              <a:gd name="T62" fmla="*/ 103 w 988"/>
              <a:gd name="T63" fmla="*/ 98 h 515"/>
              <a:gd name="T64" fmla="*/ 2 w 988"/>
              <a:gd name="T65" fmla="*/ 123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88" h="515">
                <a:moveTo>
                  <a:pt x="216" y="286"/>
                </a:moveTo>
                <a:cubicBezTo>
                  <a:pt x="244" y="306"/>
                  <a:pt x="273" y="328"/>
                  <a:pt x="301" y="351"/>
                </a:cubicBezTo>
                <a:lnTo>
                  <a:pt x="257" y="401"/>
                </a:lnTo>
                <a:cubicBezTo>
                  <a:pt x="233" y="378"/>
                  <a:pt x="206" y="355"/>
                  <a:pt x="177" y="332"/>
                </a:cubicBezTo>
                <a:lnTo>
                  <a:pt x="216" y="286"/>
                </a:lnTo>
                <a:close/>
                <a:moveTo>
                  <a:pt x="99" y="152"/>
                </a:moveTo>
                <a:lnTo>
                  <a:pt x="161" y="174"/>
                </a:lnTo>
                <a:cubicBezTo>
                  <a:pt x="153" y="190"/>
                  <a:pt x="144" y="206"/>
                  <a:pt x="136" y="222"/>
                </a:cubicBezTo>
                <a:lnTo>
                  <a:pt x="136" y="494"/>
                </a:lnTo>
                <a:lnTo>
                  <a:pt x="69" y="494"/>
                </a:lnTo>
                <a:lnTo>
                  <a:pt x="69" y="325"/>
                </a:lnTo>
                <a:cubicBezTo>
                  <a:pt x="55" y="343"/>
                  <a:pt x="40" y="360"/>
                  <a:pt x="25" y="376"/>
                </a:cubicBezTo>
                <a:cubicBezTo>
                  <a:pt x="17" y="350"/>
                  <a:pt x="8" y="326"/>
                  <a:pt x="0" y="304"/>
                </a:cubicBezTo>
                <a:cubicBezTo>
                  <a:pt x="39" y="260"/>
                  <a:pt x="72" y="210"/>
                  <a:pt x="99" y="152"/>
                </a:cubicBezTo>
                <a:close/>
                <a:moveTo>
                  <a:pt x="921" y="41"/>
                </a:moveTo>
                <a:lnTo>
                  <a:pt x="988" y="41"/>
                </a:lnTo>
                <a:cubicBezTo>
                  <a:pt x="929" y="113"/>
                  <a:pt x="899" y="191"/>
                  <a:pt x="899" y="277"/>
                </a:cubicBezTo>
                <a:cubicBezTo>
                  <a:pt x="899" y="364"/>
                  <a:pt x="928" y="443"/>
                  <a:pt x="987" y="515"/>
                </a:cubicBezTo>
                <a:lnTo>
                  <a:pt x="921" y="515"/>
                </a:lnTo>
                <a:cubicBezTo>
                  <a:pt x="860" y="448"/>
                  <a:pt x="830" y="368"/>
                  <a:pt x="830" y="278"/>
                </a:cubicBezTo>
                <a:cubicBezTo>
                  <a:pt x="830" y="185"/>
                  <a:pt x="860" y="107"/>
                  <a:pt x="921" y="41"/>
                </a:cubicBezTo>
                <a:close/>
                <a:moveTo>
                  <a:pt x="298" y="0"/>
                </a:moveTo>
                <a:lnTo>
                  <a:pt x="371" y="0"/>
                </a:lnTo>
                <a:cubicBezTo>
                  <a:pt x="368" y="12"/>
                  <a:pt x="364" y="24"/>
                  <a:pt x="360" y="36"/>
                </a:cubicBezTo>
                <a:lnTo>
                  <a:pt x="495" y="36"/>
                </a:lnTo>
                <a:lnTo>
                  <a:pt x="495" y="98"/>
                </a:lnTo>
                <a:lnTo>
                  <a:pt x="392" y="98"/>
                </a:lnTo>
                <a:cubicBezTo>
                  <a:pt x="408" y="114"/>
                  <a:pt x="422" y="129"/>
                  <a:pt x="433" y="141"/>
                </a:cubicBezTo>
                <a:lnTo>
                  <a:pt x="397" y="169"/>
                </a:lnTo>
                <a:lnTo>
                  <a:pt x="437" y="169"/>
                </a:lnTo>
                <a:lnTo>
                  <a:pt x="437" y="214"/>
                </a:lnTo>
                <a:lnTo>
                  <a:pt x="496" y="214"/>
                </a:lnTo>
                <a:lnTo>
                  <a:pt x="496" y="279"/>
                </a:lnTo>
                <a:lnTo>
                  <a:pt x="437" y="279"/>
                </a:lnTo>
                <a:lnTo>
                  <a:pt x="437" y="411"/>
                </a:lnTo>
                <a:cubicBezTo>
                  <a:pt x="437" y="434"/>
                  <a:pt x="432" y="453"/>
                  <a:pt x="422" y="467"/>
                </a:cubicBezTo>
                <a:cubicBezTo>
                  <a:pt x="413" y="481"/>
                  <a:pt x="398" y="488"/>
                  <a:pt x="379" y="490"/>
                </a:cubicBezTo>
                <a:cubicBezTo>
                  <a:pt x="360" y="492"/>
                  <a:pt x="326" y="492"/>
                  <a:pt x="277" y="492"/>
                </a:cubicBezTo>
                <a:cubicBezTo>
                  <a:pt x="273" y="471"/>
                  <a:pt x="268" y="447"/>
                  <a:pt x="261" y="422"/>
                </a:cubicBezTo>
                <a:cubicBezTo>
                  <a:pt x="307" y="423"/>
                  <a:pt x="331" y="424"/>
                  <a:pt x="333" y="424"/>
                </a:cubicBezTo>
                <a:cubicBezTo>
                  <a:pt x="357" y="424"/>
                  <a:pt x="369" y="413"/>
                  <a:pt x="369" y="392"/>
                </a:cubicBezTo>
                <a:lnTo>
                  <a:pt x="369" y="279"/>
                </a:lnTo>
                <a:lnTo>
                  <a:pt x="163" y="279"/>
                </a:lnTo>
                <a:lnTo>
                  <a:pt x="163" y="214"/>
                </a:lnTo>
                <a:lnTo>
                  <a:pt x="369" y="214"/>
                </a:lnTo>
                <a:lnTo>
                  <a:pt x="369" y="169"/>
                </a:lnTo>
                <a:lnTo>
                  <a:pt x="382" y="169"/>
                </a:lnTo>
                <a:cubicBezTo>
                  <a:pt x="371" y="155"/>
                  <a:pt x="357" y="138"/>
                  <a:pt x="341" y="120"/>
                </a:cubicBezTo>
                <a:lnTo>
                  <a:pt x="368" y="98"/>
                </a:lnTo>
                <a:lnTo>
                  <a:pt x="333" y="98"/>
                </a:lnTo>
                <a:cubicBezTo>
                  <a:pt x="317" y="129"/>
                  <a:pt x="299" y="159"/>
                  <a:pt x="277" y="187"/>
                </a:cubicBezTo>
                <a:cubicBezTo>
                  <a:pt x="257" y="162"/>
                  <a:pt x="242" y="145"/>
                  <a:pt x="231" y="135"/>
                </a:cubicBezTo>
                <a:cubicBezTo>
                  <a:pt x="265" y="96"/>
                  <a:pt x="287" y="51"/>
                  <a:pt x="298" y="0"/>
                </a:cubicBezTo>
                <a:close/>
                <a:moveTo>
                  <a:pt x="79" y="0"/>
                </a:moveTo>
                <a:lnTo>
                  <a:pt x="148" y="0"/>
                </a:lnTo>
                <a:cubicBezTo>
                  <a:pt x="144" y="12"/>
                  <a:pt x="140" y="24"/>
                  <a:pt x="135" y="36"/>
                </a:cubicBezTo>
                <a:lnTo>
                  <a:pt x="255" y="36"/>
                </a:lnTo>
                <a:lnTo>
                  <a:pt x="255" y="98"/>
                </a:lnTo>
                <a:lnTo>
                  <a:pt x="180" y="98"/>
                </a:lnTo>
                <a:cubicBezTo>
                  <a:pt x="193" y="113"/>
                  <a:pt x="206" y="128"/>
                  <a:pt x="218" y="144"/>
                </a:cubicBezTo>
                <a:lnTo>
                  <a:pt x="173" y="177"/>
                </a:lnTo>
                <a:cubicBezTo>
                  <a:pt x="158" y="157"/>
                  <a:pt x="142" y="136"/>
                  <a:pt x="125" y="115"/>
                </a:cubicBezTo>
                <a:lnTo>
                  <a:pt x="148" y="98"/>
                </a:lnTo>
                <a:lnTo>
                  <a:pt x="103" y="98"/>
                </a:lnTo>
                <a:cubicBezTo>
                  <a:pt x="85" y="128"/>
                  <a:pt x="62" y="156"/>
                  <a:pt x="36" y="182"/>
                </a:cubicBezTo>
                <a:cubicBezTo>
                  <a:pt x="27" y="165"/>
                  <a:pt x="16" y="146"/>
                  <a:pt x="2" y="123"/>
                </a:cubicBezTo>
                <a:cubicBezTo>
                  <a:pt x="38" y="84"/>
                  <a:pt x="63" y="43"/>
                  <a:pt x="79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id="{23773E61-57CB-49BA-9E4D-819385A2A182}"/>
              </a:ext>
            </a:extLst>
          </p:cNvPr>
          <p:cNvSpPr/>
          <p:nvPr/>
        </p:nvSpPr>
        <p:spPr bwMode="auto">
          <a:xfrm>
            <a:off x="7742471" y="634601"/>
            <a:ext cx="108389" cy="240009"/>
          </a:xfrm>
          <a:custGeom>
            <a:avLst/>
            <a:gdLst>
              <a:gd name="T0" fmla="*/ 119 w 170"/>
              <a:gd name="T1" fmla="*/ 0 h 395"/>
              <a:gd name="T2" fmla="*/ 170 w 170"/>
              <a:gd name="T3" fmla="*/ 0 h 395"/>
              <a:gd name="T4" fmla="*/ 170 w 170"/>
              <a:gd name="T5" fmla="*/ 395 h 395"/>
              <a:gd name="T6" fmla="*/ 89 w 170"/>
              <a:gd name="T7" fmla="*/ 395 h 395"/>
              <a:gd name="T8" fmla="*/ 89 w 170"/>
              <a:gd name="T9" fmla="*/ 91 h 395"/>
              <a:gd name="T10" fmla="*/ 48 w 170"/>
              <a:gd name="T11" fmla="*/ 114 h 395"/>
              <a:gd name="T12" fmla="*/ 0 w 170"/>
              <a:gd name="T13" fmla="*/ 127 h 395"/>
              <a:gd name="T14" fmla="*/ 0 w 170"/>
              <a:gd name="T15" fmla="*/ 58 h 395"/>
              <a:gd name="T16" fmla="*/ 119 w 170"/>
              <a:gd name="T1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395">
                <a:moveTo>
                  <a:pt x="119" y="0"/>
                </a:moveTo>
                <a:lnTo>
                  <a:pt x="170" y="0"/>
                </a:lnTo>
                <a:lnTo>
                  <a:pt x="170" y="395"/>
                </a:lnTo>
                <a:lnTo>
                  <a:pt x="89" y="395"/>
                </a:lnTo>
                <a:lnTo>
                  <a:pt x="89" y="91"/>
                </a:lnTo>
                <a:cubicBezTo>
                  <a:pt x="79" y="99"/>
                  <a:pt x="65" y="107"/>
                  <a:pt x="48" y="114"/>
                </a:cubicBezTo>
                <a:cubicBezTo>
                  <a:pt x="31" y="121"/>
                  <a:pt x="15" y="125"/>
                  <a:pt x="0" y="127"/>
                </a:cubicBezTo>
                <a:lnTo>
                  <a:pt x="0" y="58"/>
                </a:lnTo>
                <a:cubicBezTo>
                  <a:pt x="46" y="44"/>
                  <a:pt x="86" y="25"/>
                  <a:pt x="119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7" name="Freeform 11">
            <a:extLst>
              <a:ext uri="{FF2B5EF4-FFF2-40B4-BE49-F238E27FC236}">
                <a16:creationId xmlns:a16="http://schemas.microsoft.com/office/drawing/2014/main" id="{479A22CA-0728-4525-A577-CACDD4BF9EB2}"/>
              </a:ext>
            </a:extLst>
          </p:cNvPr>
          <p:cNvSpPr/>
          <p:nvPr/>
        </p:nvSpPr>
        <p:spPr bwMode="auto">
          <a:xfrm>
            <a:off x="7933629" y="640183"/>
            <a:ext cx="100506" cy="288383"/>
          </a:xfrm>
          <a:custGeom>
            <a:avLst/>
            <a:gdLst>
              <a:gd name="T0" fmla="*/ 0 w 158"/>
              <a:gd name="T1" fmla="*/ 0 h 474"/>
              <a:gd name="T2" fmla="*/ 67 w 158"/>
              <a:gd name="T3" fmla="*/ 0 h 474"/>
              <a:gd name="T4" fmla="*/ 158 w 158"/>
              <a:gd name="T5" fmla="*/ 238 h 474"/>
              <a:gd name="T6" fmla="*/ 66 w 158"/>
              <a:gd name="T7" fmla="*/ 474 h 474"/>
              <a:gd name="T8" fmla="*/ 0 w 158"/>
              <a:gd name="T9" fmla="*/ 474 h 474"/>
              <a:gd name="T10" fmla="*/ 89 w 158"/>
              <a:gd name="T11" fmla="*/ 238 h 474"/>
              <a:gd name="T12" fmla="*/ 0 w 158"/>
              <a:gd name="T13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" h="474">
                <a:moveTo>
                  <a:pt x="0" y="0"/>
                </a:moveTo>
                <a:lnTo>
                  <a:pt x="67" y="0"/>
                </a:lnTo>
                <a:cubicBezTo>
                  <a:pt x="128" y="68"/>
                  <a:pt x="158" y="147"/>
                  <a:pt x="158" y="238"/>
                </a:cubicBezTo>
                <a:cubicBezTo>
                  <a:pt x="158" y="331"/>
                  <a:pt x="128" y="410"/>
                  <a:pt x="66" y="474"/>
                </a:cubicBezTo>
                <a:lnTo>
                  <a:pt x="0" y="474"/>
                </a:lnTo>
                <a:cubicBezTo>
                  <a:pt x="59" y="404"/>
                  <a:pt x="89" y="325"/>
                  <a:pt x="89" y="238"/>
                </a:cubicBezTo>
                <a:cubicBezTo>
                  <a:pt x="89" y="152"/>
                  <a:pt x="59" y="73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20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C79AF811-439A-45ED-8DA4-9C8741F65D4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t="4119" b="44423"/>
          <a:stretch/>
        </p:blipFill>
        <p:spPr>
          <a:xfrm>
            <a:off x="0" y="0"/>
            <a:ext cx="12192000" cy="2438400"/>
          </a:xfr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0C696C70-AE71-40A5-9832-DFB0C413A19A}"/>
              </a:ext>
            </a:extLst>
          </p:cNvPr>
          <p:cNvSpPr/>
          <p:nvPr/>
        </p:nvSpPr>
        <p:spPr>
          <a:xfrm>
            <a:off x="8540750" y="0"/>
            <a:ext cx="2978150" cy="6235700"/>
          </a:xfrm>
          <a:prstGeom prst="rect">
            <a:avLst/>
          </a:prstGeom>
          <a:gradFill flip="none" rotWithShape="1">
            <a:gsLst>
              <a:gs pos="39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143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0AA9835-D2A4-41C2-B619-9B370914FEE4}"/>
              </a:ext>
            </a:extLst>
          </p:cNvPr>
          <p:cNvSpPr txBox="1"/>
          <p:nvPr userDrawn="1"/>
        </p:nvSpPr>
        <p:spPr>
          <a:xfrm>
            <a:off x="8653690" y="3897134"/>
            <a:ext cx="2752271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>
                    <a:alpha val="20000"/>
                  </a:schemeClr>
                </a:solidFill>
              </a:rPr>
              <a:t>CONTENTS</a:t>
            </a:r>
            <a:endParaRPr lang="zh-CN" altLang="en-US" sz="360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F40F606-D57F-440A-A804-20A92AE3306E}"/>
              </a:ext>
            </a:extLst>
          </p:cNvPr>
          <p:cNvSpPr txBox="1"/>
          <p:nvPr userDrawn="1"/>
        </p:nvSpPr>
        <p:spPr>
          <a:xfrm>
            <a:off x="9355282" y="3200678"/>
            <a:ext cx="1349087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4000" b="1" spc="13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B5A3C17-2405-4292-9DC5-F535B3ECB669}"/>
              </a:ext>
            </a:extLst>
          </p:cNvPr>
          <p:cNvGrpSpPr/>
          <p:nvPr/>
        </p:nvGrpSpPr>
        <p:grpSpPr>
          <a:xfrm>
            <a:off x="673768" y="3150983"/>
            <a:ext cx="3876460" cy="728976"/>
            <a:chOff x="572160" y="3150983"/>
            <a:chExt cx="3876460" cy="728976"/>
          </a:xfrm>
        </p:grpSpPr>
        <p:sp>
          <p:nvSpPr>
            <p:cNvPr id="62" name="图形 60">
              <a:extLst>
                <a:ext uri="{FF2B5EF4-FFF2-40B4-BE49-F238E27FC236}">
                  <a16:creationId xmlns:a16="http://schemas.microsoft.com/office/drawing/2014/main" id="{7DC73D1E-B33B-4341-A43E-CE3C12C80851}"/>
                </a:ext>
              </a:extLst>
            </p:cNvPr>
            <p:cNvSpPr/>
            <p:nvPr/>
          </p:nvSpPr>
          <p:spPr>
            <a:xfrm>
              <a:off x="582505" y="3150983"/>
              <a:ext cx="638858" cy="728976"/>
            </a:xfrm>
            <a:custGeom>
              <a:avLst/>
              <a:gdLst>
                <a:gd name="connsiteX0" fmla="*/ 1222361 w 2334517"/>
                <a:gd name="connsiteY0" fmla="*/ 14428 h 2663828"/>
                <a:gd name="connsiteX1" fmla="*/ 2282676 w 2334517"/>
                <a:gd name="connsiteY1" fmla="*/ 626750 h 2663828"/>
                <a:gd name="connsiteX2" fmla="*/ 2336474 w 2334517"/>
                <a:gd name="connsiteY2" fmla="*/ 720326 h 2663828"/>
                <a:gd name="connsiteX3" fmla="*/ 2336474 w 2334517"/>
                <a:gd name="connsiteY3" fmla="*/ 1944643 h 2663828"/>
                <a:gd name="connsiteX4" fmla="*/ 2282676 w 2334517"/>
                <a:gd name="connsiteY4" fmla="*/ 2038220 h 2663828"/>
                <a:gd name="connsiteX5" fmla="*/ 1222361 w 2334517"/>
                <a:gd name="connsiteY5" fmla="*/ 2650216 h 2663828"/>
                <a:gd name="connsiteX6" fmla="*/ 1114439 w 2334517"/>
                <a:gd name="connsiteY6" fmla="*/ 2650216 h 2663828"/>
                <a:gd name="connsiteX7" fmla="*/ 54124 w 2334517"/>
                <a:gd name="connsiteY7" fmla="*/ 2037894 h 2663828"/>
                <a:gd name="connsiteX8" fmla="*/ 0 w 2334517"/>
                <a:gd name="connsiteY8" fmla="*/ 1944643 h 2663828"/>
                <a:gd name="connsiteX9" fmla="*/ 0 w 2334517"/>
                <a:gd name="connsiteY9" fmla="*/ 720000 h 2663828"/>
                <a:gd name="connsiteX10" fmla="*/ 54124 w 2334517"/>
                <a:gd name="connsiteY10" fmla="*/ 626423 h 2663828"/>
                <a:gd name="connsiteX11" fmla="*/ 1114439 w 2334517"/>
                <a:gd name="connsiteY11" fmla="*/ 14428 h 2663828"/>
                <a:gd name="connsiteX12" fmla="*/ 1222361 w 2334517"/>
                <a:gd name="connsiteY12" fmla="*/ 14428 h 2663828"/>
                <a:gd name="connsiteX13" fmla="*/ 1222361 w 2334517"/>
                <a:gd name="connsiteY13" fmla="*/ 14428 h 266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34517" h="2663828">
                  <a:moveTo>
                    <a:pt x="1222361" y="14428"/>
                  </a:moveTo>
                  <a:lnTo>
                    <a:pt x="2282676" y="626750"/>
                  </a:lnTo>
                  <a:cubicBezTo>
                    <a:pt x="2315933" y="645986"/>
                    <a:pt x="2336474" y="681526"/>
                    <a:pt x="2336474" y="720326"/>
                  </a:cubicBezTo>
                  <a:lnTo>
                    <a:pt x="2336474" y="1944643"/>
                  </a:lnTo>
                  <a:cubicBezTo>
                    <a:pt x="2336474" y="1983117"/>
                    <a:pt x="2315933" y="2018983"/>
                    <a:pt x="2282676" y="2038220"/>
                  </a:cubicBezTo>
                  <a:lnTo>
                    <a:pt x="1222361" y="2650216"/>
                  </a:lnTo>
                  <a:cubicBezTo>
                    <a:pt x="1189104" y="2669453"/>
                    <a:pt x="1147696" y="2669453"/>
                    <a:pt x="1114439" y="2650216"/>
                  </a:cubicBezTo>
                  <a:lnTo>
                    <a:pt x="54124" y="2037894"/>
                  </a:lnTo>
                  <a:cubicBezTo>
                    <a:pt x="20541" y="2018657"/>
                    <a:pt x="0" y="1983117"/>
                    <a:pt x="0" y="1944643"/>
                  </a:cubicBezTo>
                  <a:lnTo>
                    <a:pt x="0" y="720000"/>
                  </a:lnTo>
                  <a:cubicBezTo>
                    <a:pt x="0" y="681526"/>
                    <a:pt x="20541" y="645660"/>
                    <a:pt x="54124" y="626423"/>
                  </a:cubicBezTo>
                  <a:lnTo>
                    <a:pt x="1114439" y="14428"/>
                  </a:lnTo>
                  <a:cubicBezTo>
                    <a:pt x="1147696" y="-4809"/>
                    <a:pt x="1188778" y="-4809"/>
                    <a:pt x="1222361" y="14428"/>
                  </a:cubicBezTo>
                  <a:lnTo>
                    <a:pt x="1222361" y="14428"/>
                  </a:lnTo>
                  <a:close/>
                </a:path>
              </a:pathLst>
            </a:custGeom>
            <a:solidFill>
              <a:schemeClr val="bg1"/>
            </a:solidFill>
            <a:ln w="3255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C910511-F2DD-443C-9490-DC31125D824E}"/>
                </a:ext>
              </a:extLst>
            </p:cNvPr>
            <p:cNvSpPr txBox="1"/>
            <p:nvPr/>
          </p:nvSpPr>
          <p:spPr>
            <a:xfrm>
              <a:off x="1386691" y="3284639"/>
              <a:ext cx="30619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24898B-AA72-4603-938A-ED9D5380B57F}"/>
                </a:ext>
              </a:extLst>
            </p:cNvPr>
            <p:cNvSpPr txBox="1"/>
            <p:nvPr/>
          </p:nvSpPr>
          <p:spPr>
            <a:xfrm>
              <a:off x="572160" y="3199659"/>
              <a:ext cx="6976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01</a:t>
              </a:r>
              <a:endParaRPr lang="zh-CN" altLang="en-US" sz="360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56151615-E8DE-4D49-9192-78823C847A6E}"/>
              </a:ext>
            </a:extLst>
          </p:cNvPr>
          <p:cNvGrpSpPr/>
          <p:nvPr/>
        </p:nvGrpSpPr>
        <p:grpSpPr>
          <a:xfrm>
            <a:off x="4475163" y="3150983"/>
            <a:ext cx="3889828" cy="728976"/>
            <a:chOff x="4351670" y="3150983"/>
            <a:chExt cx="3889828" cy="728976"/>
          </a:xfrm>
        </p:grpSpPr>
        <p:sp>
          <p:nvSpPr>
            <p:cNvPr id="73" name="图形 60">
              <a:extLst>
                <a:ext uri="{FF2B5EF4-FFF2-40B4-BE49-F238E27FC236}">
                  <a16:creationId xmlns:a16="http://schemas.microsoft.com/office/drawing/2014/main" id="{CBBC79E6-16C3-4105-B8A2-74CD2B2562F5}"/>
                </a:ext>
              </a:extLst>
            </p:cNvPr>
            <p:cNvSpPr/>
            <p:nvPr/>
          </p:nvSpPr>
          <p:spPr>
            <a:xfrm>
              <a:off x="4381054" y="3150983"/>
              <a:ext cx="638858" cy="728976"/>
            </a:xfrm>
            <a:custGeom>
              <a:avLst/>
              <a:gdLst>
                <a:gd name="connsiteX0" fmla="*/ 1222361 w 2334517"/>
                <a:gd name="connsiteY0" fmla="*/ 14428 h 2663828"/>
                <a:gd name="connsiteX1" fmla="*/ 2282676 w 2334517"/>
                <a:gd name="connsiteY1" fmla="*/ 626750 h 2663828"/>
                <a:gd name="connsiteX2" fmla="*/ 2336474 w 2334517"/>
                <a:gd name="connsiteY2" fmla="*/ 720326 h 2663828"/>
                <a:gd name="connsiteX3" fmla="*/ 2336474 w 2334517"/>
                <a:gd name="connsiteY3" fmla="*/ 1944643 h 2663828"/>
                <a:gd name="connsiteX4" fmla="*/ 2282676 w 2334517"/>
                <a:gd name="connsiteY4" fmla="*/ 2038220 h 2663828"/>
                <a:gd name="connsiteX5" fmla="*/ 1222361 w 2334517"/>
                <a:gd name="connsiteY5" fmla="*/ 2650216 h 2663828"/>
                <a:gd name="connsiteX6" fmla="*/ 1114439 w 2334517"/>
                <a:gd name="connsiteY6" fmla="*/ 2650216 h 2663828"/>
                <a:gd name="connsiteX7" fmla="*/ 54124 w 2334517"/>
                <a:gd name="connsiteY7" fmla="*/ 2037894 h 2663828"/>
                <a:gd name="connsiteX8" fmla="*/ 0 w 2334517"/>
                <a:gd name="connsiteY8" fmla="*/ 1944643 h 2663828"/>
                <a:gd name="connsiteX9" fmla="*/ 0 w 2334517"/>
                <a:gd name="connsiteY9" fmla="*/ 720000 h 2663828"/>
                <a:gd name="connsiteX10" fmla="*/ 54124 w 2334517"/>
                <a:gd name="connsiteY10" fmla="*/ 626423 h 2663828"/>
                <a:gd name="connsiteX11" fmla="*/ 1114439 w 2334517"/>
                <a:gd name="connsiteY11" fmla="*/ 14428 h 2663828"/>
                <a:gd name="connsiteX12" fmla="*/ 1222361 w 2334517"/>
                <a:gd name="connsiteY12" fmla="*/ 14428 h 2663828"/>
                <a:gd name="connsiteX13" fmla="*/ 1222361 w 2334517"/>
                <a:gd name="connsiteY13" fmla="*/ 14428 h 266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34517" h="2663828">
                  <a:moveTo>
                    <a:pt x="1222361" y="14428"/>
                  </a:moveTo>
                  <a:lnTo>
                    <a:pt x="2282676" y="626750"/>
                  </a:lnTo>
                  <a:cubicBezTo>
                    <a:pt x="2315933" y="645986"/>
                    <a:pt x="2336474" y="681526"/>
                    <a:pt x="2336474" y="720326"/>
                  </a:cubicBezTo>
                  <a:lnTo>
                    <a:pt x="2336474" y="1944643"/>
                  </a:lnTo>
                  <a:cubicBezTo>
                    <a:pt x="2336474" y="1983117"/>
                    <a:pt x="2315933" y="2018983"/>
                    <a:pt x="2282676" y="2038220"/>
                  </a:cubicBezTo>
                  <a:lnTo>
                    <a:pt x="1222361" y="2650216"/>
                  </a:lnTo>
                  <a:cubicBezTo>
                    <a:pt x="1189104" y="2669453"/>
                    <a:pt x="1147696" y="2669453"/>
                    <a:pt x="1114439" y="2650216"/>
                  </a:cubicBezTo>
                  <a:lnTo>
                    <a:pt x="54124" y="2037894"/>
                  </a:lnTo>
                  <a:cubicBezTo>
                    <a:pt x="20541" y="2018657"/>
                    <a:pt x="0" y="1983117"/>
                    <a:pt x="0" y="1944643"/>
                  </a:cubicBezTo>
                  <a:lnTo>
                    <a:pt x="0" y="720000"/>
                  </a:lnTo>
                  <a:cubicBezTo>
                    <a:pt x="0" y="681526"/>
                    <a:pt x="20541" y="645660"/>
                    <a:pt x="54124" y="626423"/>
                  </a:cubicBezTo>
                  <a:lnTo>
                    <a:pt x="1114439" y="14428"/>
                  </a:lnTo>
                  <a:cubicBezTo>
                    <a:pt x="1147696" y="-4809"/>
                    <a:pt x="1188778" y="-4809"/>
                    <a:pt x="1222361" y="14428"/>
                  </a:cubicBezTo>
                  <a:lnTo>
                    <a:pt x="1222361" y="14428"/>
                  </a:lnTo>
                  <a:close/>
                </a:path>
              </a:pathLst>
            </a:custGeom>
            <a:solidFill>
              <a:schemeClr val="bg1"/>
            </a:solidFill>
            <a:ln w="3255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72D8E90-8660-4486-B715-917754FE95EC}"/>
                </a:ext>
              </a:extLst>
            </p:cNvPr>
            <p:cNvSpPr txBox="1"/>
            <p:nvPr/>
          </p:nvSpPr>
          <p:spPr>
            <a:xfrm>
              <a:off x="5179569" y="3284639"/>
              <a:ext cx="30619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2C99173-BDCC-41FF-B13E-AB87E96B429C}"/>
                </a:ext>
              </a:extLst>
            </p:cNvPr>
            <p:cNvSpPr txBox="1"/>
            <p:nvPr/>
          </p:nvSpPr>
          <p:spPr>
            <a:xfrm>
              <a:off x="4351670" y="3192306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02</a:t>
              </a:r>
              <a:endParaRPr lang="zh-CN" altLang="en-US" sz="360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B5340D20-82C0-4A05-BDA6-F320F7FD8007}"/>
              </a:ext>
            </a:extLst>
          </p:cNvPr>
          <p:cNvGrpSpPr/>
          <p:nvPr/>
        </p:nvGrpSpPr>
        <p:grpSpPr>
          <a:xfrm>
            <a:off x="660400" y="4160615"/>
            <a:ext cx="3889828" cy="728976"/>
            <a:chOff x="558792" y="4006878"/>
            <a:chExt cx="3889828" cy="728976"/>
          </a:xfrm>
        </p:grpSpPr>
        <p:sp>
          <p:nvSpPr>
            <p:cNvPr id="84" name="图形 60">
              <a:extLst>
                <a:ext uri="{FF2B5EF4-FFF2-40B4-BE49-F238E27FC236}">
                  <a16:creationId xmlns:a16="http://schemas.microsoft.com/office/drawing/2014/main" id="{77528AD9-93F8-434E-9BAA-CB0095E350C1}"/>
                </a:ext>
              </a:extLst>
            </p:cNvPr>
            <p:cNvSpPr/>
            <p:nvPr/>
          </p:nvSpPr>
          <p:spPr>
            <a:xfrm>
              <a:off x="588176" y="4006878"/>
              <a:ext cx="638858" cy="728976"/>
            </a:xfrm>
            <a:custGeom>
              <a:avLst/>
              <a:gdLst>
                <a:gd name="connsiteX0" fmla="*/ 1222361 w 2334517"/>
                <a:gd name="connsiteY0" fmla="*/ 14428 h 2663828"/>
                <a:gd name="connsiteX1" fmla="*/ 2282676 w 2334517"/>
                <a:gd name="connsiteY1" fmla="*/ 626750 h 2663828"/>
                <a:gd name="connsiteX2" fmla="*/ 2336474 w 2334517"/>
                <a:gd name="connsiteY2" fmla="*/ 720326 h 2663828"/>
                <a:gd name="connsiteX3" fmla="*/ 2336474 w 2334517"/>
                <a:gd name="connsiteY3" fmla="*/ 1944643 h 2663828"/>
                <a:gd name="connsiteX4" fmla="*/ 2282676 w 2334517"/>
                <a:gd name="connsiteY4" fmla="*/ 2038220 h 2663828"/>
                <a:gd name="connsiteX5" fmla="*/ 1222361 w 2334517"/>
                <a:gd name="connsiteY5" fmla="*/ 2650216 h 2663828"/>
                <a:gd name="connsiteX6" fmla="*/ 1114439 w 2334517"/>
                <a:gd name="connsiteY6" fmla="*/ 2650216 h 2663828"/>
                <a:gd name="connsiteX7" fmla="*/ 54124 w 2334517"/>
                <a:gd name="connsiteY7" fmla="*/ 2037894 h 2663828"/>
                <a:gd name="connsiteX8" fmla="*/ 0 w 2334517"/>
                <a:gd name="connsiteY8" fmla="*/ 1944643 h 2663828"/>
                <a:gd name="connsiteX9" fmla="*/ 0 w 2334517"/>
                <a:gd name="connsiteY9" fmla="*/ 720000 h 2663828"/>
                <a:gd name="connsiteX10" fmla="*/ 54124 w 2334517"/>
                <a:gd name="connsiteY10" fmla="*/ 626423 h 2663828"/>
                <a:gd name="connsiteX11" fmla="*/ 1114439 w 2334517"/>
                <a:gd name="connsiteY11" fmla="*/ 14428 h 2663828"/>
                <a:gd name="connsiteX12" fmla="*/ 1222361 w 2334517"/>
                <a:gd name="connsiteY12" fmla="*/ 14428 h 2663828"/>
                <a:gd name="connsiteX13" fmla="*/ 1222361 w 2334517"/>
                <a:gd name="connsiteY13" fmla="*/ 14428 h 266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34517" h="2663828">
                  <a:moveTo>
                    <a:pt x="1222361" y="14428"/>
                  </a:moveTo>
                  <a:lnTo>
                    <a:pt x="2282676" y="626750"/>
                  </a:lnTo>
                  <a:cubicBezTo>
                    <a:pt x="2315933" y="645986"/>
                    <a:pt x="2336474" y="681526"/>
                    <a:pt x="2336474" y="720326"/>
                  </a:cubicBezTo>
                  <a:lnTo>
                    <a:pt x="2336474" y="1944643"/>
                  </a:lnTo>
                  <a:cubicBezTo>
                    <a:pt x="2336474" y="1983117"/>
                    <a:pt x="2315933" y="2018983"/>
                    <a:pt x="2282676" y="2038220"/>
                  </a:cubicBezTo>
                  <a:lnTo>
                    <a:pt x="1222361" y="2650216"/>
                  </a:lnTo>
                  <a:cubicBezTo>
                    <a:pt x="1189104" y="2669453"/>
                    <a:pt x="1147696" y="2669453"/>
                    <a:pt x="1114439" y="2650216"/>
                  </a:cubicBezTo>
                  <a:lnTo>
                    <a:pt x="54124" y="2037894"/>
                  </a:lnTo>
                  <a:cubicBezTo>
                    <a:pt x="20541" y="2018657"/>
                    <a:pt x="0" y="1983117"/>
                    <a:pt x="0" y="1944643"/>
                  </a:cubicBezTo>
                  <a:lnTo>
                    <a:pt x="0" y="720000"/>
                  </a:lnTo>
                  <a:cubicBezTo>
                    <a:pt x="0" y="681526"/>
                    <a:pt x="20541" y="645660"/>
                    <a:pt x="54124" y="626423"/>
                  </a:cubicBezTo>
                  <a:lnTo>
                    <a:pt x="1114439" y="14428"/>
                  </a:lnTo>
                  <a:cubicBezTo>
                    <a:pt x="1147696" y="-4809"/>
                    <a:pt x="1188778" y="-4809"/>
                    <a:pt x="1222361" y="14428"/>
                  </a:cubicBezTo>
                  <a:lnTo>
                    <a:pt x="1222361" y="14428"/>
                  </a:lnTo>
                  <a:close/>
                </a:path>
              </a:pathLst>
            </a:custGeom>
            <a:solidFill>
              <a:schemeClr val="bg1"/>
            </a:solidFill>
            <a:ln w="3255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DD26849-F018-447E-93FE-174211A00A69}"/>
                </a:ext>
              </a:extLst>
            </p:cNvPr>
            <p:cNvSpPr txBox="1"/>
            <p:nvPr/>
          </p:nvSpPr>
          <p:spPr>
            <a:xfrm>
              <a:off x="1386691" y="4140534"/>
              <a:ext cx="30619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3DF97AC-1534-4BD3-B879-505014A4ACA9}"/>
                </a:ext>
              </a:extLst>
            </p:cNvPr>
            <p:cNvSpPr txBox="1"/>
            <p:nvPr/>
          </p:nvSpPr>
          <p:spPr>
            <a:xfrm>
              <a:off x="558792" y="4045897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03</a:t>
              </a:r>
              <a:endParaRPr lang="zh-CN" altLang="en-US" sz="360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BEDEEED7-73C7-4425-856E-B62F29F463A5}"/>
              </a:ext>
            </a:extLst>
          </p:cNvPr>
          <p:cNvGrpSpPr/>
          <p:nvPr/>
        </p:nvGrpSpPr>
        <p:grpSpPr>
          <a:xfrm>
            <a:off x="4475163" y="4160615"/>
            <a:ext cx="3889828" cy="728976"/>
            <a:chOff x="4351670" y="4006878"/>
            <a:chExt cx="3889828" cy="728976"/>
          </a:xfrm>
        </p:grpSpPr>
        <p:sp>
          <p:nvSpPr>
            <p:cNvPr id="83" name="图形 60">
              <a:extLst>
                <a:ext uri="{FF2B5EF4-FFF2-40B4-BE49-F238E27FC236}">
                  <a16:creationId xmlns:a16="http://schemas.microsoft.com/office/drawing/2014/main" id="{037C9F53-3540-4997-9727-EEEC2C40E374}"/>
                </a:ext>
              </a:extLst>
            </p:cNvPr>
            <p:cNvSpPr/>
            <p:nvPr/>
          </p:nvSpPr>
          <p:spPr>
            <a:xfrm>
              <a:off x="4381054" y="4006878"/>
              <a:ext cx="638858" cy="728976"/>
            </a:xfrm>
            <a:custGeom>
              <a:avLst/>
              <a:gdLst>
                <a:gd name="connsiteX0" fmla="*/ 1222361 w 2334517"/>
                <a:gd name="connsiteY0" fmla="*/ 14428 h 2663828"/>
                <a:gd name="connsiteX1" fmla="*/ 2282676 w 2334517"/>
                <a:gd name="connsiteY1" fmla="*/ 626750 h 2663828"/>
                <a:gd name="connsiteX2" fmla="*/ 2336474 w 2334517"/>
                <a:gd name="connsiteY2" fmla="*/ 720326 h 2663828"/>
                <a:gd name="connsiteX3" fmla="*/ 2336474 w 2334517"/>
                <a:gd name="connsiteY3" fmla="*/ 1944643 h 2663828"/>
                <a:gd name="connsiteX4" fmla="*/ 2282676 w 2334517"/>
                <a:gd name="connsiteY4" fmla="*/ 2038220 h 2663828"/>
                <a:gd name="connsiteX5" fmla="*/ 1222361 w 2334517"/>
                <a:gd name="connsiteY5" fmla="*/ 2650216 h 2663828"/>
                <a:gd name="connsiteX6" fmla="*/ 1114439 w 2334517"/>
                <a:gd name="connsiteY6" fmla="*/ 2650216 h 2663828"/>
                <a:gd name="connsiteX7" fmla="*/ 54124 w 2334517"/>
                <a:gd name="connsiteY7" fmla="*/ 2037894 h 2663828"/>
                <a:gd name="connsiteX8" fmla="*/ 0 w 2334517"/>
                <a:gd name="connsiteY8" fmla="*/ 1944643 h 2663828"/>
                <a:gd name="connsiteX9" fmla="*/ 0 w 2334517"/>
                <a:gd name="connsiteY9" fmla="*/ 720000 h 2663828"/>
                <a:gd name="connsiteX10" fmla="*/ 54124 w 2334517"/>
                <a:gd name="connsiteY10" fmla="*/ 626423 h 2663828"/>
                <a:gd name="connsiteX11" fmla="*/ 1114439 w 2334517"/>
                <a:gd name="connsiteY11" fmla="*/ 14428 h 2663828"/>
                <a:gd name="connsiteX12" fmla="*/ 1222361 w 2334517"/>
                <a:gd name="connsiteY12" fmla="*/ 14428 h 2663828"/>
                <a:gd name="connsiteX13" fmla="*/ 1222361 w 2334517"/>
                <a:gd name="connsiteY13" fmla="*/ 14428 h 266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34517" h="2663828">
                  <a:moveTo>
                    <a:pt x="1222361" y="14428"/>
                  </a:moveTo>
                  <a:lnTo>
                    <a:pt x="2282676" y="626750"/>
                  </a:lnTo>
                  <a:cubicBezTo>
                    <a:pt x="2315933" y="645986"/>
                    <a:pt x="2336474" y="681526"/>
                    <a:pt x="2336474" y="720326"/>
                  </a:cubicBezTo>
                  <a:lnTo>
                    <a:pt x="2336474" y="1944643"/>
                  </a:lnTo>
                  <a:cubicBezTo>
                    <a:pt x="2336474" y="1983117"/>
                    <a:pt x="2315933" y="2018983"/>
                    <a:pt x="2282676" y="2038220"/>
                  </a:cubicBezTo>
                  <a:lnTo>
                    <a:pt x="1222361" y="2650216"/>
                  </a:lnTo>
                  <a:cubicBezTo>
                    <a:pt x="1189104" y="2669453"/>
                    <a:pt x="1147696" y="2669453"/>
                    <a:pt x="1114439" y="2650216"/>
                  </a:cubicBezTo>
                  <a:lnTo>
                    <a:pt x="54124" y="2037894"/>
                  </a:lnTo>
                  <a:cubicBezTo>
                    <a:pt x="20541" y="2018657"/>
                    <a:pt x="0" y="1983117"/>
                    <a:pt x="0" y="1944643"/>
                  </a:cubicBezTo>
                  <a:lnTo>
                    <a:pt x="0" y="720000"/>
                  </a:lnTo>
                  <a:cubicBezTo>
                    <a:pt x="0" y="681526"/>
                    <a:pt x="20541" y="645660"/>
                    <a:pt x="54124" y="626423"/>
                  </a:cubicBezTo>
                  <a:lnTo>
                    <a:pt x="1114439" y="14428"/>
                  </a:lnTo>
                  <a:cubicBezTo>
                    <a:pt x="1147696" y="-4809"/>
                    <a:pt x="1188778" y="-4809"/>
                    <a:pt x="1222361" y="14428"/>
                  </a:cubicBezTo>
                  <a:lnTo>
                    <a:pt x="1222361" y="14428"/>
                  </a:lnTo>
                  <a:close/>
                </a:path>
              </a:pathLst>
            </a:custGeom>
            <a:solidFill>
              <a:schemeClr val="bg1"/>
            </a:solidFill>
            <a:ln w="3255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360A577-C82A-477E-83FF-CDED2F71EB56}"/>
                </a:ext>
              </a:extLst>
            </p:cNvPr>
            <p:cNvSpPr txBox="1"/>
            <p:nvPr/>
          </p:nvSpPr>
          <p:spPr>
            <a:xfrm>
              <a:off x="5179569" y="4140534"/>
              <a:ext cx="30619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E4EA48C-AAFC-4A6F-A5EA-92D3BCA6E9BF}"/>
                </a:ext>
              </a:extLst>
            </p:cNvPr>
            <p:cNvSpPr txBox="1"/>
            <p:nvPr/>
          </p:nvSpPr>
          <p:spPr>
            <a:xfrm>
              <a:off x="4351670" y="405050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04</a:t>
              </a:r>
              <a:endParaRPr lang="zh-CN" altLang="en-US" sz="360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2FE14357-0162-4450-BCDF-10BE3A01DE5D}"/>
              </a:ext>
            </a:extLst>
          </p:cNvPr>
          <p:cNvGrpSpPr/>
          <p:nvPr/>
        </p:nvGrpSpPr>
        <p:grpSpPr>
          <a:xfrm>
            <a:off x="660400" y="5170246"/>
            <a:ext cx="3889828" cy="728976"/>
            <a:chOff x="558792" y="4910243"/>
            <a:chExt cx="3889828" cy="728976"/>
          </a:xfrm>
        </p:grpSpPr>
        <p:sp>
          <p:nvSpPr>
            <p:cNvPr id="86" name="图形 60">
              <a:extLst>
                <a:ext uri="{FF2B5EF4-FFF2-40B4-BE49-F238E27FC236}">
                  <a16:creationId xmlns:a16="http://schemas.microsoft.com/office/drawing/2014/main" id="{111B5E0D-7664-4483-B1F0-4FFB52B28C47}"/>
                </a:ext>
              </a:extLst>
            </p:cNvPr>
            <p:cNvSpPr/>
            <p:nvPr/>
          </p:nvSpPr>
          <p:spPr>
            <a:xfrm>
              <a:off x="588176" y="4910243"/>
              <a:ext cx="638858" cy="728976"/>
            </a:xfrm>
            <a:custGeom>
              <a:avLst/>
              <a:gdLst>
                <a:gd name="connsiteX0" fmla="*/ 1222361 w 2334517"/>
                <a:gd name="connsiteY0" fmla="*/ 14428 h 2663828"/>
                <a:gd name="connsiteX1" fmla="*/ 2282676 w 2334517"/>
                <a:gd name="connsiteY1" fmla="*/ 626750 h 2663828"/>
                <a:gd name="connsiteX2" fmla="*/ 2336474 w 2334517"/>
                <a:gd name="connsiteY2" fmla="*/ 720326 h 2663828"/>
                <a:gd name="connsiteX3" fmla="*/ 2336474 w 2334517"/>
                <a:gd name="connsiteY3" fmla="*/ 1944643 h 2663828"/>
                <a:gd name="connsiteX4" fmla="*/ 2282676 w 2334517"/>
                <a:gd name="connsiteY4" fmla="*/ 2038220 h 2663828"/>
                <a:gd name="connsiteX5" fmla="*/ 1222361 w 2334517"/>
                <a:gd name="connsiteY5" fmla="*/ 2650216 h 2663828"/>
                <a:gd name="connsiteX6" fmla="*/ 1114439 w 2334517"/>
                <a:gd name="connsiteY6" fmla="*/ 2650216 h 2663828"/>
                <a:gd name="connsiteX7" fmla="*/ 54124 w 2334517"/>
                <a:gd name="connsiteY7" fmla="*/ 2037894 h 2663828"/>
                <a:gd name="connsiteX8" fmla="*/ 0 w 2334517"/>
                <a:gd name="connsiteY8" fmla="*/ 1944643 h 2663828"/>
                <a:gd name="connsiteX9" fmla="*/ 0 w 2334517"/>
                <a:gd name="connsiteY9" fmla="*/ 720000 h 2663828"/>
                <a:gd name="connsiteX10" fmla="*/ 54124 w 2334517"/>
                <a:gd name="connsiteY10" fmla="*/ 626423 h 2663828"/>
                <a:gd name="connsiteX11" fmla="*/ 1114439 w 2334517"/>
                <a:gd name="connsiteY11" fmla="*/ 14428 h 2663828"/>
                <a:gd name="connsiteX12" fmla="*/ 1222361 w 2334517"/>
                <a:gd name="connsiteY12" fmla="*/ 14428 h 2663828"/>
                <a:gd name="connsiteX13" fmla="*/ 1222361 w 2334517"/>
                <a:gd name="connsiteY13" fmla="*/ 14428 h 266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34517" h="2663828">
                  <a:moveTo>
                    <a:pt x="1222361" y="14428"/>
                  </a:moveTo>
                  <a:lnTo>
                    <a:pt x="2282676" y="626750"/>
                  </a:lnTo>
                  <a:cubicBezTo>
                    <a:pt x="2315933" y="645986"/>
                    <a:pt x="2336474" y="681526"/>
                    <a:pt x="2336474" y="720326"/>
                  </a:cubicBezTo>
                  <a:lnTo>
                    <a:pt x="2336474" y="1944643"/>
                  </a:lnTo>
                  <a:cubicBezTo>
                    <a:pt x="2336474" y="1983117"/>
                    <a:pt x="2315933" y="2018983"/>
                    <a:pt x="2282676" y="2038220"/>
                  </a:cubicBezTo>
                  <a:lnTo>
                    <a:pt x="1222361" y="2650216"/>
                  </a:lnTo>
                  <a:cubicBezTo>
                    <a:pt x="1189104" y="2669453"/>
                    <a:pt x="1147696" y="2669453"/>
                    <a:pt x="1114439" y="2650216"/>
                  </a:cubicBezTo>
                  <a:lnTo>
                    <a:pt x="54124" y="2037894"/>
                  </a:lnTo>
                  <a:cubicBezTo>
                    <a:pt x="20541" y="2018657"/>
                    <a:pt x="0" y="1983117"/>
                    <a:pt x="0" y="1944643"/>
                  </a:cubicBezTo>
                  <a:lnTo>
                    <a:pt x="0" y="720000"/>
                  </a:lnTo>
                  <a:cubicBezTo>
                    <a:pt x="0" y="681526"/>
                    <a:pt x="20541" y="645660"/>
                    <a:pt x="54124" y="626423"/>
                  </a:cubicBezTo>
                  <a:lnTo>
                    <a:pt x="1114439" y="14428"/>
                  </a:lnTo>
                  <a:cubicBezTo>
                    <a:pt x="1147696" y="-4809"/>
                    <a:pt x="1188778" y="-4809"/>
                    <a:pt x="1222361" y="14428"/>
                  </a:cubicBezTo>
                  <a:lnTo>
                    <a:pt x="1222361" y="14428"/>
                  </a:lnTo>
                  <a:close/>
                </a:path>
              </a:pathLst>
            </a:custGeom>
            <a:solidFill>
              <a:schemeClr val="bg1"/>
            </a:solidFill>
            <a:ln w="3255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AA936F1-CF96-45E7-8936-A75D46AAA4F7}"/>
                </a:ext>
              </a:extLst>
            </p:cNvPr>
            <p:cNvSpPr txBox="1"/>
            <p:nvPr/>
          </p:nvSpPr>
          <p:spPr>
            <a:xfrm>
              <a:off x="1386691" y="5043899"/>
              <a:ext cx="30619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788A73E-3FBF-4F4C-962E-C33596B453AB}"/>
                </a:ext>
              </a:extLst>
            </p:cNvPr>
            <p:cNvSpPr txBox="1"/>
            <p:nvPr/>
          </p:nvSpPr>
          <p:spPr>
            <a:xfrm>
              <a:off x="558792" y="4951566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05</a:t>
              </a:r>
              <a:endParaRPr lang="zh-CN" altLang="en-US" sz="360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5FEFE011-83EB-4835-994E-46A1A288B9C5}"/>
              </a:ext>
            </a:extLst>
          </p:cNvPr>
          <p:cNvGrpSpPr/>
          <p:nvPr/>
        </p:nvGrpSpPr>
        <p:grpSpPr>
          <a:xfrm>
            <a:off x="4475163" y="5170246"/>
            <a:ext cx="3889828" cy="728976"/>
            <a:chOff x="4351670" y="4910243"/>
            <a:chExt cx="3889828" cy="728976"/>
          </a:xfrm>
        </p:grpSpPr>
        <p:sp>
          <p:nvSpPr>
            <p:cNvPr id="85" name="图形 60">
              <a:extLst>
                <a:ext uri="{FF2B5EF4-FFF2-40B4-BE49-F238E27FC236}">
                  <a16:creationId xmlns:a16="http://schemas.microsoft.com/office/drawing/2014/main" id="{FBC039BE-C2D0-427F-9752-7288AB4774A4}"/>
                </a:ext>
              </a:extLst>
            </p:cNvPr>
            <p:cNvSpPr/>
            <p:nvPr/>
          </p:nvSpPr>
          <p:spPr>
            <a:xfrm>
              <a:off x="4381054" y="4910243"/>
              <a:ext cx="638858" cy="728976"/>
            </a:xfrm>
            <a:custGeom>
              <a:avLst/>
              <a:gdLst>
                <a:gd name="connsiteX0" fmla="*/ 1222361 w 2334517"/>
                <a:gd name="connsiteY0" fmla="*/ 14428 h 2663828"/>
                <a:gd name="connsiteX1" fmla="*/ 2282676 w 2334517"/>
                <a:gd name="connsiteY1" fmla="*/ 626750 h 2663828"/>
                <a:gd name="connsiteX2" fmla="*/ 2336474 w 2334517"/>
                <a:gd name="connsiteY2" fmla="*/ 720326 h 2663828"/>
                <a:gd name="connsiteX3" fmla="*/ 2336474 w 2334517"/>
                <a:gd name="connsiteY3" fmla="*/ 1944643 h 2663828"/>
                <a:gd name="connsiteX4" fmla="*/ 2282676 w 2334517"/>
                <a:gd name="connsiteY4" fmla="*/ 2038220 h 2663828"/>
                <a:gd name="connsiteX5" fmla="*/ 1222361 w 2334517"/>
                <a:gd name="connsiteY5" fmla="*/ 2650216 h 2663828"/>
                <a:gd name="connsiteX6" fmla="*/ 1114439 w 2334517"/>
                <a:gd name="connsiteY6" fmla="*/ 2650216 h 2663828"/>
                <a:gd name="connsiteX7" fmla="*/ 54124 w 2334517"/>
                <a:gd name="connsiteY7" fmla="*/ 2037894 h 2663828"/>
                <a:gd name="connsiteX8" fmla="*/ 0 w 2334517"/>
                <a:gd name="connsiteY8" fmla="*/ 1944643 h 2663828"/>
                <a:gd name="connsiteX9" fmla="*/ 0 w 2334517"/>
                <a:gd name="connsiteY9" fmla="*/ 720000 h 2663828"/>
                <a:gd name="connsiteX10" fmla="*/ 54124 w 2334517"/>
                <a:gd name="connsiteY10" fmla="*/ 626423 h 2663828"/>
                <a:gd name="connsiteX11" fmla="*/ 1114439 w 2334517"/>
                <a:gd name="connsiteY11" fmla="*/ 14428 h 2663828"/>
                <a:gd name="connsiteX12" fmla="*/ 1222361 w 2334517"/>
                <a:gd name="connsiteY12" fmla="*/ 14428 h 2663828"/>
                <a:gd name="connsiteX13" fmla="*/ 1222361 w 2334517"/>
                <a:gd name="connsiteY13" fmla="*/ 14428 h 266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34517" h="2663828">
                  <a:moveTo>
                    <a:pt x="1222361" y="14428"/>
                  </a:moveTo>
                  <a:lnTo>
                    <a:pt x="2282676" y="626750"/>
                  </a:lnTo>
                  <a:cubicBezTo>
                    <a:pt x="2315933" y="645986"/>
                    <a:pt x="2336474" y="681526"/>
                    <a:pt x="2336474" y="720326"/>
                  </a:cubicBezTo>
                  <a:lnTo>
                    <a:pt x="2336474" y="1944643"/>
                  </a:lnTo>
                  <a:cubicBezTo>
                    <a:pt x="2336474" y="1983117"/>
                    <a:pt x="2315933" y="2018983"/>
                    <a:pt x="2282676" y="2038220"/>
                  </a:cubicBezTo>
                  <a:lnTo>
                    <a:pt x="1222361" y="2650216"/>
                  </a:lnTo>
                  <a:cubicBezTo>
                    <a:pt x="1189104" y="2669453"/>
                    <a:pt x="1147696" y="2669453"/>
                    <a:pt x="1114439" y="2650216"/>
                  </a:cubicBezTo>
                  <a:lnTo>
                    <a:pt x="54124" y="2037894"/>
                  </a:lnTo>
                  <a:cubicBezTo>
                    <a:pt x="20541" y="2018657"/>
                    <a:pt x="0" y="1983117"/>
                    <a:pt x="0" y="1944643"/>
                  </a:cubicBezTo>
                  <a:lnTo>
                    <a:pt x="0" y="720000"/>
                  </a:lnTo>
                  <a:cubicBezTo>
                    <a:pt x="0" y="681526"/>
                    <a:pt x="20541" y="645660"/>
                    <a:pt x="54124" y="626423"/>
                  </a:cubicBezTo>
                  <a:lnTo>
                    <a:pt x="1114439" y="14428"/>
                  </a:lnTo>
                  <a:cubicBezTo>
                    <a:pt x="1147696" y="-4809"/>
                    <a:pt x="1188778" y="-4809"/>
                    <a:pt x="1222361" y="14428"/>
                  </a:cubicBezTo>
                  <a:lnTo>
                    <a:pt x="1222361" y="14428"/>
                  </a:lnTo>
                  <a:close/>
                </a:path>
              </a:pathLst>
            </a:custGeom>
            <a:solidFill>
              <a:schemeClr val="bg1"/>
            </a:solidFill>
            <a:ln w="3255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F9D928B-2517-4824-8E80-8EAA9420F37D}"/>
                </a:ext>
              </a:extLst>
            </p:cNvPr>
            <p:cNvSpPr txBox="1"/>
            <p:nvPr/>
          </p:nvSpPr>
          <p:spPr>
            <a:xfrm>
              <a:off x="5179569" y="5043899"/>
              <a:ext cx="30619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C838A5A-82ED-4A0F-956A-167E66F13DA4}"/>
                </a:ext>
              </a:extLst>
            </p:cNvPr>
            <p:cNvSpPr txBox="1"/>
            <p:nvPr/>
          </p:nvSpPr>
          <p:spPr>
            <a:xfrm>
              <a:off x="4351670" y="4951566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06</a:t>
              </a:r>
              <a:endParaRPr lang="zh-CN" altLang="en-US" sz="360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553563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CCCC5F37-3980-4E4A-8F71-DA60A8407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02" y="1889424"/>
            <a:ext cx="4531520" cy="254797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D05CF266-E76D-49F2-AF77-ACF88B3A9B42}"/>
              </a:ext>
            </a:extLst>
          </p:cNvPr>
          <p:cNvSpPr txBox="1"/>
          <p:nvPr/>
        </p:nvSpPr>
        <p:spPr>
          <a:xfrm>
            <a:off x="1022369" y="4599245"/>
            <a:ext cx="3877985" cy="728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第三步</a:t>
            </a:r>
            <a:r>
              <a:rPr lang="zh-CN" altLang="en-US">
                <a:latin typeface="+mj-ea"/>
                <a:ea typeface="+mj-ea"/>
              </a:rPr>
              <a:t>，如果出现遮挡到文字部分，</a:t>
            </a:r>
            <a:endParaRPr lang="en-US" altLang="zh-CN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如图所示，则需要进行第四步</a:t>
            </a: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BDA150A0-9C62-4725-BFD4-EAC64E796C02}"/>
              </a:ext>
            </a:extLst>
          </p:cNvPr>
          <p:cNvCxnSpPr>
            <a:cxnSpLocks/>
          </p:cNvCxnSpPr>
          <p:nvPr/>
        </p:nvCxnSpPr>
        <p:spPr>
          <a:xfrm>
            <a:off x="5769428" y="3163410"/>
            <a:ext cx="44994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>
            <a:extLst>
              <a:ext uri="{FF2B5EF4-FFF2-40B4-BE49-F238E27FC236}">
                <a16:creationId xmlns:a16="http://schemas.microsoft.com/office/drawing/2014/main" id="{9AAA9426-107D-4729-A73E-8FED17BBA1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7206" y="2246621"/>
            <a:ext cx="4511297" cy="183357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1E0EEB0D-931A-427E-ADA3-3C1271D9C346}"/>
              </a:ext>
            </a:extLst>
          </p:cNvPr>
          <p:cNvSpPr txBox="1"/>
          <p:nvPr/>
        </p:nvSpPr>
        <p:spPr>
          <a:xfrm>
            <a:off x="6626781" y="4599245"/>
            <a:ext cx="5032147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第四步</a:t>
            </a:r>
            <a:r>
              <a:rPr lang="zh-CN" altLang="en-US">
                <a:latin typeface="+mj-ea"/>
                <a:ea typeface="+mj-ea"/>
              </a:rPr>
              <a:t>，点击图片，右键点击</a:t>
            </a:r>
            <a:r>
              <a:rPr lang="en-US" altLang="zh-CN">
                <a:latin typeface="+mj-ea"/>
                <a:ea typeface="+mj-ea"/>
              </a:rPr>
              <a:t>【</a:t>
            </a:r>
            <a:r>
              <a:rPr lang="zh-CN" altLang="en-US">
                <a:latin typeface="+mj-ea"/>
                <a:ea typeface="+mj-ea"/>
              </a:rPr>
              <a:t>置于底层</a:t>
            </a:r>
            <a:r>
              <a:rPr lang="en-US" altLang="zh-CN">
                <a:latin typeface="+mj-ea"/>
                <a:ea typeface="+mj-ea"/>
              </a:rPr>
              <a:t>】</a:t>
            </a:r>
            <a:r>
              <a:rPr lang="zh-CN" altLang="en-US">
                <a:latin typeface="+mj-ea"/>
                <a:ea typeface="+mj-ea"/>
              </a:rPr>
              <a:t>即可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AD3CE5A-8489-4A0B-A7A7-F3075CBF46D9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5436582-8A79-4310-A843-FCD5A92B06B4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7B5EE83-3BBD-4B73-954E-BDCD63DDAA80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A1A13F3-A7DC-41C8-8246-CEF2DD6D6BBD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017B78D5-7842-4293-A7EE-5C70B0306A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376B6DFB-3602-4F6A-A384-BC88BA4C204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1B712C20-8341-4ED5-A8E1-B8B06F2D5078}"/>
              </a:ext>
            </a:extLst>
          </p:cNvPr>
          <p:cNvSpPr/>
          <p:nvPr/>
        </p:nvSpPr>
        <p:spPr>
          <a:xfrm>
            <a:off x="3867334" y="497520"/>
            <a:ext cx="4457332" cy="531177"/>
          </a:xfrm>
          <a:prstGeom prst="roundRect">
            <a:avLst>
              <a:gd name="adj" fmla="val 123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F929BEDD-FEC9-425F-9083-F607C6622459}"/>
              </a:ext>
            </a:extLst>
          </p:cNvPr>
          <p:cNvSpPr/>
          <p:nvPr/>
        </p:nvSpPr>
        <p:spPr>
          <a:xfrm flipV="1">
            <a:off x="5966589" y="934514"/>
            <a:ext cx="258823" cy="22312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E4C81D98-9B03-440F-87F7-310650F8FB70}"/>
              </a:ext>
            </a:extLst>
          </p:cNvPr>
          <p:cNvSpPr/>
          <p:nvPr/>
        </p:nvSpPr>
        <p:spPr bwMode="auto">
          <a:xfrm>
            <a:off x="4149876" y="614135"/>
            <a:ext cx="2910731" cy="305128"/>
          </a:xfrm>
          <a:custGeom>
            <a:avLst/>
            <a:gdLst>
              <a:gd name="T0" fmla="*/ 1512 w 4593"/>
              <a:gd name="T1" fmla="*/ 367 h 500"/>
              <a:gd name="T2" fmla="*/ 1371 w 4593"/>
              <a:gd name="T3" fmla="*/ 495 h 500"/>
              <a:gd name="T4" fmla="*/ 1271 w 4593"/>
              <a:gd name="T5" fmla="*/ 367 h 500"/>
              <a:gd name="T6" fmla="*/ 3702 w 4593"/>
              <a:gd name="T7" fmla="*/ 285 h 500"/>
              <a:gd name="T8" fmla="*/ 2964 w 4593"/>
              <a:gd name="T9" fmla="*/ 237 h 500"/>
              <a:gd name="T10" fmla="*/ 2901 w 4593"/>
              <a:gd name="T11" fmla="*/ 338 h 500"/>
              <a:gd name="T12" fmla="*/ 2650 w 4593"/>
              <a:gd name="T13" fmla="*/ 415 h 500"/>
              <a:gd name="T14" fmla="*/ 2919 w 4593"/>
              <a:gd name="T15" fmla="*/ 415 h 500"/>
              <a:gd name="T16" fmla="*/ 1448 w 4593"/>
              <a:gd name="T17" fmla="*/ 242 h 500"/>
              <a:gd name="T18" fmla="*/ 1276 w 4593"/>
              <a:gd name="T19" fmla="*/ 242 h 500"/>
              <a:gd name="T20" fmla="*/ 2751 w 4593"/>
              <a:gd name="T21" fmla="*/ 213 h 500"/>
              <a:gd name="T22" fmla="*/ 4400 w 4593"/>
              <a:gd name="T23" fmla="*/ 362 h 500"/>
              <a:gd name="T24" fmla="*/ 4560 w 4593"/>
              <a:gd name="T25" fmla="*/ 189 h 500"/>
              <a:gd name="T26" fmla="*/ 4243 w 4593"/>
              <a:gd name="T27" fmla="*/ 410 h 500"/>
              <a:gd name="T28" fmla="*/ 1500 w 4593"/>
              <a:gd name="T29" fmla="*/ 285 h 500"/>
              <a:gd name="T30" fmla="*/ 1328 w 4593"/>
              <a:gd name="T31" fmla="*/ 285 h 500"/>
              <a:gd name="T32" fmla="*/ 2865 w 4593"/>
              <a:gd name="T33" fmla="*/ 155 h 500"/>
              <a:gd name="T34" fmla="*/ 512 w 4593"/>
              <a:gd name="T35" fmla="*/ 351 h 500"/>
              <a:gd name="T36" fmla="*/ 0 w 4593"/>
              <a:gd name="T37" fmla="*/ 351 h 500"/>
              <a:gd name="T38" fmla="*/ 849 w 4593"/>
              <a:gd name="T39" fmla="*/ 138 h 500"/>
              <a:gd name="T40" fmla="*/ 337 w 4593"/>
              <a:gd name="T41" fmla="*/ 138 h 500"/>
              <a:gd name="T42" fmla="*/ 2941 w 4593"/>
              <a:gd name="T43" fmla="*/ 151 h 500"/>
              <a:gd name="T44" fmla="*/ 2650 w 4593"/>
              <a:gd name="T45" fmla="*/ 83 h 500"/>
              <a:gd name="T46" fmla="*/ 1272 w 4593"/>
              <a:gd name="T47" fmla="*/ 94 h 500"/>
              <a:gd name="T48" fmla="*/ 3033 w 4593"/>
              <a:gd name="T49" fmla="*/ 23 h 500"/>
              <a:gd name="T50" fmla="*/ 2650 w 4593"/>
              <a:gd name="T51" fmla="*/ 496 h 500"/>
              <a:gd name="T52" fmla="*/ 1475 w 4593"/>
              <a:gd name="T53" fmla="*/ 142 h 500"/>
              <a:gd name="T54" fmla="*/ 1134 w 4593"/>
              <a:gd name="T55" fmla="*/ 95 h 500"/>
              <a:gd name="T56" fmla="*/ 1167 w 4593"/>
              <a:gd name="T57" fmla="*/ 221 h 500"/>
              <a:gd name="T58" fmla="*/ 1090 w 4593"/>
              <a:gd name="T59" fmla="*/ 491 h 500"/>
              <a:gd name="T60" fmla="*/ 1073 w 4593"/>
              <a:gd name="T61" fmla="*/ 410 h 500"/>
              <a:gd name="T62" fmla="*/ 1073 w 4593"/>
              <a:gd name="T63" fmla="*/ 158 h 500"/>
              <a:gd name="T64" fmla="*/ 726 w 4593"/>
              <a:gd name="T65" fmla="*/ 7 h 500"/>
              <a:gd name="T66" fmla="*/ 639 w 4593"/>
              <a:gd name="T67" fmla="*/ 490 h 500"/>
              <a:gd name="T68" fmla="*/ 214 w 4593"/>
              <a:gd name="T69" fmla="*/ 7 h 500"/>
              <a:gd name="T70" fmla="*/ 127 w 4593"/>
              <a:gd name="T71" fmla="*/ 490 h 500"/>
              <a:gd name="T72" fmla="*/ 1633 w 4593"/>
              <a:gd name="T73" fmla="*/ 5 h 500"/>
              <a:gd name="T74" fmla="*/ 1596 w 4593"/>
              <a:gd name="T75" fmla="*/ 255 h 500"/>
              <a:gd name="T76" fmla="*/ 4260 w 4593"/>
              <a:gd name="T77" fmla="*/ 24 h 500"/>
              <a:gd name="T78" fmla="*/ 4116 w 4593"/>
              <a:gd name="T79" fmla="*/ 328 h 500"/>
              <a:gd name="T80" fmla="*/ 3443 w 4593"/>
              <a:gd name="T81" fmla="*/ 132 h 500"/>
              <a:gd name="T82" fmla="*/ 3470 w 4593"/>
              <a:gd name="T83" fmla="*/ 264 h 500"/>
              <a:gd name="T84" fmla="*/ 3127 w 4593"/>
              <a:gd name="T85" fmla="*/ 500 h 500"/>
              <a:gd name="T86" fmla="*/ 3222 w 4593"/>
              <a:gd name="T87" fmla="*/ 132 h 500"/>
              <a:gd name="T88" fmla="*/ 1808 w 4593"/>
              <a:gd name="T89" fmla="*/ 81 h 500"/>
              <a:gd name="T90" fmla="*/ 2003 w 4593"/>
              <a:gd name="T91" fmla="*/ 207 h 500"/>
              <a:gd name="T92" fmla="*/ 2014 w 4593"/>
              <a:gd name="T93" fmla="*/ 394 h 500"/>
              <a:gd name="T94" fmla="*/ 1782 w 4593"/>
              <a:gd name="T95" fmla="*/ 145 h 500"/>
              <a:gd name="T96" fmla="*/ 4464 w 4593"/>
              <a:gd name="T97" fmla="*/ 74 h 500"/>
              <a:gd name="T98" fmla="*/ 4253 w 4593"/>
              <a:gd name="T99" fmla="*/ 85 h 500"/>
              <a:gd name="T100" fmla="*/ 3858 w 4593"/>
              <a:gd name="T101" fmla="*/ 1 h 500"/>
              <a:gd name="T102" fmla="*/ 3858 w 4593"/>
              <a:gd name="T103" fmla="*/ 219 h 500"/>
              <a:gd name="T104" fmla="*/ 3702 w 4593"/>
              <a:gd name="T105" fmla="*/ 466 h 500"/>
              <a:gd name="T106" fmla="*/ 3782 w 4593"/>
              <a:gd name="T107" fmla="*/ 1 h 500"/>
              <a:gd name="T108" fmla="*/ 2499 w 4593"/>
              <a:gd name="T109" fmla="*/ 159 h 500"/>
              <a:gd name="T110" fmla="*/ 2374 w 4593"/>
              <a:gd name="T111" fmla="*/ 482 h 500"/>
              <a:gd name="T112" fmla="*/ 2088 w 4593"/>
              <a:gd name="T113" fmla="*/ 375 h 500"/>
              <a:gd name="T114" fmla="*/ 2074 w 4593"/>
              <a:gd name="T115" fmla="*/ 161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593" h="500">
                <a:moveTo>
                  <a:pt x="1307" y="292"/>
                </a:moveTo>
                <a:lnTo>
                  <a:pt x="1371" y="292"/>
                </a:lnTo>
                <a:lnTo>
                  <a:pt x="1371" y="315"/>
                </a:lnTo>
                <a:lnTo>
                  <a:pt x="1512" y="315"/>
                </a:lnTo>
                <a:lnTo>
                  <a:pt x="1512" y="367"/>
                </a:lnTo>
                <a:lnTo>
                  <a:pt x="1401" y="367"/>
                </a:lnTo>
                <a:cubicBezTo>
                  <a:pt x="1431" y="394"/>
                  <a:pt x="1470" y="415"/>
                  <a:pt x="1519" y="429"/>
                </a:cubicBezTo>
                <a:cubicBezTo>
                  <a:pt x="1505" y="448"/>
                  <a:pt x="1494" y="465"/>
                  <a:pt x="1484" y="481"/>
                </a:cubicBezTo>
                <a:cubicBezTo>
                  <a:pt x="1437" y="459"/>
                  <a:pt x="1400" y="430"/>
                  <a:pt x="1371" y="396"/>
                </a:cubicBezTo>
                <a:lnTo>
                  <a:pt x="1371" y="495"/>
                </a:lnTo>
                <a:lnTo>
                  <a:pt x="1307" y="495"/>
                </a:lnTo>
                <a:lnTo>
                  <a:pt x="1307" y="395"/>
                </a:lnTo>
                <a:cubicBezTo>
                  <a:pt x="1269" y="435"/>
                  <a:pt x="1231" y="464"/>
                  <a:pt x="1193" y="484"/>
                </a:cubicBezTo>
                <a:cubicBezTo>
                  <a:pt x="1182" y="471"/>
                  <a:pt x="1168" y="455"/>
                  <a:pt x="1151" y="437"/>
                </a:cubicBezTo>
                <a:cubicBezTo>
                  <a:pt x="1200" y="416"/>
                  <a:pt x="1240" y="393"/>
                  <a:pt x="1271" y="367"/>
                </a:cubicBezTo>
                <a:lnTo>
                  <a:pt x="1169" y="367"/>
                </a:lnTo>
                <a:lnTo>
                  <a:pt x="1169" y="315"/>
                </a:lnTo>
                <a:lnTo>
                  <a:pt x="1307" y="315"/>
                </a:lnTo>
                <a:lnTo>
                  <a:pt x="1307" y="292"/>
                </a:lnTo>
                <a:close/>
                <a:moveTo>
                  <a:pt x="3702" y="285"/>
                </a:moveTo>
                <a:lnTo>
                  <a:pt x="3702" y="401"/>
                </a:lnTo>
                <a:lnTo>
                  <a:pt x="3959" y="401"/>
                </a:lnTo>
                <a:lnTo>
                  <a:pt x="3959" y="285"/>
                </a:lnTo>
                <a:lnTo>
                  <a:pt x="3702" y="285"/>
                </a:lnTo>
                <a:close/>
                <a:moveTo>
                  <a:pt x="2964" y="237"/>
                </a:moveTo>
                <a:cubicBezTo>
                  <a:pt x="2956" y="250"/>
                  <a:pt x="2947" y="265"/>
                  <a:pt x="2937" y="283"/>
                </a:cubicBezTo>
                <a:cubicBezTo>
                  <a:pt x="2888" y="274"/>
                  <a:pt x="2845" y="262"/>
                  <a:pt x="2809" y="246"/>
                </a:cubicBezTo>
                <a:cubicBezTo>
                  <a:pt x="2790" y="254"/>
                  <a:pt x="2770" y="261"/>
                  <a:pt x="2749" y="267"/>
                </a:cubicBezTo>
                <a:cubicBezTo>
                  <a:pt x="2804" y="274"/>
                  <a:pt x="2858" y="282"/>
                  <a:pt x="2911" y="291"/>
                </a:cubicBezTo>
                <a:lnTo>
                  <a:pt x="2901" y="338"/>
                </a:lnTo>
                <a:cubicBezTo>
                  <a:pt x="2846" y="328"/>
                  <a:pt x="2784" y="319"/>
                  <a:pt x="2716" y="310"/>
                </a:cubicBezTo>
                <a:lnTo>
                  <a:pt x="2724" y="274"/>
                </a:lnTo>
                <a:cubicBezTo>
                  <a:pt x="2708" y="278"/>
                  <a:pt x="2691" y="281"/>
                  <a:pt x="2673" y="285"/>
                </a:cubicBezTo>
                <a:cubicBezTo>
                  <a:pt x="2667" y="271"/>
                  <a:pt x="2659" y="256"/>
                  <a:pt x="2650" y="241"/>
                </a:cubicBezTo>
                <a:lnTo>
                  <a:pt x="2650" y="415"/>
                </a:lnTo>
                <a:lnTo>
                  <a:pt x="2917" y="415"/>
                </a:lnTo>
                <a:cubicBezTo>
                  <a:pt x="2849" y="401"/>
                  <a:pt x="2767" y="388"/>
                  <a:pt x="2671" y="377"/>
                </a:cubicBezTo>
                <a:lnTo>
                  <a:pt x="2685" y="324"/>
                </a:lnTo>
                <a:cubicBezTo>
                  <a:pt x="2773" y="336"/>
                  <a:pt x="2855" y="348"/>
                  <a:pt x="2933" y="361"/>
                </a:cubicBezTo>
                <a:lnTo>
                  <a:pt x="2919" y="415"/>
                </a:lnTo>
                <a:lnTo>
                  <a:pt x="2964" y="415"/>
                </a:lnTo>
                <a:lnTo>
                  <a:pt x="2964" y="237"/>
                </a:lnTo>
                <a:close/>
                <a:moveTo>
                  <a:pt x="1407" y="207"/>
                </a:moveTo>
                <a:lnTo>
                  <a:pt x="1407" y="242"/>
                </a:lnTo>
                <a:lnTo>
                  <a:pt x="1448" y="242"/>
                </a:lnTo>
                <a:lnTo>
                  <a:pt x="1448" y="207"/>
                </a:lnTo>
                <a:lnTo>
                  <a:pt x="1407" y="207"/>
                </a:lnTo>
                <a:close/>
                <a:moveTo>
                  <a:pt x="1236" y="207"/>
                </a:moveTo>
                <a:lnTo>
                  <a:pt x="1236" y="242"/>
                </a:lnTo>
                <a:lnTo>
                  <a:pt x="1276" y="242"/>
                </a:lnTo>
                <a:lnTo>
                  <a:pt x="1276" y="207"/>
                </a:lnTo>
                <a:lnTo>
                  <a:pt x="1236" y="207"/>
                </a:lnTo>
                <a:close/>
                <a:moveTo>
                  <a:pt x="2650" y="177"/>
                </a:moveTo>
                <a:lnTo>
                  <a:pt x="2650" y="236"/>
                </a:lnTo>
                <a:cubicBezTo>
                  <a:pt x="2688" y="230"/>
                  <a:pt x="2722" y="222"/>
                  <a:pt x="2751" y="213"/>
                </a:cubicBezTo>
                <a:cubicBezTo>
                  <a:pt x="2739" y="204"/>
                  <a:pt x="2727" y="194"/>
                  <a:pt x="2717" y="183"/>
                </a:cubicBezTo>
                <a:cubicBezTo>
                  <a:pt x="2706" y="192"/>
                  <a:pt x="2695" y="200"/>
                  <a:pt x="2683" y="209"/>
                </a:cubicBezTo>
                <a:cubicBezTo>
                  <a:pt x="2674" y="199"/>
                  <a:pt x="2663" y="188"/>
                  <a:pt x="2650" y="177"/>
                </a:cubicBezTo>
                <a:close/>
                <a:moveTo>
                  <a:pt x="4333" y="170"/>
                </a:moveTo>
                <a:cubicBezTo>
                  <a:pt x="4346" y="204"/>
                  <a:pt x="4368" y="268"/>
                  <a:pt x="4400" y="362"/>
                </a:cubicBezTo>
                <a:lnTo>
                  <a:pt x="4332" y="384"/>
                </a:lnTo>
                <a:cubicBezTo>
                  <a:pt x="4308" y="303"/>
                  <a:pt x="4288" y="239"/>
                  <a:pt x="4270" y="191"/>
                </a:cubicBezTo>
                <a:lnTo>
                  <a:pt x="4333" y="170"/>
                </a:lnTo>
                <a:close/>
                <a:moveTo>
                  <a:pt x="4481" y="167"/>
                </a:moveTo>
                <a:lnTo>
                  <a:pt x="4560" y="189"/>
                </a:lnTo>
                <a:cubicBezTo>
                  <a:pt x="4552" y="211"/>
                  <a:pt x="4526" y="284"/>
                  <a:pt x="4482" y="410"/>
                </a:cubicBezTo>
                <a:lnTo>
                  <a:pt x="4593" y="410"/>
                </a:lnTo>
                <a:lnTo>
                  <a:pt x="4593" y="474"/>
                </a:lnTo>
                <a:lnTo>
                  <a:pt x="4243" y="474"/>
                </a:lnTo>
                <a:lnTo>
                  <a:pt x="4243" y="410"/>
                </a:lnTo>
                <a:lnTo>
                  <a:pt x="4411" y="410"/>
                </a:lnTo>
                <a:cubicBezTo>
                  <a:pt x="4439" y="333"/>
                  <a:pt x="4462" y="252"/>
                  <a:pt x="4481" y="167"/>
                </a:cubicBezTo>
                <a:close/>
                <a:moveTo>
                  <a:pt x="1355" y="164"/>
                </a:moveTo>
                <a:lnTo>
                  <a:pt x="1500" y="164"/>
                </a:lnTo>
                <a:lnTo>
                  <a:pt x="1500" y="285"/>
                </a:lnTo>
                <a:lnTo>
                  <a:pt x="1355" y="285"/>
                </a:lnTo>
                <a:lnTo>
                  <a:pt x="1355" y="164"/>
                </a:lnTo>
                <a:close/>
                <a:moveTo>
                  <a:pt x="1184" y="164"/>
                </a:moveTo>
                <a:lnTo>
                  <a:pt x="1328" y="164"/>
                </a:lnTo>
                <a:lnTo>
                  <a:pt x="1328" y="285"/>
                </a:lnTo>
                <a:lnTo>
                  <a:pt x="1184" y="285"/>
                </a:lnTo>
                <a:lnTo>
                  <a:pt x="1184" y="164"/>
                </a:lnTo>
                <a:close/>
                <a:moveTo>
                  <a:pt x="2757" y="155"/>
                </a:moveTo>
                <a:cubicBezTo>
                  <a:pt x="2771" y="169"/>
                  <a:pt x="2788" y="181"/>
                  <a:pt x="2809" y="192"/>
                </a:cubicBezTo>
                <a:cubicBezTo>
                  <a:pt x="2833" y="181"/>
                  <a:pt x="2851" y="169"/>
                  <a:pt x="2865" y="155"/>
                </a:cubicBezTo>
                <a:lnTo>
                  <a:pt x="2757" y="155"/>
                </a:lnTo>
                <a:close/>
                <a:moveTo>
                  <a:pt x="589" y="115"/>
                </a:moveTo>
                <a:lnTo>
                  <a:pt x="664" y="133"/>
                </a:lnTo>
                <a:cubicBezTo>
                  <a:pt x="639" y="222"/>
                  <a:pt x="613" y="304"/>
                  <a:pt x="586" y="379"/>
                </a:cubicBezTo>
                <a:lnTo>
                  <a:pt x="512" y="351"/>
                </a:lnTo>
                <a:cubicBezTo>
                  <a:pt x="541" y="275"/>
                  <a:pt x="567" y="196"/>
                  <a:pt x="589" y="115"/>
                </a:cubicBezTo>
                <a:close/>
                <a:moveTo>
                  <a:pt x="77" y="115"/>
                </a:moveTo>
                <a:lnTo>
                  <a:pt x="152" y="133"/>
                </a:lnTo>
                <a:cubicBezTo>
                  <a:pt x="127" y="222"/>
                  <a:pt x="101" y="304"/>
                  <a:pt x="74" y="379"/>
                </a:cubicBezTo>
                <a:lnTo>
                  <a:pt x="0" y="351"/>
                </a:lnTo>
                <a:cubicBezTo>
                  <a:pt x="29" y="275"/>
                  <a:pt x="55" y="196"/>
                  <a:pt x="77" y="115"/>
                </a:cubicBezTo>
                <a:close/>
                <a:moveTo>
                  <a:pt x="920" y="115"/>
                </a:moveTo>
                <a:cubicBezTo>
                  <a:pt x="951" y="188"/>
                  <a:pt x="982" y="264"/>
                  <a:pt x="1012" y="345"/>
                </a:cubicBezTo>
                <a:lnTo>
                  <a:pt x="933" y="376"/>
                </a:lnTo>
                <a:cubicBezTo>
                  <a:pt x="905" y="289"/>
                  <a:pt x="877" y="210"/>
                  <a:pt x="849" y="138"/>
                </a:cubicBezTo>
                <a:lnTo>
                  <a:pt x="920" y="115"/>
                </a:lnTo>
                <a:close/>
                <a:moveTo>
                  <a:pt x="408" y="115"/>
                </a:moveTo>
                <a:cubicBezTo>
                  <a:pt x="439" y="188"/>
                  <a:pt x="470" y="264"/>
                  <a:pt x="500" y="345"/>
                </a:cubicBezTo>
                <a:lnTo>
                  <a:pt x="421" y="376"/>
                </a:lnTo>
                <a:cubicBezTo>
                  <a:pt x="393" y="289"/>
                  <a:pt x="365" y="210"/>
                  <a:pt x="337" y="138"/>
                </a:cubicBezTo>
                <a:lnTo>
                  <a:pt x="408" y="115"/>
                </a:lnTo>
                <a:close/>
                <a:moveTo>
                  <a:pt x="2812" y="83"/>
                </a:moveTo>
                <a:cubicBezTo>
                  <a:pt x="2805" y="92"/>
                  <a:pt x="2799" y="101"/>
                  <a:pt x="2792" y="110"/>
                </a:cubicBezTo>
                <a:lnTo>
                  <a:pt x="2941" y="110"/>
                </a:lnTo>
                <a:lnTo>
                  <a:pt x="2941" y="151"/>
                </a:lnTo>
                <a:cubicBezTo>
                  <a:pt x="2924" y="175"/>
                  <a:pt x="2900" y="196"/>
                  <a:pt x="2872" y="214"/>
                </a:cubicBezTo>
                <a:cubicBezTo>
                  <a:pt x="2899" y="221"/>
                  <a:pt x="2929" y="227"/>
                  <a:pt x="2964" y="231"/>
                </a:cubicBezTo>
                <a:lnTo>
                  <a:pt x="2964" y="83"/>
                </a:lnTo>
                <a:lnTo>
                  <a:pt x="2812" y="83"/>
                </a:lnTo>
                <a:close/>
                <a:moveTo>
                  <a:pt x="2650" y="83"/>
                </a:moveTo>
                <a:lnTo>
                  <a:pt x="2650" y="170"/>
                </a:lnTo>
                <a:cubicBezTo>
                  <a:pt x="2691" y="142"/>
                  <a:pt x="2722" y="113"/>
                  <a:pt x="2743" y="83"/>
                </a:cubicBezTo>
                <a:lnTo>
                  <a:pt x="2650" y="83"/>
                </a:lnTo>
                <a:close/>
                <a:moveTo>
                  <a:pt x="1272" y="66"/>
                </a:moveTo>
                <a:lnTo>
                  <a:pt x="1272" y="94"/>
                </a:lnTo>
                <a:lnTo>
                  <a:pt x="1411" y="94"/>
                </a:lnTo>
                <a:lnTo>
                  <a:pt x="1411" y="66"/>
                </a:lnTo>
                <a:lnTo>
                  <a:pt x="1272" y="66"/>
                </a:lnTo>
                <a:close/>
                <a:moveTo>
                  <a:pt x="2581" y="23"/>
                </a:moveTo>
                <a:lnTo>
                  <a:pt x="3033" y="23"/>
                </a:lnTo>
                <a:lnTo>
                  <a:pt x="3033" y="495"/>
                </a:lnTo>
                <a:lnTo>
                  <a:pt x="2964" y="495"/>
                </a:lnTo>
                <a:lnTo>
                  <a:pt x="2964" y="476"/>
                </a:lnTo>
                <a:lnTo>
                  <a:pt x="2650" y="476"/>
                </a:lnTo>
                <a:lnTo>
                  <a:pt x="2650" y="496"/>
                </a:lnTo>
                <a:lnTo>
                  <a:pt x="2581" y="496"/>
                </a:lnTo>
                <a:lnTo>
                  <a:pt x="2581" y="23"/>
                </a:lnTo>
                <a:close/>
                <a:moveTo>
                  <a:pt x="1208" y="19"/>
                </a:moveTo>
                <a:lnTo>
                  <a:pt x="1475" y="19"/>
                </a:lnTo>
                <a:lnTo>
                  <a:pt x="1475" y="142"/>
                </a:lnTo>
                <a:lnTo>
                  <a:pt x="1208" y="142"/>
                </a:lnTo>
                <a:lnTo>
                  <a:pt x="1208" y="19"/>
                </a:lnTo>
                <a:close/>
                <a:moveTo>
                  <a:pt x="1073" y="7"/>
                </a:moveTo>
                <a:lnTo>
                  <a:pt x="1134" y="7"/>
                </a:lnTo>
                <a:lnTo>
                  <a:pt x="1134" y="95"/>
                </a:lnTo>
                <a:lnTo>
                  <a:pt x="1177" y="95"/>
                </a:lnTo>
                <a:lnTo>
                  <a:pt x="1177" y="158"/>
                </a:lnTo>
                <a:lnTo>
                  <a:pt x="1134" y="158"/>
                </a:lnTo>
                <a:lnTo>
                  <a:pt x="1134" y="230"/>
                </a:lnTo>
                <a:cubicBezTo>
                  <a:pt x="1146" y="227"/>
                  <a:pt x="1157" y="224"/>
                  <a:pt x="1167" y="221"/>
                </a:cubicBezTo>
                <a:cubicBezTo>
                  <a:pt x="1167" y="247"/>
                  <a:pt x="1167" y="270"/>
                  <a:pt x="1168" y="288"/>
                </a:cubicBezTo>
                <a:lnTo>
                  <a:pt x="1134" y="298"/>
                </a:lnTo>
                <a:lnTo>
                  <a:pt x="1134" y="429"/>
                </a:lnTo>
                <a:cubicBezTo>
                  <a:pt x="1134" y="448"/>
                  <a:pt x="1130" y="462"/>
                  <a:pt x="1124" y="473"/>
                </a:cubicBezTo>
                <a:cubicBezTo>
                  <a:pt x="1118" y="483"/>
                  <a:pt x="1107" y="489"/>
                  <a:pt x="1090" y="491"/>
                </a:cubicBezTo>
                <a:cubicBezTo>
                  <a:pt x="1074" y="493"/>
                  <a:pt x="1056" y="494"/>
                  <a:pt x="1036" y="494"/>
                </a:cubicBezTo>
                <a:cubicBezTo>
                  <a:pt x="1033" y="474"/>
                  <a:pt x="1029" y="453"/>
                  <a:pt x="1024" y="429"/>
                </a:cubicBezTo>
                <a:cubicBezTo>
                  <a:pt x="1047" y="430"/>
                  <a:pt x="1060" y="430"/>
                  <a:pt x="1063" y="429"/>
                </a:cubicBezTo>
                <a:cubicBezTo>
                  <a:pt x="1066" y="429"/>
                  <a:pt x="1068" y="427"/>
                  <a:pt x="1070" y="424"/>
                </a:cubicBezTo>
                <a:cubicBezTo>
                  <a:pt x="1072" y="420"/>
                  <a:pt x="1073" y="416"/>
                  <a:pt x="1073" y="410"/>
                </a:cubicBezTo>
                <a:lnTo>
                  <a:pt x="1073" y="316"/>
                </a:lnTo>
                <a:lnTo>
                  <a:pt x="1027" y="330"/>
                </a:lnTo>
                <a:lnTo>
                  <a:pt x="1022" y="256"/>
                </a:lnTo>
                <a:cubicBezTo>
                  <a:pt x="1040" y="252"/>
                  <a:pt x="1057" y="249"/>
                  <a:pt x="1073" y="245"/>
                </a:cubicBezTo>
                <a:lnTo>
                  <a:pt x="1073" y="158"/>
                </a:lnTo>
                <a:lnTo>
                  <a:pt x="1031" y="158"/>
                </a:lnTo>
                <a:lnTo>
                  <a:pt x="1031" y="95"/>
                </a:lnTo>
                <a:lnTo>
                  <a:pt x="1073" y="95"/>
                </a:lnTo>
                <a:lnTo>
                  <a:pt x="1073" y="7"/>
                </a:lnTo>
                <a:close/>
                <a:moveTo>
                  <a:pt x="726" y="7"/>
                </a:moveTo>
                <a:lnTo>
                  <a:pt x="804" y="7"/>
                </a:lnTo>
                <a:lnTo>
                  <a:pt x="804" y="385"/>
                </a:lnTo>
                <a:cubicBezTo>
                  <a:pt x="804" y="418"/>
                  <a:pt x="799" y="442"/>
                  <a:pt x="789" y="458"/>
                </a:cubicBezTo>
                <a:cubicBezTo>
                  <a:pt x="778" y="473"/>
                  <a:pt x="765" y="483"/>
                  <a:pt x="749" y="485"/>
                </a:cubicBezTo>
                <a:cubicBezTo>
                  <a:pt x="733" y="488"/>
                  <a:pt x="696" y="490"/>
                  <a:pt x="639" y="490"/>
                </a:cubicBezTo>
                <a:cubicBezTo>
                  <a:pt x="634" y="461"/>
                  <a:pt x="628" y="435"/>
                  <a:pt x="621" y="411"/>
                </a:cubicBezTo>
                <a:cubicBezTo>
                  <a:pt x="647" y="414"/>
                  <a:pt x="671" y="415"/>
                  <a:pt x="691" y="415"/>
                </a:cubicBezTo>
                <a:cubicBezTo>
                  <a:pt x="714" y="415"/>
                  <a:pt x="726" y="401"/>
                  <a:pt x="726" y="374"/>
                </a:cubicBezTo>
                <a:lnTo>
                  <a:pt x="726" y="7"/>
                </a:lnTo>
                <a:close/>
                <a:moveTo>
                  <a:pt x="214" y="7"/>
                </a:moveTo>
                <a:lnTo>
                  <a:pt x="292" y="7"/>
                </a:lnTo>
                <a:lnTo>
                  <a:pt x="292" y="385"/>
                </a:lnTo>
                <a:cubicBezTo>
                  <a:pt x="292" y="418"/>
                  <a:pt x="287" y="442"/>
                  <a:pt x="277" y="458"/>
                </a:cubicBezTo>
                <a:cubicBezTo>
                  <a:pt x="266" y="473"/>
                  <a:pt x="253" y="483"/>
                  <a:pt x="237" y="485"/>
                </a:cubicBezTo>
                <a:cubicBezTo>
                  <a:pt x="221" y="488"/>
                  <a:pt x="184" y="490"/>
                  <a:pt x="127" y="490"/>
                </a:cubicBezTo>
                <a:cubicBezTo>
                  <a:pt x="122" y="461"/>
                  <a:pt x="116" y="435"/>
                  <a:pt x="109" y="411"/>
                </a:cubicBezTo>
                <a:cubicBezTo>
                  <a:pt x="135" y="414"/>
                  <a:pt x="159" y="415"/>
                  <a:pt x="179" y="415"/>
                </a:cubicBezTo>
                <a:cubicBezTo>
                  <a:pt x="202" y="415"/>
                  <a:pt x="214" y="401"/>
                  <a:pt x="214" y="374"/>
                </a:cubicBezTo>
                <a:lnTo>
                  <a:pt x="214" y="7"/>
                </a:lnTo>
                <a:close/>
                <a:moveTo>
                  <a:pt x="1633" y="5"/>
                </a:moveTo>
                <a:lnTo>
                  <a:pt x="1700" y="25"/>
                </a:lnTo>
                <a:cubicBezTo>
                  <a:pt x="1689" y="58"/>
                  <a:pt x="1677" y="91"/>
                  <a:pt x="1664" y="122"/>
                </a:cubicBezTo>
                <a:lnTo>
                  <a:pt x="1664" y="495"/>
                </a:lnTo>
                <a:lnTo>
                  <a:pt x="1596" y="495"/>
                </a:lnTo>
                <a:lnTo>
                  <a:pt x="1596" y="255"/>
                </a:lnTo>
                <a:cubicBezTo>
                  <a:pt x="1582" y="278"/>
                  <a:pt x="1567" y="299"/>
                  <a:pt x="1552" y="321"/>
                </a:cubicBezTo>
                <a:cubicBezTo>
                  <a:pt x="1548" y="295"/>
                  <a:pt x="1543" y="264"/>
                  <a:pt x="1535" y="228"/>
                </a:cubicBezTo>
                <a:cubicBezTo>
                  <a:pt x="1575" y="164"/>
                  <a:pt x="1608" y="90"/>
                  <a:pt x="1633" y="5"/>
                </a:cubicBezTo>
                <a:close/>
                <a:moveTo>
                  <a:pt x="4196" y="5"/>
                </a:moveTo>
                <a:lnTo>
                  <a:pt x="4260" y="24"/>
                </a:lnTo>
                <a:cubicBezTo>
                  <a:pt x="4247" y="60"/>
                  <a:pt x="4234" y="93"/>
                  <a:pt x="4221" y="125"/>
                </a:cubicBezTo>
                <a:lnTo>
                  <a:pt x="4221" y="498"/>
                </a:lnTo>
                <a:lnTo>
                  <a:pt x="4154" y="498"/>
                </a:lnTo>
                <a:lnTo>
                  <a:pt x="4154" y="264"/>
                </a:lnTo>
                <a:cubicBezTo>
                  <a:pt x="4141" y="287"/>
                  <a:pt x="4128" y="308"/>
                  <a:pt x="4116" y="328"/>
                </a:cubicBezTo>
                <a:cubicBezTo>
                  <a:pt x="4111" y="304"/>
                  <a:pt x="4103" y="275"/>
                  <a:pt x="4094" y="242"/>
                </a:cubicBezTo>
                <a:cubicBezTo>
                  <a:pt x="4128" y="186"/>
                  <a:pt x="4162" y="107"/>
                  <a:pt x="4196" y="5"/>
                </a:cubicBezTo>
                <a:close/>
                <a:moveTo>
                  <a:pt x="3368" y="4"/>
                </a:moveTo>
                <a:lnTo>
                  <a:pt x="3443" y="4"/>
                </a:lnTo>
                <a:lnTo>
                  <a:pt x="3443" y="132"/>
                </a:lnTo>
                <a:lnTo>
                  <a:pt x="3563" y="132"/>
                </a:lnTo>
                <a:lnTo>
                  <a:pt x="3563" y="198"/>
                </a:lnTo>
                <a:lnTo>
                  <a:pt x="3222" y="198"/>
                </a:lnTo>
                <a:cubicBezTo>
                  <a:pt x="3222" y="221"/>
                  <a:pt x="3222" y="243"/>
                  <a:pt x="3220" y="264"/>
                </a:cubicBezTo>
                <a:lnTo>
                  <a:pt x="3470" y="264"/>
                </a:lnTo>
                <a:lnTo>
                  <a:pt x="3470" y="494"/>
                </a:lnTo>
                <a:lnTo>
                  <a:pt x="3395" y="494"/>
                </a:lnTo>
                <a:lnTo>
                  <a:pt x="3395" y="330"/>
                </a:lnTo>
                <a:lnTo>
                  <a:pt x="3211" y="330"/>
                </a:lnTo>
                <a:cubicBezTo>
                  <a:pt x="3197" y="400"/>
                  <a:pt x="3169" y="456"/>
                  <a:pt x="3127" y="500"/>
                </a:cubicBezTo>
                <a:cubicBezTo>
                  <a:pt x="3109" y="479"/>
                  <a:pt x="3090" y="459"/>
                  <a:pt x="3069" y="441"/>
                </a:cubicBezTo>
                <a:cubicBezTo>
                  <a:pt x="3122" y="394"/>
                  <a:pt x="3149" y="314"/>
                  <a:pt x="3149" y="202"/>
                </a:cubicBezTo>
                <a:lnTo>
                  <a:pt x="3149" y="13"/>
                </a:lnTo>
                <a:lnTo>
                  <a:pt x="3222" y="13"/>
                </a:lnTo>
                <a:lnTo>
                  <a:pt x="3222" y="132"/>
                </a:lnTo>
                <a:lnTo>
                  <a:pt x="3368" y="132"/>
                </a:lnTo>
                <a:lnTo>
                  <a:pt x="3368" y="4"/>
                </a:lnTo>
                <a:close/>
                <a:moveTo>
                  <a:pt x="1763" y="2"/>
                </a:moveTo>
                <a:lnTo>
                  <a:pt x="1828" y="18"/>
                </a:lnTo>
                <a:cubicBezTo>
                  <a:pt x="1821" y="40"/>
                  <a:pt x="1815" y="61"/>
                  <a:pt x="1808" y="81"/>
                </a:cubicBezTo>
                <a:lnTo>
                  <a:pt x="2031" y="81"/>
                </a:lnTo>
                <a:lnTo>
                  <a:pt x="2031" y="145"/>
                </a:lnTo>
                <a:lnTo>
                  <a:pt x="1867" y="145"/>
                </a:lnTo>
                <a:lnTo>
                  <a:pt x="1867" y="207"/>
                </a:lnTo>
                <a:lnTo>
                  <a:pt x="2003" y="207"/>
                </a:lnTo>
                <a:lnTo>
                  <a:pt x="2003" y="270"/>
                </a:lnTo>
                <a:lnTo>
                  <a:pt x="1867" y="270"/>
                </a:lnTo>
                <a:lnTo>
                  <a:pt x="1867" y="331"/>
                </a:lnTo>
                <a:lnTo>
                  <a:pt x="2014" y="331"/>
                </a:lnTo>
                <a:lnTo>
                  <a:pt x="2014" y="394"/>
                </a:lnTo>
                <a:lnTo>
                  <a:pt x="1867" y="394"/>
                </a:lnTo>
                <a:lnTo>
                  <a:pt x="1867" y="495"/>
                </a:lnTo>
                <a:lnTo>
                  <a:pt x="1797" y="495"/>
                </a:lnTo>
                <a:lnTo>
                  <a:pt x="1797" y="145"/>
                </a:lnTo>
                <a:lnTo>
                  <a:pt x="1782" y="145"/>
                </a:lnTo>
                <a:cubicBezTo>
                  <a:pt x="1761" y="191"/>
                  <a:pt x="1738" y="231"/>
                  <a:pt x="1712" y="265"/>
                </a:cubicBezTo>
                <a:cubicBezTo>
                  <a:pt x="1702" y="247"/>
                  <a:pt x="1690" y="225"/>
                  <a:pt x="1674" y="200"/>
                </a:cubicBezTo>
                <a:cubicBezTo>
                  <a:pt x="1712" y="143"/>
                  <a:pt x="1741" y="77"/>
                  <a:pt x="1763" y="2"/>
                </a:cubicBezTo>
                <a:close/>
                <a:moveTo>
                  <a:pt x="4430" y="1"/>
                </a:moveTo>
                <a:cubicBezTo>
                  <a:pt x="4442" y="26"/>
                  <a:pt x="4453" y="50"/>
                  <a:pt x="4464" y="74"/>
                </a:cubicBezTo>
                <a:lnTo>
                  <a:pt x="4424" y="85"/>
                </a:lnTo>
                <a:lnTo>
                  <a:pt x="4576" y="85"/>
                </a:lnTo>
                <a:lnTo>
                  <a:pt x="4576" y="149"/>
                </a:lnTo>
                <a:lnTo>
                  <a:pt x="4253" y="149"/>
                </a:lnTo>
                <a:lnTo>
                  <a:pt x="4253" y="85"/>
                </a:lnTo>
                <a:lnTo>
                  <a:pt x="4385" y="85"/>
                </a:lnTo>
                <a:cubicBezTo>
                  <a:pt x="4378" y="65"/>
                  <a:pt x="4368" y="44"/>
                  <a:pt x="4358" y="20"/>
                </a:cubicBezTo>
                <a:lnTo>
                  <a:pt x="4430" y="1"/>
                </a:lnTo>
                <a:close/>
                <a:moveTo>
                  <a:pt x="3782" y="1"/>
                </a:moveTo>
                <a:lnTo>
                  <a:pt x="3858" y="1"/>
                </a:lnTo>
                <a:lnTo>
                  <a:pt x="3858" y="76"/>
                </a:lnTo>
                <a:lnTo>
                  <a:pt x="4079" y="76"/>
                </a:lnTo>
                <a:lnTo>
                  <a:pt x="4079" y="142"/>
                </a:lnTo>
                <a:lnTo>
                  <a:pt x="3858" y="142"/>
                </a:lnTo>
                <a:lnTo>
                  <a:pt x="3858" y="219"/>
                </a:lnTo>
                <a:lnTo>
                  <a:pt x="4031" y="219"/>
                </a:lnTo>
                <a:lnTo>
                  <a:pt x="4031" y="493"/>
                </a:lnTo>
                <a:lnTo>
                  <a:pt x="3959" y="493"/>
                </a:lnTo>
                <a:lnTo>
                  <a:pt x="3959" y="466"/>
                </a:lnTo>
                <a:lnTo>
                  <a:pt x="3702" y="466"/>
                </a:lnTo>
                <a:lnTo>
                  <a:pt x="3702" y="493"/>
                </a:lnTo>
                <a:lnTo>
                  <a:pt x="3630" y="493"/>
                </a:lnTo>
                <a:lnTo>
                  <a:pt x="3630" y="219"/>
                </a:lnTo>
                <a:lnTo>
                  <a:pt x="3782" y="219"/>
                </a:lnTo>
                <a:lnTo>
                  <a:pt x="3782" y="1"/>
                </a:lnTo>
                <a:close/>
                <a:moveTo>
                  <a:pt x="2293" y="0"/>
                </a:moveTo>
                <a:cubicBezTo>
                  <a:pt x="2315" y="32"/>
                  <a:pt x="2332" y="58"/>
                  <a:pt x="2342" y="77"/>
                </a:cubicBezTo>
                <a:lnTo>
                  <a:pt x="2308" y="93"/>
                </a:lnTo>
                <a:lnTo>
                  <a:pt x="2499" y="93"/>
                </a:lnTo>
                <a:lnTo>
                  <a:pt x="2499" y="159"/>
                </a:lnTo>
                <a:cubicBezTo>
                  <a:pt x="2416" y="248"/>
                  <a:pt x="2321" y="326"/>
                  <a:pt x="2213" y="394"/>
                </a:cubicBezTo>
                <a:cubicBezTo>
                  <a:pt x="2236" y="405"/>
                  <a:pt x="2264" y="411"/>
                  <a:pt x="2296" y="411"/>
                </a:cubicBezTo>
                <a:cubicBezTo>
                  <a:pt x="2407" y="411"/>
                  <a:pt x="2490" y="410"/>
                  <a:pt x="2545" y="409"/>
                </a:cubicBezTo>
                <a:cubicBezTo>
                  <a:pt x="2536" y="430"/>
                  <a:pt x="2528" y="455"/>
                  <a:pt x="2522" y="482"/>
                </a:cubicBezTo>
                <a:cubicBezTo>
                  <a:pt x="2489" y="483"/>
                  <a:pt x="2440" y="483"/>
                  <a:pt x="2374" y="482"/>
                </a:cubicBezTo>
                <a:lnTo>
                  <a:pt x="2294" y="480"/>
                </a:lnTo>
                <a:cubicBezTo>
                  <a:pt x="2221" y="480"/>
                  <a:pt x="2170" y="460"/>
                  <a:pt x="2142" y="420"/>
                </a:cubicBezTo>
                <a:cubicBezTo>
                  <a:pt x="2129" y="432"/>
                  <a:pt x="2107" y="457"/>
                  <a:pt x="2076" y="494"/>
                </a:cubicBezTo>
                <a:lnTo>
                  <a:pt x="2046" y="415"/>
                </a:lnTo>
                <a:cubicBezTo>
                  <a:pt x="2058" y="403"/>
                  <a:pt x="2072" y="390"/>
                  <a:pt x="2088" y="375"/>
                </a:cubicBezTo>
                <a:cubicBezTo>
                  <a:pt x="2105" y="361"/>
                  <a:pt x="2116" y="352"/>
                  <a:pt x="2122" y="349"/>
                </a:cubicBezTo>
                <a:cubicBezTo>
                  <a:pt x="2128" y="346"/>
                  <a:pt x="2134" y="345"/>
                  <a:pt x="2140" y="345"/>
                </a:cubicBezTo>
                <a:cubicBezTo>
                  <a:pt x="2144" y="345"/>
                  <a:pt x="2148" y="345"/>
                  <a:pt x="2151" y="347"/>
                </a:cubicBezTo>
                <a:cubicBezTo>
                  <a:pt x="2251" y="285"/>
                  <a:pt x="2332" y="223"/>
                  <a:pt x="2396" y="161"/>
                </a:cubicBezTo>
                <a:lnTo>
                  <a:pt x="2074" y="161"/>
                </a:lnTo>
                <a:lnTo>
                  <a:pt x="2074" y="93"/>
                </a:lnTo>
                <a:lnTo>
                  <a:pt x="2265" y="93"/>
                </a:lnTo>
                <a:cubicBezTo>
                  <a:pt x="2255" y="76"/>
                  <a:pt x="2242" y="55"/>
                  <a:pt x="2226" y="32"/>
                </a:cubicBezTo>
                <a:lnTo>
                  <a:pt x="229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" name="Freeform 7">
            <a:extLst>
              <a:ext uri="{FF2B5EF4-FFF2-40B4-BE49-F238E27FC236}">
                <a16:creationId xmlns:a16="http://schemas.microsoft.com/office/drawing/2014/main" id="{ED6968E3-9AC0-4537-97EE-EA199086EFEB}"/>
              </a:ext>
            </a:extLst>
          </p:cNvPr>
          <p:cNvSpPr/>
          <p:nvPr/>
        </p:nvSpPr>
        <p:spPr bwMode="auto">
          <a:xfrm>
            <a:off x="7068490" y="614135"/>
            <a:ext cx="626685" cy="314431"/>
          </a:xfrm>
          <a:custGeom>
            <a:avLst/>
            <a:gdLst>
              <a:gd name="T0" fmla="*/ 301 w 988"/>
              <a:gd name="T1" fmla="*/ 351 h 515"/>
              <a:gd name="T2" fmla="*/ 177 w 988"/>
              <a:gd name="T3" fmla="*/ 332 h 515"/>
              <a:gd name="T4" fmla="*/ 99 w 988"/>
              <a:gd name="T5" fmla="*/ 152 h 515"/>
              <a:gd name="T6" fmla="*/ 136 w 988"/>
              <a:gd name="T7" fmla="*/ 222 h 515"/>
              <a:gd name="T8" fmla="*/ 69 w 988"/>
              <a:gd name="T9" fmla="*/ 494 h 515"/>
              <a:gd name="T10" fmla="*/ 25 w 988"/>
              <a:gd name="T11" fmla="*/ 376 h 515"/>
              <a:gd name="T12" fmla="*/ 99 w 988"/>
              <a:gd name="T13" fmla="*/ 152 h 515"/>
              <a:gd name="T14" fmla="*/ 988 w 988"/>
              <a:gd name="T15" fmla="*/ 41 h 515"/>
              <a:gd name="T16" fmla="*/ 987 w 988"/>
              <a:gd name="T17" fmla="*/ 515 h 515"/>
              <a:gd name="T18" fmla="*/ 830 w 988"/>
              <a:gd name="T19" fmla="*/ 278 h 515"/>
              <a:gd name="T20" fmla="*/ 298 w 988"/>
              <a:gd name="T21" fmla="*/ 0 h 515"/>
              <a:gd name="T22" fmla="*/ 360 w 988"/>
              <a:gd name="T23" fmla="*/ 36 h 515"/>
              <a:gd name="T24" fmla="*/ 495 w 988"/>
              <a:gd name="T25" fmla="*/ 98 h 515"/>
              <a:gd name="T26" fmla="*/ 433 w 988"/>
              <a:gd name="T27" fmla="*/ 141 h 515"/>
              <a:gd name="T28" fmla="*/ 437 w 988"/>
              <a:gd name="T29" fmla="*/ 169 h 515"/>
              <a:gd name="T30" fmla="*/ 496 w 988"/>
              <a:gd name="T31" fmla="*/ 214 h 515"/>
              <a:gd name="T32" fmla="*/ 437 w 988"/>
              <a:gd name="T33" fmla="*/ 279 h 515"/>
              <a:gd name="T34" fmla="*/ 422 w 988"/>
              <a:gd name="T35" fmla="*/ 467 h 515"/>
              <a:gd name="T36" fmla="*/ 277 w 988"/>
              <a:gd name="T37" fmla="*/ 492 h 515"/>
              <a:gd name="T38" fmla="*/ 333 w 988"/>
              <a:gd name="T39" fmla="*/ 424 h 515"/>
              <a:gd name="T40" fmla="*/ 369 w 988"/>
              <a:gd name="T41" fmla="*/ 279 h 515"/>
              <a:gd name="T42" fmla="*/ 163 w 988"/>
              <a:gd name="T43" fmla="*/ 214 h 515"/>
              <a:gd name="T44" fmla="*/ 369 w 988"/>
              <a:gd name="T45" fmla="*/ 169 h 515"/>
              <a:gd name="T46" fmla="*/ 341 w 988"/>
              <a:gd name="T47" fmla="*/ 120 h 515"/>
              <a:gd name="T48" fmla="*/ 333 w 988"/>
              <a:gd name="T49" fmla="*/ 98 h 515"/>
              <a:gd name="T50" fmla="*/ 231 w 988"/>
              <a:gd name="T51" fmla="*/ 135 h 515"/>
              <a:gd name="T52" fmla="*/ 79 w 988"/>
              <a:gd name="T53" fmla="*/ 0 h 515"/>
              <a:gd name="T54" fmla="*/ 135 w 988"/>
              <a:gd name="T55" fmla="*/ 36 h 515"/>
              <a:gd name="T56" fmla="*/ 255 w 988"/>
              <a:gd name="T57" fmla="*/ 98 h 515"/>
              <a:gd name="T58" fmla="*/ 218 w 988"/>
              <a:gd name="T59" fmla="*/ 144 h 515"/>
              <a:gd name="T60" fmla="*/ 125 w 988"/>
              <a:gd name="T61" fmla="*/ 115 h 515"/>
              <a:gd name="T62" fmla="*/ 103 w 988"/>
              <a:gd name="T63" fmla="*/ 98 h 515"/>
              <a:gd name="T64" fmla="*/ 2 w 988"/>
              <a:gd name="T65" fmla="*/ 123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88" h="515">
                <a:moveTo>
                  <a:pt x="216" y="286"/>
                </a:moveTo>
                <a:cubicBezTo>
                  <a:pt x="244" y="306"/>
                  <a:pt x="273" y="328"/>
                  <a:pt x="301" y="351"/>
                </a:cubicBezTo>
                <a:lnTo>
                  <a:pt x="257" y="401"/>
                </a:lnTo>
                <a:cubicBezTo>
                  <a:pt x="233" y="378"/>
                  <a:pt x="206" y="355"/>
                  <a:pt x="177" y="332"/>
                </a:cubicBezTo>
                <a:lnTo>
                  <a:pt x="216" y="286"/>
                </a:lnTo>
                <a:close/>
                <a:moveTo>
                  <a:pt x="99" y="152"/>
                </a:moveTo>
                <a:lnTo>
                  <a:pt x="161" y="174"/>
                </a:lnTo>
                <a:cubicBezTo>
                  <a:pt x="153" y="190"/>
                  <a:pt x="144" y="206"/>
                  <a:pt x="136" y="222"/>
                </a:cubicBezTo>
                <a:lnTo>
                  <a:pt x="136" y="494"/>
                </a:lnTo>
                <a:lnTo>
                  <a:pt x="69" y="494"/>
                </a:lnTo>
                <a:lnTo>
                  <a:pt x="69" y="325"/>
                </a:lnTo>
                <a:cubicBezTo>
                  <a:pt x="55" y="343"/>
                  <a:pt x="40" y="360"/>
                  <a:pt x="25" y="376"/>
                </a:cubicBezTo>
                <a:cubicBezTo>
                  <a:pt x="17" y="350"/>
                  <a:pt x="8" y="326"/>
                  <a:pt x="0" y="304"/>
                </a:cubicBezTo>
                <a:cubicBezTo>
                  <a:pt x="39" y="260"/>
                  <a:pt x="72" y="210"/>
                  <a:pt x="99" y="152"/>
                </a:cubicBezTo>
                <a:close/>
                <a:moveTo>
                  <a:pt x="921" y="41"/>
                </a:moveTo>
                <a:lnTo>
                  <a:pt x="988" y="41"/>
                </a:lnTo>
                <a:cubicBezTo>
                  <a:pt x="929" y="113"/>
                  <a:pt x="899" y="191"/>
                  <a:pt x="899" y="277"/>
                </a:cubicBezTo>
                <a:cubicBezTo>
                  <a:pt x="899" y="364"/>
                  <a:pt x="928" y="443"/>
                  <a:pt x="987" y="515"/>
                </a:cubicBezTo>
                <a:lnTo>
                  <a:pt x="921" y="515"/>
                </a:lnTo>
                <a:cubicBezTo>
                  <a:pt x="860" y="448"/>
                  <a:pt x="830" y="368"/>
                  <a:pt x="830" y="278"/>
                </a:cubicBezTo>
                <a:cubicBezTo>
                  <a:pt x="830" y="185"/>
                  <a:pt x="860" y="107"/>
                  <a:pt x="921" y="41"/>
                </a:cubicBezTo>
                <a:close/>
                <a:moveTo>
                  <a:pt x="298" y="0"/>
                </a:moveTo>
                <a:lnTo>
                  <a:pt x="371" y="0"/>
                </a:lnTo>
                <a:cubicBezTo>
                  <a:pt x="368" y="12"/>
                  <a:pt x="364" y="24"/>
                  <a:pt x="360" y="36"/>
                </a:cubicBezTo>
                <a:lnTo>
                  <a:pt x="495" y="36"/>
                </a:lnTo>
                <a:lnTo>
                  <a:pt x="495" y="98"/>
                </a:lnTo>
                <a:lnTo>
                  <a:pt x="392" y="98"/>
                </a:lnTo>
                <a:cubicBezTo>
                  <a:pt x="408" y="114"/>
                  <a:pt x="422" y="129"/>
                  <a:pt x="433" y="141"/>
                </a:cubicBezTo>
                <a:lnTo>
                  <a:pt x="397" y="169"/>
                </a:lnTo>
                <a:lnTo>
                  <a:pt x="437" y="169"/>
                </a:lnTo>
                <a:lnTo>
                  <a:pt x="437" y="214"/>
                </a:lnTo>
                <a:lnTo>
                  <a:pt x="496" y="214"/>
                </a:lnTo>
                <a:lnTo>
                  <a:pt x="496" y="279"/>
                </a:lnTo>
                <a:lnTo>
                  <a:pt x="437" y="279"/>
                </a:lnTo>
                <a:lnTo>
                  <a:pt x="437" y="411"/>
                </a:lnTo>
                <a:cubicBezTo>
                  <a:pt x="437" y="434"/>
                  <a:pt x="432" y="453"/>
                  <a:pt x="422" y="467"/>
                </a:cubicBezTo>
                <a:cubicBezTo>
                  <a:pt x="413" y="481"/>
                  <a:pt x="398" y="488"/>
                  <a:pt x="379" y="490"/>
                </a:cubicBezTo>
                <a:cubicBezTo>
                  <a:pt x="360" y="492"/>
                  <a:pt x="326" y="492"/>
                  <a:pt x="277" y="492"/>
                </a:cubicBezTo>
                <a:cubicBezTo>
                  <a:pt x="273" y="471"/>
                  <a:pt x="268" y="447"/>
                  <a:pt x="261" y="422"/>
                </a:cubicBezTo>
                <a:cubicBezTo>
                  <a:pt x="307" y="423"/>
                  <a:pt x="331" y="424"/>
                  <a:pt x="333" y="424"/>
                </a:cubicBezTo>
                <a:cubicBezTo>
                  <a:pt x="357" y="424"/>
                  <a:pt x="369" y="413"/>
                  <a:pt x="369" y="392"/>
                </a:cubicBezTo>
                <a:lnTo>
                  <a:pt x="369" y="279"/>
                </a:lnTo>
                <a:lnTo>
                  <a:pt x="163" y="279"/>
                </a:lnTo>
                <a:lnTo>
                  <a:pt x="163" y="214"/>
                </a:lnTo>
                <a:lnTo>
                  <a:pt x="369" y="214"/>
                </a:lnTo>
                <a:lnTo>
                  <a:pt x="369" y="169"/>
                </a:lnTo>
                <a:lnTo>
                  <a:pt x="382" y="169"/>
                </a:lnTo>
                <a:cubicBezTo>
                  <a:pt x="371" y="155"/>
                  <a:pt x="357" y="138"/>
                  <a:pt x="341" y="120"/>
                </a:cubicBezTo>
                <a:lnTo>
                  <a:pt x="368" y="98"/>
                </a:lnTo>
                <a:lnTo>
                  <a:pt x="333" y="98"/>
                </a:lnTo>
                <a:cubicBezTo>
                  <a:pt x="317" y="129"/>
                  <a:pt x="299" y="159"/>
                  <a:pt x="277" y="187"/>
                </a:cubicBezTo>
                <a:cubicBezTo>
                  <a:pt x="257" y="162"/>
                  <a:pt x="242" y="145"/>
                  <a:pt x="231" y="135"/>
                </a:cubicBezTo>
                <a:cubicBezTo>
                  <a:pt x="265" y="96"/>
                  <a:pt x="287" y="51"/>
                  <a:pt x="298" y="0"/>
                </a:cubicBezTo>
                <a:close/>
                <a:moveTo>
                  <a:pt x="79" y="0"/>
                </a:moveTo>
                <a:lnTo>
                  <a:pt x="148" y="0"/>
                </a:lnTo>
                <a:cubicBezTo>
                  <a:pt x="144" y="12"/>
                  <a:pt x="140" y="24"/>
                  <a:pt x="135" y="36"/>
                </a:cubicBezTo>
                <a:lnTo>
                  <a:pt x="255" y="36"/>
                </a:lnTo>
                <a:lnTo>
                  <a:pt x="255" y="98"/>
                </a:lnTo>
                <a:lnTo>
                  <a:pt x="180" y="98"/>
                </a:lnTo>
                <a:cubicBezTo>
                  <a:pt x="193" y="113"/>
                  <a:pt x="206" y="128"/>
                  <a:pt x="218" y="144"/>
                </a:cubicBezTo>
                <a:lnTo>
                  <a:pt x="173" y="177"/>
                </a:lnTo>
                <a:cubicBezTo>
                  <a:pt x="158" y="157"/>
                  <a:pt x="142" y="136"/>
                  <a:pt x="125" y="115"/>
                </a:cubicBezTo>
                <a:lnTo>
                  <a:pt x="148" y="98"/>
                </a:lnTo>
                <a:lnTo>
                  <a:pt x="103" y="98"/>
                </a:lnTo>
                <a:cubicBezTo>
                  <a:pt x="85" y="128"/>
                  <a:pt x="62" y="156"/>
                  <a:pt x="36" y="182"/>
                </a:cubicBezTo>
                <a:cubicBezTo>
                  <a:pt x="27" y="165"/>
                  <a:pt x="16" y="146"/>
                  <a:pt x="2" y="123"/>
                </a:cubicBezTo>
                <a:cubicBezTo>
                  <a:pt x="38" y="84"/>
                  <a:pt x="63" y="43"/>
                  <a:pt x="79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" name="Freeform 9">
            <a:extLst>
              <a:ext uri="{FF2B5EF4-FFF2-40B4-BE49-F238E27FC236}">
                <a16:creationId xmlns:a16="http://schemas.microsoft.com/office/drawing/2014/main" id="{C931A779-5436-42D5-A87B-A61DEDCDDF75}"/>
              </a:ext>
            </a:extLst>
          </p:cNvPr>
          <p:cNvSpPr/>
          <p:nvPr/>
        </p:nvSpPr>
        <p:spPr bwMode="auto">
          <a:xfrm>
            <a:off x="7730647" y="636461"/>
            <a:ext cx="161598" cy="238149"/>
          </a:xfrm>
          <a:custGeom>
            <a:avLst/>
            <a:gdLst>
              <a:gd name="T0" fmla="*/ 131 w 257"/>
              <a:gd name="T1" fmla="*/ 0 h 393"/>
              <a:gd name="T2" fmla="*/ 223 w 257"/>
              <a:gd name="T3" fmla="*/ 29 h 393"/>
              <a:gd name="T4" fmla="*/ 257 w 257"/>
              <a:gd name="T5" fmla="*/ 111 h 393"/>
              <a:gd name="T6" fmla="*/ 247 w 257"/>
              <a:gd name="T7" fmla="*/ 163 h 393"/>
              <a:gd name="T8" fmla="*/ 219 w 257"/>
              <a:gd name="T9" fmla="*/ 207 h 393"/>
              <a:gd name="T10" fmla="*/ 159 w 257"/>
              <a:gd name="T11" fmla="*/ 256 h 393"/>
              <a:gd name="T12" fmla="*/ 107 w 257"/>
              <a:gd name="T13" fmla="*/ 300 h 393"/>
              <a:gd name="T14" fmla="*/ 93 w 257"/>
              <a:gd name="T15" fmla="*/ 326 h 393"/>
              <a:gd name="T16" fmla="*/ 257 w 257"/>
              <a:gd name="T17" fmla="*/ 326 h 393"/>
              <a:gd name="T18" fmla="*/ 257 w 257"/>
              <a:gd name="T19" fmla="*/ 393 h 393"/>
              <a:gd name="T20" fmla="*/ 0 w 257"/>
              <a:gd name="T21" fmla="*/ 393 h 393"/>
              <a:gd name="T22" fmla="*/ 0 w 257"/>
              <a:gd name="T23" fmla="*/ 365 h 393"/>
              <a:gd name="T24" fmla="*/ 11 w 257"/>
              <a:gd name="T25" fmla="*/ 309 h 393"/>
              <a:gd name="T26" fmla="*/ 42 w 257"/>
              <a:gd name="T27" fmla="*/ 263 h 393"/>
              <a:gd name="T28" fmla="*/ 102 w 257"/>
              <a:gd name="T29" fmla="*/ 212 h 393"/>
              <a:gd name="T30" fmla="*/ 155 w 257"/>
              <a:gd name="T31" fmla="*/ 163 h 393"/>
              <a:gd name="T32" fmla="*/ 170 w 257"/>
              <a:gd name="T33" fmla="*/ 117 h 393"/>
              <a:gd name="T34" fmla="*/ 113 w 257"/>
              <a:gd name="T35" fmla="*/ 64 h 393"/>
              <a:gd name="T36" fmla="*/ 17 w 257"/>
              <a:gd name="T37" fmla="*/ 104 h 393"/>
              <a:gd name="T38" fmla="*/ 17 w 257"/>
              <a:gd name="T39" fmla="*/ 32 h 393"/>
              <a:gd name="T40" fmla="*/ 131 w 257"/>
              <a:gd name="T41" fmla="*/ 0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7" h="393">
                <a:moveTo>
                  <a:pt x="131" y="0"/>
                </a:moveTo>
                <a:cubicBezTo>
                  <a:pt x="170" y="0"/>
                  <a:pt x="200" y="10"/>
                  <a:pt x="223" y="29"/>
                </a:cubicBezTo>
                <a:cubicBezTo>
                  <a:pt x="245" y="49"/>
                  <a:pt x="257" y="76"/>
                  <a:pt x="257" y="111"/>
                </a:cubicBezTo>
                <a:cubicBezTo>
                  <a:pt x="257" y="130"/>
                  <a:pt x="253" y="148"/>
                  <a:pt x="247" y="163"/>
                </a:cubicBezTo>
                <a:cubicBezTo>
                  <a:pt x="240" y="179"/>
                  <a:pt x="231" y="193"/>
                  <a:pt x="219" y="207"/>
                </a:cubicBezTo>
                <a:cubicBezTo>
                  <a:pt x="206" y="221"/>
                  <a:pt x="187" y="237"/>
                  <a:pt x="159" y="256"/>
                </a:cubicBezTo>
                <a:cubicBezTo>
                  <a:pt x="133" y="275"/>
                  <a:pt x="116" y="289"/>
                  <a:pt x="107" y="300"/>
                </a:cubicBezTo>
                <a:cubicBezTo>
                  <a:pt x="98" y="310"/>
                  <a:pt x="93" y="319"/>
                  <a:pt x="93" y="326"/>
                </a:cubicBezTo>
                <a:lnTo>
                  <a:pt x="257" y="326"/>
                </a:lnTo>
                <a:lnTo>
                  <a:pt x="257" y="393"/>
                </a:lnTo>
                <a:lnTo>
                  <a:pt x="0" y="393"/>
                </a:lnTo>
                <a:lnTo>
                  <a:pt x="0" y="365"/>
                </a:lnTo>
                <a:cubicBezTo>
                  <a:pt x="0" y="344"/>
                  <a:pt x="4" y="326"/>
                  <a:pt x="11" y="309"/>
                </a:cubicBezTo>
                <a:cubicBezTo>
                  <a:pt x="18" y="293"/>
                  <a:pt x="29" y="277"/>
                  <a:pt x="42" y="263"/>
                </a:cubicBezTo>
                <a:cubicBezTo>
                  <a:pt x="55" y="248"/>
                  <a:pt x="75" y="231"/>
                  <a:pt x="102" y="212"/>
                </a:cubicBezTo>
                <a:cubicBezTo>
                  <a:pt x="127" y="193"/>
                  <a:pt x="145" y="177"/>
                  <a:pt x="155" y="163"/>
                </a:cubicBezTo>
                <a:cubicBezTo>
                  <a:pt x="165" y="148"/>
                  <a:pt x="170" y="133"/>
                  <a:pt x="170" y="117"/>
                </a:cubicBezTo>
                <a:cubicBezTo>
                  <a:pt x="170" y="82"/>
                  <a:pt x="151" y="64"/>
                  <a:pt x="113" y="64"/>
                </a:cubicBezTo>
                <a:cubicBezTo>
                  <a:pt x="79" y="64"/>
                  <a:pt x="47" y="78"/>
                  <a:pt x="17" y="104"/>
                </a:cubicBezTo>
                <a:lnTo>
                  <a:pt x="17" y="32"/>
                </a:lnTo>
                <a:cubicBezTo>
                  <a:pt x="51" y="11"/>
                  <a:pt x="89" y="0"/>
                  <a:pt x="131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0" name="Freeform 11">
            <a:extLst>
              <a:ext uri="{FF2B5EF4-FFF2-40B4-BE49-F238E27FC236}">
                <a16:creationId xmlns:a16="http://schemas.microsoft.com/office/drawing/2014/main" id="{E64EDBC7-585B-4F63-A93D-4FE64670BB26}"/>
              </a:ext>
            </a:extLst>
          </p:cNvPr>
          <p:cNvSpPr/>
          <p:nvPr/>
        </p:nvSpPr>
        <p:spPr bwMode="auto">
          <a:xfrm>
            <a:off x="7933629" y="640183"/>
            <a:ext cx="100506" cy="288383"/>
          </a:xfrm>
          <a:custGeom>
            <a:avLst/>
            <a:gdLst>
              <a:gd name="T0" fmla="*/ 0 w 158"/>
              <a:gd name="T1" fmla="*/ 0 h 474"/>
              <a:gd name="T2" fmla="*/ 67 w 158"/>
              <a:gd name="T3" fmla="*/ 0 h 474"/>
              <a:gd name="T4" fmla="*/ 158 w 158"/>
              <a:gd name="T5" fmla="*/ 238 h 474"/>
              <a:gd name="T6" fmla="*/ 66 w 158"/>
              <a:gd name="T7" fmla="*/ 474 h 474"/>
              <a:gd name="T8" fmla="*/ 0 w 158"/>
              <a:gd name="T9" fmla="*/ 474 h 474"/>
              <a:gd name="T10" fmla="*/ 89 w 158"/>
              <a:gd name="T11" fmla="*/ 238 h 474"/>
              <a:gd name="T12" fmla="*/ 0 w 158"/>
              <a:gd name="T13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" h="474">
                <a:moveTo>
                  <a:pt x="0" y="0"/>
                </a:moveTo>
                <a:lnTo>
                  <a:pt x="67" y="0"/>
                </a:lnTo>
                <a:cubicBezTo>
                  <a:pt x="128" y="68"/>
                  <a:pt x="158" y="147"/>
                  <a:pt x="158" y="238"/>
                </a:cubicBezTo>
                <a:cubicBezTo>
                  <a:pt x="158" y="331"/>
                  <a:pt x="128" y="410"/>
                  <a:pt x="66" y="474"/>
                </a:cubicBezTo>
                <a:lnTo>
                  <a:pt x="0" y="474"/>
                </a:lnTo>
                <a:cubicBezTo>
                  <a:pt x="59" y="404"/>
                  <a:pt x="89" y="325"/>
                  <a:pt x="89" y="238"/>
                </a:cubicBezTo>
                <a:cubicBezTo>
                  <a:pt x="89" y="152"/>
                  <a:pt x="59" y="73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19069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CCCC5F37-3980-4E4A-8F71-DA60A8407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02" y="1950963"/>
            <a:ext cx="4531520" cy="242489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D05CF266-E76D-49F2-AF77-ACF88B3A9B42}"/>
              </a:ext>
            </a:extLst>
          </p:cNvPr>
          <p:cNvSpPr txBox="1"/>
          <p:nvPr/>
        </p:nvSpPr>
        <p:spPr>
          <a:xfrm>
            <a:off x="1137786" y="4599245"/>
            <a:ext cx="3647152" cy="728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第一步</a:t>
            </a:r>
            <a:r>
              <a:rPr lang="zh-CN" altLang="en-US">
                <a:latin typeface="+mj-ea"/>
                <a:ea typeface="+mj-ea"/>
              </a:rPr>
              <a:t>，点击</a:t>
            </a:r>
            <a:r>
              <a:rPr lang="en-US" altLang="zh-CN">
                <a:latin typeface="+mj-ea"/>
                <a:ea typeface="+mj-ea"/>
              </a:rPr>
              <a:t>【</a:t>
            </a:r>
            <a:r>
              <a:rPr lang="zh-CN" altLang="en-US">
                <a:latin typeface="+mj-ea"/>
                <a:ea typeface="+mj-ea"/>
              </a:rPr>
              <a:t>开始</a:t>
            </a:r>
            <a:r>
              <a:rPr lang="en-US" altLang="zh-CN">
                <a:latin typeface="+mj-ea"/>
                <a:ea typeface="+mj-ea"/>
              </a:rPr>
              <a:t>】</a:t>
            </a:r>
            <a:r>
              <a:rPr lang="zh-CN" altLang="en-US">
                <a:latin typeface="+mj-ea"/>
                <a:ea typeface="+mj-ea"/>
              </a:rPr>
              <a:t>选项卡下的</a:t>
            </a:r>
            <a:endParaRPr lang="en-US" altLang="zh-CN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选择中的</a:t>
            </a:r>
            <a:r>
              <a:rPr lang="en-US" altLang="zh-CN">
                <a:latin typeface="+mj-ea"/>
                <a:ea typeface="+mj-ea"/>
              </a:rPr>
              <a:t>【</a:t>
            </a:r>
            <a:r>
              <a:rPr lang="zh-CN" altLang="en-US">
                <a:latin typeface="+mj-ea"/>
                <a:ea typeface="+mj-ea"/>
              </a:rPr>
              <a:t>选择窗格</a:t>
            </a:r>
            <a:r>
              <a:rPr lang="en-US" altLang="zh-CN">
                <a:latin typeface="+mj-ea"/>
                <a:ea typeface="+mj-ea"/>
              </a:rPr>
              <a:t>】</a:t>
            </a:r>
            <a:r>
              <a:rPr lang="zh-CN" altLang="en-US">
                <a:latin typeface="+mj-ea"/>
                <a:ea typeface="+mj-ea"/>
              </a:rPr>
              <a:t>，如图所示</a:t>
            </a:r>
            <a:endParaRPr lang="en-US" altLang="zh-CN">
              <a:latin typeface="+mj-ea"/>
              <a:ea typeface="+mj-ea"/>
            </a:endParaRP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BDA150A0-9C62-4725-BFD4-EAC64E796C02}"/>
              </a:ext>
            </a:extLst>
          </p:cNvPr>
          <p:cNvCxnSpPr>
            <a:cxnSpLocks/>
          </p:cNvCxnSpPr>
          <p:nvPr/>
        </p:nvCxnSpPr>
        <p:spPr>
          <a:xfrm>
            <a:off x="5359415" y="3163410"/>
            <a:ext cx="44994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>
            <a:extLst>
              <a:ext uri="{FF2B5EF4-FFF2-40B4-BE49-F238E27FC236}">
                <a16:creationId xmlns:a16="http://schemas.microsoft.com/office/drawing/2014/main" id="{9AAA9426-107D-4729-A73E-8FED17BBA1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1652" y="1950965"/>
            <a:ext cx="5577248" cy="242489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1E0EEB0D-931A-427E-ADA3-3C1271D9C346}"/>
              </a:ext>
            </a:extLst>
          </p:cNvPr>
          <p:cNvSpPr txBox="1"/>
          <p:nvPr/>
        </p:nvSpPr>
        <p:spPr>
          <a:xfrm>
            <a:off x="6445035" y="4599245"/>
            <a:ext cx="4570482" cy="728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第二步</a:t>
            </a:r>
            <a:r>
              <a:rPr lang="zh-CN" altLang="en-US">
                <a:latin typeface="+mj-ea"/>
                <a:ea typeface="+mj-ea"/>
              </a:rPr>
              <a:t>，点击选择窗格后，显示如图所示</a:t>
            </a:r>
            <a:endParaRPr lang="en-US" altLang="zh-CN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先点击</a:t>
            </a:r>
            <a:r>
              <a:rPr lang="en-US" altLang="zh-CN">
                <a:latin typeface="+mj-ea"/>
                <a:ea typeface="+mj-ea"/>
              </a:rPr>
              <a:t>【</a:t>
            </a:r>
            <a:r>
              <a:rPr lang="zh-CN" altLang="en-US">
                <a:latin typeface="+mj-ea"/>
                <a:ea typeface="+mj-ea"/>
              </a:rPr>
              <a:t>全部隐藏</a:t>
            </a:r>
            <a:r>
              <a:rPr lang="en-US" altLang="zh-CN">
                <a:latin typeface="+mj-ea"/>
                <a:ea typeface="+mj-ea"/>
              </a:rPr>
              <a:t>】</a:t>
            </a:r>
            <a:r>
              <a:rPr lang="zh-CN" altLang="en-US">
                <a:latin typeface="+mj-ea"/>
                <a:ea typeface="+mj-ea"/>
              </a:rPr>
              <a:t>再点击显示图片占位符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FF479E9-FF1E-41B8-A183-60A10CE89356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DCCDC76-B5D3-4EAE-806F-E94F4ED6FBDD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2B25193-C4E5-46AE-BC5B-35981CD2FC3E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7AD758F-4EB9-4AEB-B676-85958F53F3BC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7A604606-51EB-4328-A75B-B59928D328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3535AAFD-B3A3-4EE1-B092-B02220A92D0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C8ED46BB-7FB4-4A01-B6AF-49EEFA69FAB3}"/>
              </a:ext>
            </a:extLst>
          </p:cNvPr>
          <p:cNvSpPr/>
          <p:nvPr/>
        </p:nvSpPr>
        <p:spPr>
          <a:xfrm>
            <a:off x="3362417" y="497520"/>
            <a:ext cx="5467166" cy="531177"/>
          </a:xfrm>
          <a:prstGeom prst="roundRect">
            <a:avLst>
              <a:gd name="adj" fmla="val 123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961A2568-8CFB-4A4E-859F-343252A7ACE4}"/>
              </a:ext>
            </a:extLst>
          </p:cNvPr>
          <p:cNvSpPr/>
          <p:nvPr/>
        </p:nvSpPr>
        <p:spPr>
          <a:xfrm flipV="1">
            <a:off x="5966589" y="934514"/>
            <a:ext cx="258823" cy="22312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7766CA0C-E98D-45AA-A8ED-2C77D0196C39}"/>
              </a:ext>
            </a:extLst>
          </p:cNvPr>
          <p:cNvSpPr/>
          <p:nvPr/>
        </p:nvSpPr>
        <p:spPr bwMode="auto">
          <a:xfrm>
            <a:off x="3693595" y="613967"/>
            <a:ext cx="4469906" cy="313761"/>
          </a:xfrm>
          <a:custGeom>
            <a:avLst/>
            <a:gdLst>
              <a:gd name="T0" fmla="*/ 3742 w 7129"/>
              <a:gd name="T1" fmla="*/ 302 h 515"/>
              <a:gd name="T2" fmla="*/ 5207 w 7129"/>
              <a:gd name="T3" fmla="*/ 300 h 515"/>
              <a:gd name="T4" fmla="*/ 1371 w 7129"/>
              <a:gd name="T5" fmla="*/ 396 h 515"/>
              <a:gd name="T6" fmla="*/ 1306 w 7129"/>
              <a:gd name="T7" fmla="*/ 315 h 515"/>
              <a:gd name="T8" fmla="*/ 2943 w 7129"/>
              <a:gd name="T9" fmla="*/ 277 h 515"/>
              <a:gd name="T10" fmla="*/ 6009 w 7129"/>
              <a:gd name="T11" fmla="*/ 283 h 515"/>
              <a:gd name="T12" fmla="*/ 5721 w 7129"/>
              <a:gd name="T13" fmla="*/ 415 h 515"/>
              <a:gd name="T14" fmla="*/ 4556 w 7129"/>
              <a:gd name="T15" fmla="*/ 228 h 515"/>
              <a:gd name="T16" fmla="*/ 4421 w 7129"/>
              <a:gd name="T17" fmla="*/ 402 h 515"/>
              <a:gd name="T18" fmla="*/ 4104 w 7129"/>
              <a:gd name="T19" fmla="*/ 378 h 515"/>
              <a:gd name="T20" fmla="*/ 5504 w 7129"/>
              <a:gd name="T21" fmla="*/ 317 h 515"/>
              <a:gd name="T22" fmla="*/ 1407 w 7129"/>
              <a:gd name="T23" fmla="*/ 207 h 515"/>
              <a:gd name="T24" fmla="*/ 1235 w 7129"/>
              <a:gd name="T25" fmla="*/ 207 h 515"/>
              <a:gd name="T26" fmla="*/ 4488 w 7129"/>
              <a:gd name="T27" fmla="*/ 209 h 515"/>
              <a:gd name="T28" fmla="*/ 1328 w 7129"/>
              <a:gd name="T29" fmla="*/ 164 h 515"/>
              <a:gd name="T30" fmla="*/ 2674 w 7129"/>
              <a:gd name="T31" fmla="*/ 163 h 515"/>
              <a:gd name="T32" fmla="*/ 5207 w 7129"/>
              <a:gd name="T33" fmla="*/ 149 h 515"/>
              <a:gd name="T34" fmla="*/ 3371 w 7129"/>
              <a:gd name="T35" fmla="*/ 146 h 515"/>
              <a:gd name="T36" fmla="*/ 0 w 7129"/>
              <a:gd name="T37" fmla="*/ 351 h 515"/>
              <a:gd name="T38" fmla="*/ 420 w 7129"/>
              <a:gd name="T39" fmla="*/ 376 h 515"/>
              <a:gd name="T40" fmla="*/ 4175 w 7129"/>
              <a:gd name="T41" fmla="*/ 209 h 515"/>
              <a:gd name="T42" fmla="*/ 6035 w 7129"/>
              <a:gd name="T43" fmla="*/ 83 h 515"/>
              <a:gd name="T44" fmla="*/ 1411 w 7129"/>
              <a:gd name="T45" fmla="*/ 66 h 515"/>
              <a:gd name="T46" fmla="*/ 2568 w 7129"/>
              <a:gd name="T47" fmla="*/ 23 h 515"/>
              <a:gd name="T48" fmla="*/ 2842 w 7129"/>
              <a:gd name="T49" fmla="*/ 331 h 515"/>
              <a:gd name="T50" fmla="*/ 2670 w 7129"/>
              <a:gd name="T51" fmla="*/ 331 h 515"/>
              <a:gd name="T52" fmla="*/ 6104 w 7129"/>
              <a:gd name="T53" fmla="*/ 495 h 515"/>
              <a:gd name="T54" fmla="*/ 1474 w 7129"/>
              <a:gd name="T55" fmla="*/ 142 h 515"/>
              <a:gd name="T56" fmla="*/ 5020 w 7129"/>
              <a:gd name="T57" fmla="*/ 372 h 515"/>
              <a:gd name="T58" fmla="*/ 4979 w 7129"/>
              <a:gd name="T59" fmla="*/ 316 h 515"/>
              <a:gd name="T60" fmla="*/ 1073 w 7129"/>
              <a:gd name="T61" fmla="*/ 7 h 515"/>
              <a:gd name="T62" fmla="*/ 1133 w 7129"/>
              <a:gd name="T63" fmla="*/ 298 h 515"/>
              <a:gd name="T64" fmla="*/ 1073 w 7129"/>
              <a:gd name="T65" fmla="*/ 316 h 515"/>
              <a:gd name="T66" fmla="*/ 726 w 7129"/>
              <a:gd name="T67" fmla="*/ 7 h 515"/>
              <a:gd name="T68" fmla="*/ 726 w 7129"/>
              <a:gd name="T69" fmla="*/ 7 h 515"/>
              <a:gd name="T70" fmla="*/ 214 w 7129"/>
              <a:gd name="T71" fmla="*/ 374 h 515"/>
              <a:gd name="T72" fmla="*/ 4792 w 7129"/>
              <a:gd name="T73" fmla="*/ 259 h 515"/>
              <a:gd name="T74" fmla="*/ 4698 w 7129"/>
              <a:gd name="T75" fmla="*/ 17 h 515"/>
              <a:gd name="T76" fmla="*/ 1595 w 7129"/>
              <a:gd name="T77" fmla="*/ 255 h 515"/>
              <a:gd name="T78" fmla="*/ 6293 w 7129"/>
              <a:gd name="T79" fmla="*/ 198 h 515"/>
              <a:gd name="T80" fmla="*/ 6221 w 7129"/>
              <a:gd name="T81" fmla="*/ 202 h 515"/>
              <a:gd name="T82" fmla="*/ 4398 w 7129"/>
              <a:gd name="T83" fmla="*/ 32 h 515"/>
              <a:gd name="T84" fmla="*/ 4398 w 7129"/>
              <a:gd name="T85" fmla="*/ 78 h 515"/>
              <a:gd name="T86" fmla="*/ 5425 w 7129"/>
              <a:gd name="T87" fmla="*/ 3 h 515"/>
              <a:gd name="T88" fmla="*/ 5401 w 7129"/>
              <a:gd name="T89" fmla="*/ 414 h 515"/>
              <a:gd name="T90" fmla="*/ 5407 w 7129"/>
              <a:gd name="T91" fmla="*/ 220 h 515"/>
              <a:gd name="T92" fmla="*/ 5190 w 7129"/>
              <a:gd name="T93" fmla="*/ 84 h 515"/>
              <a:gd name="T94" fmla="*/ 1807 w 7129"/>
              <a:gd name="T95" fmla="*/ 81 h 515"/>
              <a:gd name="T96" fmla="*/ 2014 w 7129"/>
              <a:gd name="T97" fmla="*/ 331 h 515"/>
              <a:gd name="T98" fmla="*/ 1762 w 7129"/>
              <a:gd name="T99" fmla="*/ 2 h 515"/>
              <a:gd name="T100" fmla="*/ 3525 w 7129"/>
              <a:gd name="T101" fmla="*/ 496 h 515"/>
              <a:gd name="T102" fmla="*/ 3161 w 7129"/>
              <a:gd name="T103" fmla="*/ 262 h 515"/>
              <a:gd name="T104" fmla="*/ 3209 w 7129"/>
              <a:gd name="T105" fmla="*/ 101 h 515"/>
              <a:gd name="T106" fmla="*/ 2499 w 7129"/>
              <a:gd name="T107" fmla="*/ 93 h 515"/>
              <a:gd name="T108" fmla="*/ 2076 w 7129"/>
              <a:gd name="T109" fmla="*/ 494 h 515"/>
              <a:gd name="T110" fmla="*/ 2264 w 7129"/>
              <a:gd name="T111" fmla="*/ 93 h 515"/>
              <a:gd name="T112" fmla="*/ 3764 w 7129"/>
              <a:gd name="T113" fmla="*/ 154 h 515"/>
              <a:gd name="T114" fmla="*/ 3956 w 7129"/>
              <a:gd name="T115" fmla="*/ 392 h 515"/>
              <a:gd name="T116" fmla="*/ 3587 w 7129"/>
              <a:gd name="T117" fmla="*/ 55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129" h="515">
                <a:moveTo>
                  <a:pt x="4350" y="392"/>
                </a:moveTo>
                <a:cubicBezTo>
                  <a:pt x="4326" y="410"/>
                  <a:pt x="4297" y="426"/>
                  <a:pt x="4264" y="441"/>
                </a:cubicBezTo>
                <a:cubicBezTo>
                  <a:pt x="4280" y="442"/>
                  <a:pt x="4295" y="443"/>
                  <a:pt x="4308" y="444"/>
                </a:cubicBezTo>
                <a:cubicBezTo>
                  <a:pt x="4344" y="444"/>
                  <a:pt x="4358" y="426"/>
                  <a:pt x="4350" y="392"/>
                </a:cubicBezTo>
                <a:close/>
                <a:moveTo>
                  <a:pt x="2685" y="331"/>
                </a:moveTo>
                <a:cubicBezTo>
                  <a:pt x="2705" y="348"/>
                  <a:pt x="2728" y="363"/>
                  <a:pt x="2754" y="376"/>
                </a:cubicBezTo>
                <a:cubicBezTo>
                  <a:pt x="2763" y="364"/>
                  <a:pt x="2769" y="349"/>
                  <a:pt x="2772" y="331"/>
                </a:cubicBezTo>
                <a:lnTo>
                  <a:pt x="2685" y="331"/>
                </a:lnTo>
                <a:close/>
                <a:moveTo>
                  <a:pt x="3742" y="302"/>
                </a:moveTo>
                <a:lnTo>
                  <a:pt x="3742" y="339"/>
                </a:lnTo>
                <a:lnTo>
                  <a:pt x="3956" y="339"/>
                </a:lnTo>
                <a:lnTo>
                  <a:pt x="3956" y="302"/>
                </a:lnTo>
                <a:lnTo>
                  <a:pt x="3742" y="302"/>
                </a:lnTo>
                <a:close/>
                <a:moveTo>
                  <a:pt x="5207" y="300"/>
                </a:moveTo>
                <a:lnTo>
                  <a:pt x="5207" y="386"/>
                </a:lnTo>
                <a:lnTo>
                  <a:pt x="5278" y="386"/>
                </a:lnTo>
                <a:lnTo>
                  <a:pt x="5278" y="300"/>
                </a:lnTo>
                <a:lnTo>
                  <a:pt x="5207" y="300"/>
                </a:lnTo>
                <a:close/>
                <a:moveTo>
                  <a:pt x="1306" y="292"/>
                </a:moveTo>
                <a:lnTo>
                  <a:pt x="1371" y="292"/>
                </a:lnTo>
                <a:lnTo>
                  <a:pt x="1371" y="315"/>
                </a:lnTo>
                <a:lnTo>
                  <a:pt x="1512" y="315"/>
                </a:lnTo>
                <a:lnTo>
                  <a:pt x="1512" y="367"/>
                </a:lnTo>
                <a:lnTo>
                  <a:pt x="1401" y="367"/>
                </a:lnTo>
                <a:cubicBezTo>
                  <a:pt x="1431" y="394"/>
                  <a:pt x="1470" y="415"/>
                  <a:pt x="1519" y="429"/>
                </a:cubicBezTo>
                <a:cubicBezTo>
                  <a:pt x="1505" y="448"/>
                  <a:pt x="1493" y="465"/>
                  <a:pt x="1483" y="481"/>
                </a:cubicBezTo>
                <a:cubicBezTo>
                  <a:pt x="1437" y="459"/>
                  <a:pt x="1399" y="430"/>
                  <a:pt x="1371" y="396"/>
                </a:cubicBezTo>
                <a:lnTo>
                  <a:pt x="1371" y="495"/>
                </a:lnTo>
                <a:lnTo>
                  <a:pt x="1306" y="495"/>
                </a:lnTo>
                <a:lnTo>
                  <a:pt x="1306" y="395"/>
                </a:lnTo>
                <a:cubicBezTo>
                  <a:pt x="1269" y="435"/>
                  <a:pt x="1231" y="464"/>
                  <a:pt x="1193" y="484"/>
                </a:cubicBezTo>
                <a:cubicBezTo>
                  <a:pt x="1181" y="471"/>
                  <a:pt x="1167" y="455"/>
                  <a:pt x="1150" y="437"/>
                </a:cubicBezTo>
                <a:cubicBezTo>
                  <a:pt x="1200" y="416"/>
                  <a:pt x="1240" y="393"/>
                  <a:pt x="1271" y="367"/>
                </a:cubicBezTo>
                <a:lnTo>
                  <a:pt x="1169" y="367"/>
                </a:lnTo>
                <a:lnTo>
                  <a:pt x="1169" y="315"/>
                </a:lnTo>
                <a:lnTo>
                  <a:pt x="1306" y="315"/>
                </a:lnTo>
                <a:lnTo>
                  <a:pt x="1306" y="292"/>
                </a:lnTo>
                <a:close/>
                <a:moveTo>
                  <a:pt x="4385" y="271"/>
                </a:moveTo>
                <a:cubicBezTo>
                  <a:pt x="4375" y="275"/>
                  <a:pt x="4364" y="280"/>
                  <a:pt x="4353" y="284"/>
                </a:cubicBezTo>
                <a:cubicBezTo>
                  <a:pt x="4366" y="294"/>
                  <a:pt x="4379" y="308"/>
                  <a:pt x="4391" y="325"/>
                </a:cubicBezTo>
                <a:cubicBezTo>
                  <a:pt x="4426" y="311"/>
                  <a:pt x="4463" y="293"/>
                  <a:pt x="4504" y="271"/>
                </a:cubicBezTo>
                <a:lnTo>
                  <a:pt x="4385" y="271"/>
                </a:lnTo>
                <a:close/>
                <a:moveTo>
                  <a:pt x="2843" y="245"/>
                </a:moveTo>
                <a:lnTo>
                  <a:pt x="2843" y="277"/>
                </a:lnTo>
                <a:lnTo>
                  <a:pt x="2943" y="277"/>
                </a:lnTo>
                <a:lnTo>
                  <a:pt x="2943" y="245"/>
                </a:lnTo>
                <a:lnTo>
                  <a:pt x="2843" y="245"/>
                </a:lnTo>
                <a:close/>
                <a:moveTo>
                  <a:pt x="2674" y="245"/>
                </a:moveTo>
                <a:lnTo>
                  <a:pt x="2674" y="277"/>
                </a:lnTo>
                <a:lnTo>
                  <a:pt x="2774" y="277"/>
                </a:lnTo>
                <a:lnTo>
                  <a:pt x="2774" y="245"/>
                </a:lnTo>
                <a:lnTo>
                  <a:pt x="2674" y="245"/>
                </a:lnTo>
                <a:close/>
                <a:moveTo>
                  <a:pt x="6035" y="237"/>
                </a:moveTo>
                <a:cubicBezTo>
                  <a:pt x="6028" y="250"/>
                  <a:pt x="6019" y="265"/>
                  <a:pt x="6009" y="283"/>
                </a:cubicBezTo>
                <a:cubicBezTo>
                  <a:pt x="5959" y="274"/>
                  <a:pt x="5916" y="262"/>
                  <a:pt x="5880" y="246"/>
                </a:cubicBezTo>
                <a:cubicBezTo>
                  <a:pt x="5862" y="254"/>
                  <a:pt x="5842" y="261"/>
                  <a:pt x="5820" y="267"/>
                </a:cubicBezTo>
                <a:cubicBezTo>
                  <a:pt x="5876" y="274"/>
                  <a:pt x="5930" y="282"/>
                  <a:pt x="5983" y="291"/>
                </a:cubicBezTo>
                <a:lnTo>
                  <a:pt x="5973" y="338"/>
                </a:lnTo>
                <a:cubicBezTo>
                  <a:pt x="5918" y="328"/>
                  <a:pt x="5856" y="319"/>
                  <a:pt x="5788" y="310"/>
                </a:cubicBezTo>
                <a:lnTo>
                  <a:pt x="5795" y="274"/>
                </a:lnTo>
                <a:cubicBezTo>
                  <a:pt x="5779" y="278"/>
                  <a:pt x="5762" y="281"/>
                  <a:pt x="5745" y="285"/>
                </a:cubicBezTo>
                <a:cubicBezTo>
                  <a:pt x="5738" y="271"/>
                  <a:pt x="5731" y="256"/>
                  <a:pt x="5721" y="241"/>
                </a:cubicBezTo>
                <a:lnTo>
                  <a:pt x="5721" y="415"/>
                </a:lnTo>
                <a:lnTo>
                  <a:pt x="5988" y="415"/>
                </a:lnTo>
                <a:cubicBezTo>
                  <a:pt x="5920" y="401"/>
                  <a:pt x="5838" y="388"/>
                  <a:pt x="5742" y="377"/>
                </a:cubicBezTo>
                <a:lnTo>
                  <a:pt x="5756" y="324"/>
                </a:lnTo>
                <a:cubicBezTo>
                  <a:pt x="5844" y="336"/>
                  <a:pt x="5927" y="348"/>
                  <a:pt x="6005" y="361"/>
                </a:cubicBezTo>
                <a:lnTo>
                  <a:pt x="5991" y="415"/>
                </a:lnTo>
                <a:lnTo>
                  <a:pt x="6035" y="415"/>
                </a:lnTo>
                <a:lnTo>
                  <a:pt x="6035" y="237"/>
                </a:lnTo>
                <a:close/>
                <a:moveTo>
                  <a:pt x="4134" y="228"/>
                </a:moveTo>
                <a:lnTo>
                  <a:pt x="4556" y="228"/>
                </a:lnTo>
                <a:lnTo>
                  <a:pt x="4556" y="271"/>
                </a:lnTo>
                <a:lnTo>
                  <a:pt x="4527" y="271"/>
                </a:lnTo>
                <a:lnTo>
                  <a:pt x="4558" y="311"/>
                </a:lnTo>
                <a:cubicBezTo>
                  <a:pt x="4532" y="322"/>
                  <a:pt x="4507" y="333"/>
                  <a:pt x="4484" y="343"/>
                </a:cubicBezTo>
                <a:cubicBezTo>
                  <a:pt x="4508" y="375"/>
                  <a:pt x="4544" y="405"/>
                  <a:pt x="4593" y="433"/>
                </a:cubicBezTo>
                <a:cubicBezTo>
                  <a:pt x="4571" y="451"/>
                  <a:pt x="4552" y="467"/>
                  <a:pt x="4538" y="480"/>
                </a:cubicBezTo>
                <a:cubicBezTo>
                  <a:pt x="4495" y="449"/>
                  <a:pt x="4458" y="411"/>
                  <a:pt x="4429" y="366"/>
                </a:cubicBezTo>
                <a:cubicBezTo>
                  <a:pt x="4424" y="368"/>
                  <a:pt x="4419" y="370"/>
                  <a:pt x="4415" y="372"/>
                </a:cubicBezTo>
                <a:cubicBezTo>
                  <a:pt x="4418" y="382"/>
                  <a:pt x="4420" y="392"/>
                  <a:pt x="4421" y="402"/>
                </a:cubicBezTo>
                <a:cubicBezTo>
                  <a:pt x="4428" y="463"/>
                  <a:pt x="4398" y="495"/>
                  <a:pt x="4332" y="496"/>
                </a:cubicBezTo>
                <a:cubicBezTo>
                  <a:pt x="4308" y="496"/>
                  <a:pt x="4282" y="496"/>
                  <a:pt x="4253" y="496"/>
                </a:cubicBezTo>
                <a:cubicBezTo>
                  <a:pt x="4249" y="482"/>
                  <a:pt x="4245" y="467"/>
                  <a:pt x="4240" y="452"/>
                </a:cubicBezTo>
                <a:cubicBezTo>
                  <a:pt x="4205" y="467"/>
                  <a:pt x="4165" y="481"/>
                  <a:pt x="4122" y="494"/>
                </a:cubicBezTo>
                <a:cubicBezTo>
                  <a:pt x="4115" y="479"/>
                  <a:pt x="4106" y="462"/>
                  <a:pt x="4095" y="445"/>
                </a:cubicBezTo>
                <a:cubicBezTo>
                  <a:pt x="4184" y="429"/>
                  <a:pt x="4265" y="398"/>
                  <a:pt x="4336" y="354"/>
                </a:cubicBezTo>
                <a:cubicBezTo>
                  <a:pt x="4333" y="349"/>
                  <a:pt x="4330" y="344"/>
                  <a:pt x="4327" y="339"/>
                </a:cubicBezTo>
                <a:cubicBezTo>
                  <a:pt x="4272" y="371"/>
                  <a:pt x="4205" y="399"/>
                  <a:pt x="4128" y="422"/>
                </a:cubicBezTo>
                <a:cubicBezTo>
                  <a:pt x="4121" y="408"/>
                  <a:pt x="4113" y="393"/>
                  <a:pt x="4104" y="378"/>
                </a:cubicBezTo>
                <a:cubicBezTo>
                  <a:pt x="4177" y="365"/>
                  <a:pt x="4245" y="344"/>
                  <a:pt x="4306" y="314"/>
                </a:cubicBezTo>
                <a:cubicBezTo>
                  <a:pt x="4304" y="312"/>
                  <a:pt x="4302" y="309"/>
                  <a:pt x="4298" y="305"/>
                </a:cubicBezTo>
                <a:cubicBezTo>
                  <a:pt x="4244" y="324"/>
                  <a:pt x="4185" y="342"/>
                  <a:pt x="4122" y="358"/>
                </a:cubicBezTo>
                <a:cubicBezTo>
                  <a:pt x="4115" y="344"/>
                  <a:pt x="4106" y="330"/>
                  <a:pt x="4097" y="314"/>
                </a:cubicBezTo>
                <a:cubicBezTo>
                  <a:pt x="4156" y="307"/>
                  <a:pt x="4219" y="292"/>
                  <a:pt x="4286" y="271"/>
                </a:cubicBezTo>
                <a:lnTo>
                  <a:pt x="4134" y="271"/>
                </a:lnTo>
                <a:lnTo>
                  <a:pt x="4134" y="228"/>
                </a:lnTo>
                <a:close/>
                <a:moveTo>
                  <a:pt x="5426" y="212"/>
                </a:moveTo>
                <a:cubicBezTo>
                  <a:pt x="5450" y="241"/>
                  <a:pt x="5476" y="276"/>
                  <a:pt x="5504" y="317"/>
                </a:cubicBezTo>
                <a:lnTo>
                  <a:pt x="5441" y="359"/>
                </a:lnTo>
                <a:cubicBezTo>
                  <a:pt x="5415" y="317"/>
                  <a:pt x="5391" y="281"/>
                  <a:pt x="5368" y="252"/>
                </a:cubicBezTo>
                <a:lnTo>
                  <a:pt x="5426" y="212"/>
                </a:lnTo>
                <a:close/>
                <a:moveTo>
                  <a:pt x="3742" y="212"/>
                </a:moveTo>
                <a:lnTo>
                  <a:pt x="3742" y="249"/>
                </a:lnTo>
                <a:lnTo>
                  <a:pt x="3956" y="249"/>
                </a:lnTo>
                <a:lnTo>
                  <a:pt x="3956" y="212"/>
                </a:lnTo>
                <a:lnTo>
                  <a:pt x="3742" y="212"/>
                </a:lnTo>
                <a:close/>
                <a:moveTo>
                  <a:pt x="1407" y="207"/>
                </a:moveTo>
                <a:lnTo>
                  <a:pt x="1407" y="242"/>
                </a:lnTo>
                <a:lnTo>
                  <a:pt x="1448" y="242"/>
                </a:lnTo>
                <a:lnTo>
                  <a:pt x="1448" y="207"/>
                </a:lnTo>
                <a:lnTo>
                  <a:pt x="1407" y="207"/>
                </a:lnTo>
                <a:close/>
                <a:moveTo>
                  <a:pt x="1235" y="207"/>
                </a:moveTo>
                <a:lnTo>
                  <a:pt x="1235" y="242"/>
                </a:lnTo>
                <a:lnTo>
                  <a:pt x="1275" y="242"/>
                </a:lnTo>
                <a:lnTo>
                  <a:pt x="1275" y="207"/>
                </a:lnTo>
                <a:lnTo>
                  <a:pt x="1235" y="207"/>
                </a:lnTo>
                <a:close/>
                <a:moveTo>
                  <a:pt x="5721" y="177"/>
                </a:moveTo>
                <a:lnTo>
                  <a:pt x="5721" y="236"/>
                </a:lnTo>
                <a:cubicBezTo>
                  <a:pt x="5759" y="230"/>
                  <a:pt x="5793" y="222"/>
                  <a:pt x="5823" y="213"/>
                </a:cubicBezTo>
                <a:cubicBezTo>
                  <a:pt x="5810" y="204"/>
                  <a:pt x="5799" y="194"/>
                  <a:pt x="5789" y="183"/>
                </a:cubicBezTo>
                <a:cubicBezTo>
                  <a:pt x="5778" y="192"/>
                  <a:pt x="5766" y="200"/>
                  <a:pt x="5754" y="209"/>
                </a:cubicBezTo>
                <a:cubicBezTo>
                  <a:pt x="5745" y="199"/>
                  <a:pt x="5734" y="188"/>
                  <a:pt x="5721" y="177"/>
                </a:cubicBezTo>
                <a:close/>
                <a:moveTo>
                  <a:pt x="4198" y="171"/>
                </a:moveTo>
                <a:lnTo>
                  <a:pt x="4488" y="171"/>
                </a:lnTo>
                <a:lnTo>
                  <a:pt x="4488" y="209"/>
                </a:lnTo>
                <a:lnTo>
                  <a:pt x="4198" y="209"/>
                </a:lnTo>
                <a:lnTo>
                  <a:pt x="4198" y="171"/>
                </a:lnTo>
                <a:close/>
                <a:moveTo>
                  <a:pt x="1355" y="164"/>
                </a:moveTo>
                <a:lnTo>
                  <a:pt x="1500" y="164"/>
                </a:lnTo>
                <a:lnTo>
                  <a:pt x="1500" y="285"/>
                </a:lnTo>
                <a:lnTo>
                  <a:pt x="1355" y="285"/>
                </a:lnTo>
                <a:lnTo>
                  <a:pt x="1355" y="164"/>
                </a:lnTo>
                <a:close/>
                <a:moveTo>
                  <a:pt x="1183" y="164"/>
                </a:moveTo>
                <a:lnTo>
                  <a:pt x="1328" y="164"/>
                </a:lnTo>
                <a:lnTo>
                  <a:pt x="1328" y="285"/>
                </a:lnTo>
                <a:lnTo>
                  <a:pt x="1183" y="285"/>
                </a:lnTo>
                <a:lnTo>
                  <a:pt x="1183" y="164"/>
                </a:lnTo>
                <a:close/>
                <a:moveTo>
                  <a:pt x="2843" y="163"/>
                </a:moveTo>
                <a:lnTo>
                  <a:pt x="2843" y="196"/>
                </a:lnTo>
                <a:lnTo>
                  <a:pt x="2943" y="196"/>
                </a:lnTo>
                <a:lnTo>
                  <a:pt x="2943" y="163"/>
                </a:lnTo>
                <a:lnTo>
                  <a:pt x="2843" y="163"/>
                </a:lnTo>
                <a:close/>
                <a:moveTo>
                  <a:pt x="2674" y="163"/>
                </a:moveTo>
                <a:lnTo>
                  <a:pt x="2674" y="196"/>
                </a:lnTo>
                <a:lnTo>
                  <a:pt x="2774" y="196"/>
                </a:lnTo>
                <a:lnTo>
                  <a:pt x="2774" y="163"/>
                </a:lnTo>
                <a:lnTo>
                  <a:pt x="2674" y="163"/>
                </a:lnTo>
                <a:close/>
                <a:moveTo>
                  <a:pt x="5829" y="155"/>
                </a:moveTo>
                <a:cubicBezTo>
                  <a:pt x="5842" y="169"/>
                  <a:pt x="5860" y="181"/>
                  <a:pt x="5881" y="192"/>
                </a:cubicBezTo>
                <a:cubicBezTo>
                  <a:pt x="5904" y="181"/>
                  <a:pt x="5923" y="169"/>
                  <a:pt x="5936" y="155"/>
                </a:cubicBezTo>
                <a:lnTo>
                  <a:pt x="5829" y="155"/>
                </a:lnTo>
                <a:close/>
                <a:moveTo>
                  <a:pt x="5207" y="149"/>
                </a:moveTo>
                <a:lnTo>
                  <a:pt x="5207" y="235"/>
                </a:lnTo>
                <a:lnTo>
                  <a:pt x="5278" y="235"/>
                </a:lnTo>
                <a:lnTo>
                  <a:pt x="5278" y="149"/>
                </a:lnTo>
                <a:lnTo>
                  <a:pt x="5207" y="149"/>
                </a:lnTo>
                <a:close/>
                <a:moveTo>
                  <a:pt x="3371" y="146"/>
                </a:moveTo>
                <a:cubicBezTo>
                  <a:pt x="3369" y="152"/>
                  <a:pt x="3366" y="159"/>
                  <a:pt x="3364" y="165"/>
                </a:cubicBezTo>
                <a:cubicBezTo>
                  <a:pt x="3374" y="214"/>
                  <a:pt x="3391" y="257"/>
                  <a:pt x="3415" y="295"/>
                </a:cubicBezTo>
                <a:cubicBezTo>
                  <a:pt x="3437" y="256"/>
                  <a:pt x="3453" y="207"/>
                  <a:pt x="3463" y="146"/>
                </a:cubicBezTo>
                <a:lnTo>
                  <a:pt x="3371" y="146"/>
                </a:lnTo>
                <a:close/>
                <a:moveTo>
                  <a:pt x="588" y="115"/>
                </a:moveTo>
                <a:lnTo>
                  <a:pt x="663" y="133"/>
                </a:lnTo>
                <a:cubicBezTo>
                  <a:pt x="639" y="222"/>
                  <a:pt x="613" y="304"/>
                  <a:pt x="586" y="379"/>
                </a:cubicBezTo>
                <a:lnTo>
                  <a:pt x="512" y="351"/>
                </a:lnTo>
                <a:cubicBezTo>
                  <a:pt x="541" y="275"/>
                  <a:pt x="566" y="196"/>
                  <a:pt x="588" y="115"/>
                </a:cubicBezTo>
                <a:close/>
                <a:moveTo>
                  <a:pt x="76" y="115"/>
                </a:moveTo>
                <a:lnTo>
                  <a:pt x="151" y="133"/>
                </a:lnTo>
                <a:cubicBezTo>
                  <a:pt x="127" y="222"/>
                  <a:pt x="101" y="304"/>
                  <a:pt x="74" y="379"/>
                </a:cubicBezTo>
                <a:lnTo>
                  <a:pt x="0" y="351"/>
                </a:lnTo>
                <a:cubicBezTo>
                  <a:pt x="29" y="275"/>
                  <a:pt x="54" y="196"/>
                  <a:pt x="76" y="115"/>
                </a:cubicBezTo>
                <a:close/>
                <a:moveTo>
                  <a:pt x="919" y="115"/>
                </a:moveTo>
                <a:cubicBezTo>
                  <a:pt x="951" y="188"/>
                  <a:pt x="981" y="264"/>
                  <a:pt x="1011" y="345"/>
                </a:cubicBezTo>
                <a:lnTo>
                  <a:pt x="932" y="376"/>
                </a:lnTo>
                <a:cubicBezTo>
                  <a:pt x="905" y="289"/>
                  <a:pt x="877" y="210"/>
                  <a:pt x="849" y="138"/>
                </a:cubicBezTo>
                <a:lnTo>
                  <a:pt x="919" y="115"/>
                </a:lnTo>
                <a:close/>
                <a:moveTo>
                  <a:pt x="407" y="115"/>
                </a:moveTo>
                <a:cubicBezTo>
                  <a:pt x="439" y="188"/>
                  <a:pt x="469" y="264"/>
                  <a:pt x="499" y="345"/>
                </a:cubicBezTo>
                <a:lnTo>
                  <a:pt x="420" y="376"/>
                </a:lnTo>
                <a:cubicBezTo>
                  <a:pt x="393" y="289"/>
                  <a:pt x="365" y="210"/>
                  <a:pt x="337" y="138"/>
                </a:cubicBezTo>
                <a:lnTo>
                  <a:pt x="407" y="115"/>
                </a:lnTo>
                <a:close/>
                <a:moveTo>
                  <a:pt x="4108" y="106"/>
                </a:moveTo>
                <a:lnTo>
                  <a:pt x="4578" y="106"/>
                </a:lnTo>
                <a:lnTo>
                  <a:pt x="4578" y="209"/>
                </a:lnTo>
                <a:lnTo>
                  <a:pt x="4511" y="209"/>
                </a:lnTo>
                <a:lnTo>
                  <a:pt x="4511" y="153"/>
                </a:lnTo>
                <a:lnTo>
                  <a:pt x="4175" y="153"/>
                </a:lnTo>
                <a:lnTo>
                  <a:pt x="4175" y="209"/>
                </a:lnTo>
                <a:lnTo>
                  <a:pt x="4108" y="209"/>
                </a:lnTo>
                <a:lnTo>
                  <a:pt x="4108" y="106"/>
                </a:lnTo>
                <a:close/>
                <a:moveTo>
                  <a:pt x="5883" y="83"/>
                </a:moveTo>
                <a:cubicBezTo>
                  <a:pt x="5877" y="92"/>
                  <a:pt x="5870" y="101"/>
                  <a:pt x="5863" y="110"/>
                </a:cubicBezTo>
                <a:lnTo>
                  <a:pt x="6013" y="110"/>
                </a:lnTo>
                <a:lnTo>
                  <a:pt x="6013" y="151"/>
                </a:lnTo>
                <a:cubicBezTo>
                  <a:pt x="5995" y="175"/>
                  <a:pt x="5972" y="196"/>
                  <a:pt x="5943" y="214"/>
                </a:cubicBezTo>
                <a:cubicBezTo>
                  <a:pt x="5970" y="221"/>
                  <a:pt x="6001" y="227"/>
                  <a:pt x="6035" y="231"/>
                </a:cubicBezTo>
                <a:lnTo>
                  <a:pt x="6035" y="83"/>
                </a:lnTo>
                <a:lnTo>
                  <a:pt x="5883" y="83"/>
                </a:lnTo>
                <a:close/>
                <a:moveTo>
                  <a:pt x="5721" y="83"/>
                </a:moveTo>
                <a:lnTo>
                  <a:pt x="5721" y="170"/>
                </a:lnTo>
                <a:cubicBezTo>
                  <a:pt x="5763" y="142"/>
                  <a:pt x="5794" y="113"/>
                  <a:pt x="5814" y="83"/>
                </a:cubicBezTo>
                <a:lnTo>
                  <a:pt x="5721" y="83"/>
                </a:lnTo>
                <a:close/>
                <a:moveTo>
                  <a:pt x="1272" y="66"/>
                </a:moveTo>
                <a:lnTo>
                  <a:pt x="1272" y="94"/>
                </a:lnTo>
                <a:lnTo>
                  <a:pt x="1411" y="94"/>
                </a:lnTo>
                <a:lnTo>
                  <a:pt x="1411" y="66"/>
                </a:lnTo>
                <a:lnTo>
                  <a:pt x="1272" y="66"/>
                </a:lnTo>
                <a:close/>
                <a:moveTo>
                  <a:pt x="7063" y="41"/>
                </a:moveTo>
                <a:lnTo>
                  <a:pt x="7129" y="41"/>
                </a:lnTo>
                <a:cubicBezTo>
                  <a:pt x="7070" y="113"/>
                  <a:pt x="7040" y="191"/>
                  <a:pt x="7040" y="277"/>
                </a:cubicBezTo>
                <a:cubicBezTo>
                  <a:pt x="7040" y="364"/>
                  <a:pt x="7070" y="443"/>
                  <a:pt x="7129" y="515"/>
                </a:cubicBezTo>
                <a:lnTo>
                  <a:pt x="7062" y="515"/>
                </a:lnTo>
                <a:cubicBezTo>
                  <a:pt x="7002" y="448"/>
                  <a:pt x="6971" y="368"/>
                  <a:pt x="6971" y="278"/>
                </a:cubicBezTo>
                <a:cubicBezTo>
                  <a:pt x="6971" y="185"/>
                  <a:pt x="7002" y="107"/>
                  <a:pt x="7063" y="41"/>
                </a:cubicBezTo>
                <a:close/>
                <a:moveTo>
                  <a:pt x="2568" y="23"/>
                </a:moveTo>
                <a:lnTo>
                  <a:pt x="3045" y="23"/>
                </a:lnTo>
                <a:lnTo>
                  <a:pt x="3045" y="80"/>
                </a:lnTo>
                <a:lnTo>
                  <a:pt x="2843" y="80"/>
                </a:lnTo>
                <a:lnTo>
                  <a:pt x="2843" y="110"/>
                </a:lnTo>
                <a:lnTo>
                  <a:pt x="3010" y="110"/>
                </a:lnTo>
                <a:lnTo>
                  <a:pt x="3010" y="359"/>
                </a:lnTo>
                <a:lnTo>
                  <a:pt x="2943" y="359"/>
                </a:lnTo>
                <a:lnTo>
                  <a:pt x="2943" y="331"/>
                </a:lnTo>
                <a:lnTo>
                  <a:pt x="2842" y="331"/>
                </a:lnTo>
                <a:cubicBezTo>
                  <a:pt x="2839" y="357"/>
                  <a:pt x="2833" y="380"/>
                  <a:pt x="2823" y="398"/>
                </a:cubicBezTo>
                <a:cubicBezTo>
                  <a:pt x="2882" y="412"/>
                  <a:pt x="2959" y="420"/>
                  <a:pt x="3054" y="422"/>
                </a:cubicBezTo>
                <a:lnTo>
                  <a:pt x="3015" y="490"/>
                </a:lnTo>
                <a:cubicBezTo>
                  <a:pt x="2907" y="485"/>
                  <a:pt x="2824" y="472"/>
                  <a:pt x="2768" y="449"/>
                </a:cubicBezTo>
                <a:cubicBezTo>
                  <a:pt x="2732" y="468"/>
                  <a:pt x="2678" y="484"/>
                  <a:pt x="2606" y="498"/>
                </a:cubicBezTo>
                <a:cubicBezTo>
                  <a:pt x="2594" y="480"/>
                  <a:pt x="2578" y="458"/>
                  <a:pt x="2558" y="432"/>
                </a:cubicBezTo>
                <a:cubicBezTo>
                  <a:pt x="2619" y="426"/>
                  <a:pt x="2665" y="418"/>
                  <a:pt x="2696" y="409"/>
                </a:cubicBezTo>
                <a:cubicBezTo>
                  <a:pt x="2673" y="393"/>
                  <a:pt x="2652" y="375"/>
                  <a:pt x="2634" y="356"/>
                </a:cubicBezTo>
                <a:lnTo>
                  <a:pt x="2670" y="331"/>
                </a:lnTo>
                <a:lnTo>
                  <a:pt x="2607" y="331"/>
                </a:lnTo>
                <a:lnTo>
                  <a:pt x="2607" y="110"/>
                </a:lnTo>
                <a:lnTo>
                  <a:pt x="2774" y="110"/>
                </a:lnTo>
                <a:lnTo>
                  <a:pt x="2774" y="80"/>
                </a:lnTo>
                <a:lnTo>
                  <a:pt x="2568" y="80"/>
                </a:lnTo>
                <a:lnTo>
                  <a:pt x="2568" y="23"/>
                </a:lnTo>
                <a:close/>
                <a:moveTo>
                  <a:pt x="5652" y="23"/>
                </a:moveTo>
                <a:lnTo>
                  <a:pt x="6104" y="23"/>
                </a:lnTo>
                <a:lnTo>
                  <a:pt x="6104" y="495"/>
                </a:lnTo>
                <a:lnTo>
                  <a:pt x="6035" y="495"/>
                </a:lnTo>
                <a:lnTo>
                  <a:pt x="6035" y="476"/>
                </a:lnTo>
                <a:lnTo>
                  <a:pt x="5721" y="476"/>
                </a:lnTo>
                <a:lnTo>
                  <a:pt x="5721" y="496"/>
                </a:lnTo>
                <a:lnTo>
                  <a:pt x="5652" y="496"/>
                </a:lnTo>
                <a:lnTo>
                  <a:pt x="5652" y="23"/>
                </a:lnTo>
                <a:close/>
                <a:moveTo>
                  <a:pt x="1208" y="19"/>
                </a:moveTo>
                <a:lnTo>
                  <a:pt x="1474" y="19"/>
                </a:lnTo>
                <a:lnTo>
                  <a:pt x="1474" y="142"/>
                </a:lnTo>
                <a:lnTo>
                  <a:pt x="1208" y="142"/>
                </a:lnTo>
                <a:lnTo>
                  <a:pt x="1208" y="19"/>
                </a:lnTo>
                <a:close/>
                <a:moveTo>
                  <a:pt x="5080" y="9"/>
                </a:moveTo>
                <a:lnTo>
                  <a:pt x="5098" y="75"/>
                </a:lnTo>
                <a:cubicBezTo>
                  <a:pt x="5047" y="84"/>
                  <a:pt x="4979" y="93"/>
                  <a:pt x="4895" y="101"/>
                </a:cubicBezTo>
                <a:lnTo>
                  <a:pt x="4895" y="149"/>
                </a:lnTo>
                <a:lnTo>
                  <a:pt x="5082" y="149"/>
                </a:lnTo>
                <a:lnTo>
                  <a:pt x="5082" y="207"/>
                </a:lnTo>
                <a:cubicBezTo>
                  <a:pt x="5072" y="269"/>
                  <a:pt x="5051" y="324"/>
                  <a:pt x="5020" y="372"/>
                </a:cubicBezTo>
                <a:cubicBezTo>
                  <a:pt x="5044" y="398"/>
                  <a:pt x="5072" y="417"/>
                  <a:pt x="5104" y="431"/>
                </a:cubicBezTo>
                <a:lnTo>
                  <a:pt x="5063" y="495"/>
                </a:lnTo>
                <a:cubicBezTo>
                  <a:pt x="5032" y="475"/>
                  <a:pt x="5005" y="452"/>
                  <a:pt x="4981" y="424"/>
                </a:cubicBezTo>
                <a:cubicBezTo>
                  <a:pt x="4959" y="450"/>
                  <a:pt x="4933" y="473"/>
                  <a:pt x="4903" y="495"/>
                </a:cubicBezTo>
                <a:cubicBezTo>
                  <a:pt x="4896" y="483"/>
                  <a:pt x="4884" y="464"/>
                  <a:pt x="4867" y="439"/>
                </a:cubicBezTo>
                <a:cubicBezTo>
                  <a:pt x="4897" y="420"/>
                  <a:pt x="4922" y="397"/>
                  <a:pt x="4943" y="371"/>
                </a:cubicBezTo>
                <a:cubicBezTo>
                  <a:pt x="4924" y="337"/>
                  <a:pt x="4908" y="299"/>
                  <a:pt x="4897" y="257"/>
                </a:cubicBezTo>
                <a:lnTo>
                  <a:pt x="4941" y="216"/>
                </a:lnTo>
                <a:cubicBezTo>
                  <a:pt x="4951" y="254"/>
                  <a:pt x="4963" y="287"/>
                  <a:pt x="4979" y="316"/>
                </a:cubicBezTo>
                <a:cubicBezTo>
                  <a:pt x="4995" y="285"/>
                  <a:pt x="5007" y="251"/>
                  <a:pt x="5015" y="213"/>
                </a:cubicBezTo>
                <a:lnTo>
                  <a:pt x="4895" y="213"/>
                </a:lnTo>
                <a:lnTo>
                  <a:pt x="4895" y="240"/>
                </a:lnTo>
                <a:cubicBezTo>
                  <a:pt x="4895" y="358"/>
                  <a:pt x="4875" y="443"/>
                  <a:pt x="4835" y="495"/>
                </a:cubicBezTo>
                <a:cubicBezTo>
                  <a:pt x="4822" y="476"/>
                  <a:pt x="4808" y="456"/>
                  <a:pt x="4793" y="437"/>
                </a:cubicBezTo>
                <a:cubicBezTo>
                  <a:pt x="4822" y="395"/>
                  <a:pt x="4835" y="325"/>
                  <a:pt x="4833" y="227"/>
                </a:cubicBezTo>
                <a:lnTo>
                  <a:pt x="4833" y="39"/>
                </a:lnTo>
                <a:cubicBezTo>
                  <a:pt x="4941" y="33"/>
                  <a:pt x="5024" y="23"/>
                  <a:pt x="5080" y="9"/>
                </a:cubicBezTo>
                <a:close/>
                <a:moveTo>
                  <a:pt x="1073" y="7"/>
                </a:moveTo>
                <a:lnTo>
                  <a:pt x="1133" y="7"/>
                </a:lnTo>
                <a:lnTo>
                  <a:pt x="1133" y="95"/>
                </a:lnTo>
                <a:lnTo>
                  <a:pt x="1177" y="95"/>
                </a:lnTo>
                <a:lnTo>
                  <a:pt x="1177" y="158"/>
                </a:lnTo>
                <a:lnTo>
                  <a:pt x="1133" y="158"/>
                </a:lnTo>
                <a:lnTo>
                  <a:pt x="1133" y="230"/>
                </a:lnTo>
                <a:cubicBezTo>
                  <a:pt x="1146" y="227"/>
                  <a:pt x="1157" y="224"/>
                  <a:pt x="1167" y="221"/>
                </a:cubicBezTo>
                <a:cubicBezTo>
                  <a:pt x="1166" y="247"/>
                  <a:pt x="1166" y="270"/>
                  <a:pt x="1167" y="288"/>
                </a:cubicBezTo>
                <a:lnTo>
                  <a:pt x="1133" y="298"/>
                </a:lnTo>
                <a:lnTo>
                  <a:pt x="1133" y="429"/>
                </a:lnTo>
                <a:cubicBezTo>
                  <a:pt x="1133" y="448"/>
                  <a:pt x="1130" y="462"/>
                  <a:pt x="1124" y="473"/>
                </a:cubicBezTo>
                <a:cubicBezTo>
                  <a:pt x="1117" y="483"/>
                  <a:pt x="1106" y="489"/>
                  <a:pt x="1090" y="491"/>
                </a:cubicBezTo>
                <a:cubicBezTo>
                  <a:pt x="1073" y="493"/>
                  <a:pt x="1055" y="494"/>
                  <a:pt x="1036" y="494"/>
                </a:cubicBezTo>
                <a:cubicBezTo>
                  <a:pt x="1032" y="474"/>
                  <a:pt x="1028" y="453"/>
                  <a:pt x="1024" y="429"/>
                </a:cubicBezTo>
                <a:cubicBezTo>
                  <a:pt x="1047" y="430"/>
                  <a:pt x="1060" y="430"/>
                  <a:pt x="1063" y="429"/>
                </a:cubicBezTo>
                <a:cubicBezTo>
                  <a:pt x="1065" y="429"/>
                  <a:pt x="1068" y="427"/>
                  <a:pt x="1070" y="424"/>
                </a:cubicBezTo>
                <a:cubicBezTo>
                  <a:pt x="1071" y="420"/>
                  <a:pt x="1072" y="416"/>
                  <a:pt x="1073" y="410"/>
                </a:cubicBezTo>
                <a:lnTo>
                  <a:pt x="1073" y="316"/>
                </a:lnTo>
                <a:lnTo>
                  <a:pt x="1026" y="330"/>
                </a:lnTo>
                <a:lnTo>
                  <a:pt x="1021" y="256"/>
                </a:lnTo>
                <a:cubicBezTo>
                  <a:pt x="1040" y="252"/>
                  <a:pt x="1057" y="249"/>
                  <a:pt x="1073" y="245"/>
                </a:cubicBezTo>
                <a:lnTo>
                  <a:pt x="1073" y="158"/>
                </a:lnTo>
                <a:lnTo>
                  <a:pt x="1031" y="158"/>
                </a:lnTo>
                <a:lnTo>
                  <a:pt x="1031" y="95"/>
                </a:lnTo>
                <a:lnTo>
                  <a:pt x="1073" y="95"/>
                </a:lnTo>
                <a:lnTo>
                  <a:pt x="1073" y="7"/>
                </a:lnTo>
                <a:close/>
                <a:moveTo>
                  <a:pt x="726" y="7"/>
                </a:moveTo>
                <a:lnTo>
                  <a:pt x="804" y="7"/>
                </a:lnTo>
                <a:lnTo>
                  <a:pt x="804" y="385"/>
                </a:lnTo>
                <a:cubicBezTo>
                  <a:pt x="804" y="418"/>
                  <a:pt x="798" y="442"/>
                  <a:pt x="788" y="458"/>
                </a:cubicBezTo>
                <a:cubicBezTo>
                  <a:pt x="778" y="473"/>
                  <a:pt x="765" y="483"/>
                  <a:pt x="749" y="485"/>
                </a:cubicBezTo>
                <a:cubicBezTo>
                  <a:pt x="733" y="488"/>
                  <a:pt x="696" y="490"/>
                  <a:pt x="639" y="490"/>
                </a:cubicBezTo>
                <a:cubicBezTo>
                  <a:pt x="634" y="461"/>
                  <a:pt x="627" y="435"/>
                  <a:pt x="620" y="411"/>
                </a:cubicBezTo>
                <a:cubicBezTo>
                  <a:pt x="647" y="414"/>
                  <a:pt x="670" y="415"/>
                  <a:pt x="690" y="415"/>
                </a:cubicBezTo>
                <a:cubicBezTo>
                  <a:pt x="714" y="415"/>
                  <a:pt x="726" y="401"/>
                  <a:pt x="726" y="374"/>
                </a:cubicBezTo>
                <a:lnTo>
                  <a:pt x="726" y="7"/>
                </a:lnTo>
                <a:close/>
                <a:moveTo>
                  <a:pt x="214" y="7"/>
                </a:moveTo>
                <a:lnTo>
                  <a:pt x="292" y="7"/>
                </a:lnTo>
                <a:lnTo>
                  <a:pt x="292" y="385"/>
                </a:lnTo>
                <a:cubicBezTo>
                  <a:pt x="292" y="418"/>
                  <a:pt x="286" y="442"/>
                  <a:pt x="276" y="458"/>
                </a:cubicBezTo>
                <a:cubicBezTo>
                  <a:pt x="266" y="473"/>
                  <a:pt x="253" y="483"/>
                  <a:pt x="237" y="485"/>
                </a:cubicBezTo>
                <a:cubicBezTo>
                  <a:pt x="221" y="488"/>
                  <a:pt x="184" y="490"/>
                  <a:pt x="127" y="490"/>
                </a:cubicBezTo>
                <a:cubicBezTo>
                  <a:pt x="122" y="461"/>
                  <a:pt x="115" y="435"/>
                  <a:pt x="108" y="411"/>
                </a:cubicBezTo>
                <a:cubicBezTo>
                  <a:pt x="135" y="414"/>
                  <a:pt x="158" y="415"/>
                  <a:pt x="178" y="415"/>
                </a:cubicBezTo>
                <a:cubicBezTo>
                  <a:pt x="202" y="415"/>
                  <a:pt x="214" y="401"/>
                  <a:pt x="214" y="374"/>
                </a:cubicBezTo>
                <a:lnTo>
                  <a:pt x="214" y="7"/>
                </a:lnTo>
                <a:close/>
                <a:moveTo>
                  <a:pt x="4733" y="6"/>
                </a:moveTo>
                <a:lnTo>
                  <a:pt x="4792" y="6"/>
                </a:lnTo>
                <a:lnTo>
                  <a:pt x="4792" y="157"/>
                </a:lnTo>
                <a:lnTo>
                  <a:pt x="4818" y="157"/>
                </a:lnTo>
                <a:lnTo>
                  <a:pt x="4818" y="213"/>
                </a:lnTo>
                <a:lnTo>
                  <a:pt x="4698" y="213"/>
                </a:lnTo>
                <a:lnTo>
                  <a:pt x="4698" y="259"/>
                </a:lnTo>
                <a:lnTo>
                  <a:pt x="4792" y="259"/>
                </a:lnTo>
                <a:lnTo>
                  <a:pt x="4792" y="488"/>
                </a:lnTo>
                <a:lnTo>
                  <a:pt x="4733" y="488"/>
                </a:lnTo>
                <a:lnTo>
                  <a:pt x="4733" y="315"/>
                </a:lnTo>
                <a:lnTo>
                  <a:pt x="4698" y="315"/>
                </a:lnTo>
                <a:cubicBezTo>
                  <a:pt x="4698" y="388"/>
                  <a:pt x="4685" y="449"/>
                  <a:pt x="4660" y="498"/>
                </a:cubicBezTo>
                <a:cubicBezTo>
                  <a:pt x="4643" y="484"/>
                  <a:pt x="4626" y="470"/>
                  <a:pt x="4607" y="456"/>
                </a:cubicBezTo>
                <a:cubicBezTo>
                  <a:pt x="4630" y="415"/>
                  <a:pt x="4641" y="348"/>
                  <a:pt x="4639" y="254"/>
                </a:cubicBezTo>
                <a:lnTo>
                  <a:pt x="4639" y="17"/>
                </a:lnTo>
                <a:lnTo>
                  <a:pt x="4698" y="17"/>
                </a:lnTo>
                <a:lnTo>
                  <a:pt x="4698" y="157"/>
                </a:lnTo>
                <a:lnTo>
                  <a:pt x="4733" y="157"/>
                </a:lnTo>
                <a:lnTo>
                  <a:pt x="4733" y="6"/>
                </a:lnTo>
                <a:close/>
                <a:moveTo>
                  <a:pt x="1632" y="5"/>
                </a:moveTo>
                <a:lnTo>
                  <a:pt x="1699" y="25"/>
                </a:lnTo>
                <a:cubicBezTo>
                  <a:pt x="1688" y="58"/>
                  <a:pt x="1676" y="91"/>
                  <a:pt x="1663" y="122"/>
                </a:cubicBezTo>
                <a:lnTo>
                  <a:pt x="1663" y="495"/>
                </a:lnTo>
                <a:lnTo>
                  <a:pt x="1595" y="495"/>
                </a:lnTo>
                <a:lnTo>
                  <a:pt x="1595" y="255"/>
                </a:lnTo>
                <a:cubicBezTo>
                  <a:pt x="1581" y="278"/>
                  <a:pt x="1567" y="299"/>
                  <a:pt x="1552" y="321"/>
                </a:cubicBezTo>
                <a:cubicBezTo>
                  <a:pt x="1548" y="295"/>
                  <a:pt x="1542" y="264"/>
                  <a:pt x="1535" y="228"/>
                </a:cubicBezTo>
                <a:cubicBezTo>
                  <a:pt x="1575" y="164"/>
                  <a:pt x="1607" y="90"/>
                  <a:pt x="1632" y="5"/>
                </a:cubicBezTo>
                <a:close/>
                <a:moveTo>
                  <a:pt x="6439" y="4"/>
                </a:moveTo>
                <a:lnTo>
                  <a:pt x="6514" y="4"/>
                </a:lnTo>
                <a:lnTo>
                  <a:pt x="6514" y="132"/>
                </a:lnTo>
                <a:lnTo>
                  <a:pt x="6634" y="132"/>
                </a:lnTo>
                <a:lnTo>
                  <a:pt x="6634" y="198"/>
                </a:lnTo>
                <a:lnTo>
                  <a:pt x="6293" y="198"/>
                </a:lnTo>
                <a:cubicBezTo>
                  <a:pt x="6294" y="221"/>
                  <a:pt x="6293" y="243"/>
                  <a:pt x="6291" y="264"/>
                </a:cubicBezTo>
                <a:lnTo>
                  <a:pt x="6542" y="264"/>
                </a:lnTo>
                <a:lnTo>
                  <a:pt x="6542" y="494"/>
                </a:lnTo>
                <a:lnTo>
                  <a:pt x="6467" y="494"/>
                </a:lnTo>
                <a:lnTo>
                  <a:pt x="6467" y="330"/>
                </a:lnTo>
                <a:lnTo>
                  <a:pt x="6282" y="330"/>
                </a:lnTo>
                <a:cubicBezTo>
                  <a:pt x="6268" y="400"/>
                  <a:pt x="6240" y="456"/>
                  <a:pt x="6198" y="500"/>
                </a:cubicBezTo>
                <a:cubicBezTo>
                  <a:pt x="6180" y="479"/>
                  <a:pt x="6161" y="459"/>
                  <a:pt x="6141" y="441"/>
                </a:cubicBezTo>
                <a:cubicBezTo>
                  <a:pt x="6194" y="394"/>
                  <a:pt x="6221" y="314"/>
                  <a:pt x="6221" y="202"/>
                </a:cubicBezTo>
                <a:lnTo>
                  <a:pt x="6221" y="13"/>
                </a:lnTo>
                <a:lnTo>
                  <a:pt x="6293" y="13"/>
                </a:lnTo>
                <a:lnTo>
                  <a:pt x="6293" y="132"/>
                </a:lnTo>
                <a:lnTo>
                  <a:pt x="6439" y="132"/>
                </a:lnTo>
                <a:lnTo>
                  <a:pt x="6439" y="4"/>
                </a:lnTo>
                <a:close/>
                <a:moveTo>
                  <a:pt x="4226" y="4"/>
                </a:moveTo>
                <a:lnTo>
                  <a:pt x="4288" y="4"/>
                </a:lnTo>
                <a:lnTo>
                  <a:pt x="4288" y="32"/>
                </a:lnTo>
                <a:lnTo>
                  <a:pt x="4398" y="32"/>
                </a:lnTo>
                <a:lnTo>
                  <a:pt x="4398" y="4"/>
                </a:lnTo>
                <a:lnTo>
                  <a:pt x="4460" y="4"/>
                </a:lnTo>
                <a:lnTo>
                  <a:pt x="4460" y="32"/>
                </a:lnTo>
                <a:lnTo>
                  <a:pt x="4592" y="32"/>
                </a:lnTo>
                <a:lnTo>
                  <a:pt x="4592" y="78"/>
                </a:lnTo>
                <a:lnTo>
                  <a:pt x="4460" y="78"/>
                </a:lnTo>
                <a:lnTo>
                  <a:pt x="4460" y="98"/>
                </a:lnTo>
                <a:lnTo>
                  <a:pt x="4398" y="98"/>
                </a:lnTo>
                <a:lnTo>
                  <a:pt x="4398" y="78"/>
                </a:lnTo>
                <a:lnTo>
                  <a:pt x="4288" y="78"/>
                </a:lnTo>
                <a:lnTo>
                  <a:pt x="4288" y="98"/>
                </a:lnTo>
                <a:lnTo>
                  <a:pt x="4226" y="98"/>
                </a:lnTo>
                <a:lnTo>
                  <a:pt x="4226" y="78"/>
                </a:lnTo>
                <a:lnTo>
                  <a:pt x="4095" y="78"/>
                </a:lnTo>
                <a:lnTo>
                  <a:pt x="4095" y="32"/>
                </a:lnTo>
                <a:lnTo>
                  <a:pt x="4226" y="32"/>
                </a:lnTo>
                <a:lnTo>
                  <a:pt x="4226" y="4"/>
                </a:lnTo>
                <a:close/>
                <a:moveTo>
                  <a:pt x="5425" y="3"/>
                </a:moveTo>
                <a:lnTo>
                  <a:pt x="5494" y="21"/>
                </a:lnTo>
                <a:cubicBezTo>
                  <a:pt x="5486" y="43"/>
                  <a:pt x="5478" y="65"/>
                  <a:pt x="5470" y="86"/>
                </a:cubicBezTo>
                <a:lnTo>
                  <a:pt x="5599" y="86"/>
                </a:lnTo>
                <a:lnTo>
                  <a:pt x="5593" y="374"/>
                </a:lnTo>
                <a:cubicBezTo>
                  <a:pt x="5593" y="405"/>
                  <a:pt x="5590" y="427"/>
                  <a:pt x="5586" y="439"/>
                </a:cubicBezTo>
                <a:cubicBezTo>
                  <a:pt x="5581" y="451"/>
                  <a:pt x="5575" y="462"/>
                  <a:pt x="5565" y="469"/>
                </a:cubicBezTo>
                <a:cubicBezTo>
                  <a:pt x="5556" y="477"/>
                  <a:pt x="5543" y="483"/>
                  <a:pt x="5527" y="485"/>
                </a:cubicBezTo>
                <a:cubicBezTo>
                  <a:pt x="5511" y="488"/>
                  <a:pt x="5475" y="490"/>
                  <a:pt x="5420" y="490"/>
                </a:cubicBezTo>
                <a:cubicBezTo>
                  <a:pt x="5415" y="460"/>
                  <a:pt x="5408" y="435"/>
                  <a:pt x="5401" y="414"/>
                </a:cubicBezTo>
                <a:cubicBezTo>
                  <a:pt x="5425" y="416"/>
                  <a:pt x="5452" y="417"/>
                  <a:pt x="5479" y="417"/>
                </a:cubicBezTo>
                <a:cubicBezTo>
                  <a:pt x="5487" y="417"/>
                  <a:pt x="5494" y="416"/>
                  <a:pt x="5500" y="414"/>
                </a:cubicBezTo>
                <a:cubicBezTo>
                  <a:pt x="5506" y="413"/>
                  <a:pt x="5511" y="410"/>
                  <a:pt x="5514" y="406"/>
                </a:cubicBezTo>
                <a:cubicBezTo>
                  <a:pt x="5518" y="402"/>
                  <a:pt x="5521" y="398"/>
                  <a:pt x="5522" y="393"/>
                </a:cubicBezTo>
                <a:cubicBezTo>
                  <a:pt x="5523" y="389"/>
                  <a:pt x="5525" y="368"/>
                  <a:pt x="5525" y="332"/>
                </a:cubicBezTo>
                <a:lnTo>
                  <a:pt x="5528" y="230"/>
                </a:lnTo>
                <a:cubicBezTo>
                  <a:pt x="5528" y="198"/>
                  <a:pt x="5529" y="172"/>
                  <a:pt x="5529" y="152"/>
                </a:cubicBezTo>
                <a:lnTo>
                  <a:pt x="5442" y="152"/>
                </a:lnTo>
                <a:cubicBezTo>
                  <a:pt x="5431" y="175"/>
                  <a:pt x="5419" y="198"/>
                  <a:pt x="5407" y="220"/>
                </a:cubicBezTo>
                <a:cubicBezTo>
                  <a:pt x="5391" y="210"/>
                  <a:pt x="5371" y="200"/>
                  <a:pt x="5348" y="189"/>
                </a:cubicBezTo>
                <a:lnTo>
                  <a:pt x="5348" y="487"/>
                </a:lnTo>
                <a:lnTo>
                  <a:pt x="5278" y="487"/>
                </a:lnTo>
                <a:lnTo>
                  <a:pt x="5278" y="451"/>
                </a:lnTo>
                <a:lnTo>
                  <a:pt x="5207" y="451"/>
                </a:lnTo>
                <a:lnTo>
                  <a:pt x="5207" y="490"/>
                </a:lnTo>
                <a:lnTo>
                  <a:pt x="5138" y="490"/>
                </a:lnTo>
                <a:lnTo>
                  <a:pt x="5138" y="84"/>
                </a:lnTo>
                <a:lnTo>
                  <a:pt x="5190" y="84"/>
                </a:lnTo>
                <a:cubicBezTo>
                  <a:pt x="5200" y="51"/>
                  <a:pt x="5207" y="24"/>
                  <a:pt x="5211" y="4"/>
                </a:cubicBezTo>
                <a:lnTo>
                  <a:pt x="5285" y="16"/>
                </a:lnTo>
                <a:lnTo>
                  <a:pt x="5263" y="84"/>
                </a:lnTo>
                <a:lnTo>
                  <a:pt x="5348" y="84"/>
                </a:lnTo>
                <a:lnTo>
                  <a:pt x="5348" y="181"/>
                </a:lnTo>
                <a:cubicBezTo>
                  <a:pt x="5374" y="136"/>
                  <a:pt x="5400" y="77"/>
                  <a:pt x="5425" y="3"/>
                </a:cubicBezTo>
                <a:close/>
                <a:moveTo>
                  <a:pt x="1762" y="2"/>
                </a:moveTo>
                <a:lnTo>
                  <a:pt x="1827" y="18"/>
                </a:lnTo>
                <a:cubicBezTo>
                  <a:pt x="1821" y="40"/>
                  <a:pt x="1814" y="61"/>
                  <a:pt x="1807" y="81"/>
                </a:cubicBezTo>
                <a:lnTo>
                  <a:pt x="2031" y="81"/>
                </a:lnTo>
                <a:lnTo>
                  <a:pt x="2031" y="145"/>
                </a:lnTo>
                <a:lnTo>
                  <a:pt x="1867" y="145"/>
                </a:lnTo>
                <a:lnTo>
                  <a:pt x="1867" y="207"/>
                </a:lnTo>
                <a:lnTo>
                  <a:pt x="2002" y="207"/>
                </a:lnTo>
                <a:lnTo>
                  <a:pt x="2002" y="270"/>
                </a:lnTo>
                <a:lnTo>
                  <a:pt x="1867" y="270"/>
                </a:lnTo>
                <a:lnTo>
                  <a:pt x="1867" y="331"/>
                </a:lnTo>
                <a:lnTo>
                  <a:pt x="2014" y="331"/>
                </a:lnTo>
                <a:lnTo>
                  <a:pt x="2014" y="394"/>
                </a:lnTo>
                <a:lnTo>
                  <a:pt x="1867" y="394"/>
                </a:lnTo>
                <a:lnTo>
                  <a:pt x="1867" y="495"/>
                </a:lnTo>
                <a:lnTo>
                  <a:pt x="1796" y="495"/>
                </a:lnTo>
                <a:lnTo>
                  <a:pt x="1796" y="145"/>
                </a:lnTo>
                <a:lnTo>
                  <a:pt x="1781" y="145"/>
                </a:lnTo>
                <a:cubicBezTo>
                  <a:pt x="1761" y="191"/>
                  <a:pt x="1738" y="231"/>
                  <a:pt x="1712" y="265"/>
                </a:cubicBezTo>
                <a:cubicBezTo>
                  <a:pt x="1702" y="247"/>
                  <a:pt x="1689" y="225"/>
                  <a:pt x="1673" y="200"/>
                </a:cubicBezTo>
                <a:cubicBezTo>
                  <a:pt x="1711" y="143"/>
                  <a:pt x="1741" y="77"/>
                  <a:pt x="1762" y="2"/>
                </a:cubicBezTo>
                <a:close/>
                <a:moveTo>
                  <a:pt x="3341" y="1"/>
                </a:moveTo>
                <a:lnTo>
                  <a:pt x="3406" y="14"/>
                </a:lnTo>
                <a:cubicBezTo>
                  <a:pt x="3401" y="37"/>
                  <a:pt x="3396" y="58"/>
                  <a:pt x="3391" y="79"/>
                </a:cubicBezTo>
                <a:lnTo>
                  <a:pt x="3563" y="79"/>
                </a:lnTo>
                <a:lnTo>
                  <a:pt x="3563" y="146"/>
                </a:lnTo>
                <a:lnTo>
                  <a:pt x="3528" y="146"/>
                </a:lnTo>
                <a:cubicBezTo>
                  <a:pt x="3519" y="230"/>
                  <a:pt x="3496" y="299"/>
                  <a:pt x="3460" y="353"/>
                </a:cubicBezTo>
                <a:cubicBezTo>
                  <a:pt x="3490" y="384"/>
                  <a:pt x="3526" y="410"/>
                  <a:pt x="3569" y="431"/>
                </a:cubicBezTo>
                <a:lnTo>
                  <a:pt x="3525" y="496"/>
                </a:lnTo>
                <a:cubicBezTo>
                  <a:pt x="3482" y="470"/>
                  <a:pt x="3445" y="441"/>
                  <a:pt x="3415" y="408"/>
                </a:cubicBezTo>
                <a:cubicBezTo>
                  <a:pt x="3381" y="442"/>
                  <a:pt x="3342" y="471"/>
                  <a:pt x="3297" y="496"/>
                </a:cubicBezTo>
                <a:cubicBezTo>
                  <a:pt x="3288" y="481"/>
                  <a:pt x="3275" y="459"/>
                  <a:pt x="3256" y="432"/>
                </a:cubicBezTo>
                <a:cubicBezTo>
                  <a:pt x="3301" y="409"/>
                  <a:pt x="3339" y="383"/>
                  <a:pt x="3371" y="351"/>
                </a:cubicBezTo>
                <a:cubicBezTo>
                  <a:pt x="3351" y="319"/>
                  <a:pt x="3335" y="285"/>
                  <a:pt x="3324" y="248"/>
                </a:cubicBezTo>
                <a:cubicBezTo>
                  <a:pt x="3319" y="256"/>
                  <a:pt x="3313" y="264"/>
                  <a:pt x="3308" y="271"/>
                </a:cubicBezTo>
                <a:cubicBezTo>
                  <a:pt x="3295" y="252"/>
                  <a:pt x="3284" y="236"/>
                  <a:pt x="3275" y="224"/>
                </a:cubicBezTo>
                <a:lnTo>
                  <a:pt x="3275" y="262"/>
                </a:lnTo>
                <a:lnTo>
                  <a:pt x="3161" y="262"/>
                </a:lnTo>
                <a:lnTo>
                  <a:pt x="3161" y="389"/>
                </a:lnTo>
                <a:cubicBezTo>
                  <a:pt x="3190" y="373"/>
                  <a:pt x="3226" y="355"/>
                  <a:pt x="3267" y="335"/>
                </a:cubicBezTo>
                <a:cubicBezTo>
                  <a:pt x="3268" y="349"/>
                  <a:pt x="3270" y="372"/>
                  <a:pt x="3275" y="403"/>
                </a:cubicBezTo>
                <a:cubicBezTo>
                  <a:pt x="3190" y="445"/>
                  <a:pt x="3138" y="475"/>
                  <a:pt x="3119" y="494"/>
                </a:cubicBezTo>
                <a:lnTo>
                  <a:pt x="3082" y="445"/>
                </a:lnTo>
                <a:cubicBezTo>
                  <a:pt x="3091" y="434"/>
                  <a:pt x="3095" y="420"/>
                  <a:pt x="3095" y="403"/>
                </a:cubicBezTo>
                <a:lnTo>
                  <a:pt x="3095" y="198"/>
                </a:lnTo>
                <a:lnTo>
                  <a:pt x="3209" y="198"/>
                </a:lnTo>
                <a:lnTo>
                  <a:pt x="3209" y="101"/>
                </a:lnTo>
                <a:lnTo>
                  <a:pt x="3083" y="101"/>
                </a:lnTo>
                <a:lnTo>
                  <a:pt x="3083" y="37"/>
                </a:lnTo>
                <a:lnTo>
                  <a:pt x="3275" y="37"/>
                </a:lnTo>
                <a:lnTo>
                  <a:pt x="3275" y="197"/>
                </a:lnTo>
                <a:cubicBezTo>
                  <a:pt x="3306" y="143"/>
                  <a:pt x="3328" y="78"/>
                  <a:pt x="3341" y="1"/>
                </a:cubicBezTo>
                <a:close/>
                <a:moveTo>
                  <a:pt x="2292" y="0"/>
                </a:moveTo>
                <a:cubicBezTo>
                  <a:pt x="2315" y="32"/>
                  <a:pt x="2331" y="58"/>
                  <a:pt x="2342" y="77"/>
                </a:cubicBezTo>
                <a:lnTo>
                  <a:pt x="2307" y="93"/>
                </a:lnTo>
                <a:lnTo>
                  <a:pt x="2499" y="93"/>
                </a:lnTo>
                <a:lnTo>
                  <a:pt x="2499" y="159"/>
                </a:lnTo>
                <a:cubicBezTo>
                  <a:pt x="2416" y="248"/>
                  <a:pt x="2320" y="326"/>
                  <a:pt x="2212" y="394"/>
                </a:cubicBezTo>
                <a:cubicBezTo>
                  <a:pt x="2235" y="405"/>
                  <a:pt x="2263" y="411"/>
                  <a:pt x="2296" y="411"/>
                </a:cubicBezTo>
                <a:cubicBezTo>
                  <a:pt x="2406" y="411"/>
                  <a:pt x="2489" y="410"/>
                  <a:pt x="2544" y="409"/>
                </a:cubicBezTo>
                <a:cubicBezTo>
                  <a:pt x="2535" y="430"/>
                  <a:pt x="2528" y="455"/>
                  <a:pt x="2522" y="482"/>
                </a:cubicBezTo>
                <a:cubicBezTo>
                  <a:pt x="2489" y="483"/>
                  <a:pt x="2440" y="483"/>
                  <a:pt x="2374" y="482"/>
                </a:cubicBezTo>
                <a:lnTo>
                  <a:pt x="2293" y="480"/>
                </a:lnTo>
                <a:cubicBezTo>
                  <a:pt x="2220" y="480"/>
                  <a:pt x="2170" y="460"/>
                  <a:pt x="2142" y="420"/>
                </a:cubicBezTo>
                <a:cubicBezTo>
                  <a:pt x="2129" y="432"/>
                  <a:pt x="2107" y="457"/>
                  <a:pt x="2076" y="494"/>
                </a:cubicBezTo>
                <a:lnTo>
                  <a:pt x="2046" y="415"/>
                </a:lnTo>
                <a:cubicBezTo>
                  <a:pt x="2057" y="403"/>
                  <a:pt x="2071" y="390"/>
                  <a:pt x="2088" y="375"/>
                </a:cubicBezTo>
                <a:cubicBezTo>
                  <a:pt x="2104" y="361"/>
                  <a:pt x="2116" y="352"/>
                  <a:pt x="2122" y="349"/>
                </a:cubicBezTo>
                <a:cubicBezTo>
                  <a:pt x="2128" y="346"/>
                  <a:pt x="2134" y="345"/>
                  <a:pt x="2140" y="345"/>
                </a:cubicBezTo>
                <a:cubicBezTo>
                  <a:pt x="2144" y="345"/>
                  <a:pt x="2147" y="345"/>
                  <a:pt x="2151" y="347"/>
                </a:cubicBezTo>
                <a:cubicBezTo>
                  <a:pt x="2250" y="285"/>
                  <a:pt x="2332" y="223"/>
                  <a:pt x="2396" y="161"/>
                </a:cubicBezTo>
                <a:lnTo>
                  <a:pt x="2074" y="161"/>
                </a:lnTo>
                <a:lnTo>
                  <a:pt x="2074" y="93"/>
                </a:lnTo>
                <a:lnTo>
                  <a:pt x="2264" y="93"/>
                </a:lnTo>
                <a:cubicBezTo>
                  <a:pt x="2255" y="76"/>
                  <a:pt x="2242" y="55"/>
                  <a:pt x="2226" y="32"/>
                </a:cubicBezTo>
                <a:lnTo>
                  <a:pt x="2292" y="0"/>
                </a:lnTo>
                <a:close/>
                <a:moveTo>
                  <a:pt x="3755" y="0"/>
                </a:moveTo>
                <a:lnTo>
                  <a:pt x="3834" y="12"/>
                </a:lnTo>
                <a:cubicBezTo>
                  <a:pt x="3828" y="26"/>
                  <a:pt x="3822" y="41"/>
                  <a:pt x="3816" y="55"/>
                </a:cubicBezTo>
                <a:lnTo>
                  <a:pt x="4075" y="55"/>
                </a:lnTo>
                <a:lnTo>
                  <a:pt x="4075" y="117"/>
                </a:lnTo>
                <a:lnTo>
                  <a:pt x="3785" y="117"/>
                </a:lnTo>
                <a:cubicBezTo>
                  <a:pt x="3778" y="130"/>
                  <a:pt x="3771" y="142"/>
                  <a:pt x="3764" y="154"/>
                </a:cubicBezTo>
                <a:lnTo>
                  <a:pt x="4028" y="154"/>
                </a:lnTo>
                <a:lnTo>
                  <a:pt x="4028" y="425"/>
                </a:lnTo>
                <a:cubicBezTo>
                  <a:pt x="4028" y="445"/>
                  <a:pt x="4023" y="462"/>
                  <a:pt x="4013" y="473"/>
                </a:cubicBezTo>
                <a:cubicBezTo>
                  <a:pt x="4003" y="484"/>
                  <a:pt x="3989" y="490"/>
                  <a:pt x="3971" y="492"/>
                </a:cubicBezTo>
                <a:cubicBezTo>
                  <a:pt x="3953" y="494"/>
                  <a:pt x="3918" y="495"/>
                  <a:pt x="3867" y="495"/>
                </a:cubicBezTo>
                <a:cubicBezTo>
                  <a:pt x="3862" y="472"/>
                  <a:pt x="3855" y="449"/>
                  <a:pt x="3847" y="426"/>
                </a:cubicBezTo>
                <a:cubicBezTo>
                  <a:pt x="3876" y="428"/>
                  <a:pt x="3902" y="429"/>
                  <a:pt x="3927" y="429"/>
                </a:cubicBezTo>
                <a:cubicBezTo>
                  <a:pt x="3946" y="429"/>
                  <a:pt x="3956" y="419"/>
                  <a:pt x="3956" y="401"/>
                </a:cubicBezTo>
                <a:lnTo>
                  <a:pt x="3956" y="392"/>
                </a:lnTo>
                <a:lnTo>
                  <a:pt x="3742" y="392"/>
                </a:lnTo>
                <a:lnTo>
                  <a:pt x="3742" y="494"/>
                </a:lnTo>
                <a:lnTo>
                  <a:pt x="3670" y="494"/>
                </a:lnTo>
                <a:lnTo>
                  <a:pt x="3670" y="273"/>
                </a:lnTo>
                <a:cubicBezTo>
                  <a:pt x="3648" y="296"/>
                  <a:pt x="3624" y="318"/>
                  <a:pt x="3599" y="338"/>
                </a:cubicBezTo>
                <a:cubicBezTo>
                  <a:pt x="3594" y="311"/>
                  <a:pt x="3588" y="285"/>
                  <a:pt x="3582" y="260"/>
                </a:cubicBezTo>
                <a:cubicBezTo>
                  <a:pt x="3632" y="217"/>
                  <a:pt x="3672" y="170"/>
                  <a:pt x="3703" y="117"/>
                </a:cubicBezTo>
                <a:lnTo>
                  <a:pt x="3587" y="117"/>
                </a:lnTo>
                <a:lnTo>
                  <a:pt x="3587" y="55"/>
                </a:lnTo>
                <a:lnTo>
                  <a:pt x="3735" y="55"/>
                </a:lnTo>
                <a:cubicBezTo>
                  <a:pt x="3742" y="37"/>
                  <a:pt x="3749" y="18"/>
                  <a:pt x="3755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" name="Freeform 7">
            <a:extLst>
              <a:ext uri="{FF2B5EF4-FFF2-40B4-BE49-F238E27FC236}">
                <a16:creationId xmlns:a16="http://schemas.microsoft.com/office/drawing/2014/main" id="{85CE948D-7E2F-4108-966D-245F12691CB6}"/>
              </a:ext>
            </a:extLst>
          </p:cNvPr>
          <p:cNvSpPr/>
          <p:nvPr/>
        </p:nvSpPr>
        <p:spPr bwMode="auto">
          <a:xfrm>
            <a:off x="8212299" y="634389"/>
            <a:ext cx="105404" cy="239498"/>
          </a:xfrm>
          <a:custGeom>
            <a:avLst/>
            <a:gdLst>
              <a:gd name="T0" fmla="*/ 118 w 170"/>
              <a:gd name="T1" fmla="*/ 0 h 395"/>
              <a:gd name="T2" fmla="*/ 170 w 170"/>
              <a:gd name="T3" fmla="*/ 0 h 395"/>
              <a:gd name="T4" fmla="*/ 170 w 170"/>
              <a:gd name="T5" fmla="*/ 395 h 395"/>
              <a:gd name="T6" fmla="*/ 89 w 170"/>
              <a:gd name="T7" fmla="*/ 395 h 395"/>
              <a:gd name="T8" fmla="*/ 89 w 170"/>
              <a:gd name="T9" fmla="*/ 91 h 395"/>
              <a:gd name="T10" fmla="*/ 48 w 170"/>
              <a:gd name="T11" fmla="*/ 114 h 395"/>
              <a:gd name="T12" fmla="*/ 0 w 170"/>
              <a:gd name="T13" fmla="*/ 127 h 395"/>
              <a:gd name="T14" fmla="*/ 0 w 170"/>
              <a:gd name="T15" fmla="*/ 58 h 395"/>
              <a:gd name="T16" fmla="*/ 118 w 170"/>
              <a:gd name="T1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395">
                <a:moveTo>
                  <a:pt x="118" y="0"/>
                </a:moveTo>
                <a:lnTo>
                  <a:pt x="170" y="0"/>
                </a:lnTo>
                <a:lnTo>
                  <a:pt x="170" y="395"/>
                </a:lnTo>
                <a:lnTo>
                  <a:pt x="89" y="395"/>
                </a:lnTo>
                <a:lnTo>
                  <a:pt x="89" y="91"/>
                </a:lnTo>
                <a:cubicBezTo>
                  <a:pt x="79" y="99"/>
                  <a:pt x="65" y="107"/>
                  <a:pt x="48" y="114"/>
                </a:cubicBezTo>
                <a:cubicBezTo>
                  <a:pt x="30" y="121"/>
                  <a:pt x="14" y="125"/>
                  <a:pt x="0" y="127"/>
                </a:cubicBezTo>
                <a:lnTo>
                  <a:pt x="0" y="58"/>
                </a:lnTo>
                <a:cubicBezTo>
                  <a:pt x="46" y="44"/>
                  <a:pt x="85" y="25"/>
                  <a:pt x="118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" name="Freeform 9">
            <a:extLst>
              <a:ext uri="{FF2B5EF4-FFF2-40B4-BE49-F238E27FC236}">
                <a16:creationId xmlns:a16="http://schemas.microsoft.com/office/drawing/2014/main" id="{D4A533D2-40B7-4AF8-8D2F-DC85CF799222}"/>
              </a:ext>
            </a:extLst>
          </p:cNvPr>
          <p:cNvSpPr/>
          <p:nvPr/>
        </p:nvSpPr>
        <p:spPr bwMode="auto">
          <a:xfrm>
            <a:off x="8401636" y="639959"/>
            <a:ext cx="99548" cy="287769"/>
          </a:xfrm>
          <a:custGeom>
            <a:avLst/>
            <a:gdLst>
              <a:gd name="T0" fmla="*/ 1 w 159"/>
              <a:gd name="T1" fmla="*/ 0 h 474"/>
              <a:gd name="T2" fmla="*/ 67 w 159"/>
              <a:gd name="T3" fmla="*/ 0 h 474"/>
              <a:gd name="T4" fmla="*/ 159 w 159"/>
              <a:gd name="T5" fmla="*/ 238 h 474"/>
              <a:gd name="T6" fmla="*/ 67 w 159"/>
              <a:gd name="T7" fmla="*/ 474 h 474"/>
              <a:gd name="T8" fmla="*/ 0 w 159"/>
              <a:gd name="T9" fmla="*/ 474 h 474"/>
              <a:gd name="T10" fmla="*/ 89 w 159"/>
              <a:gd name="T11" fmla="*/ 238 h 474"/>
              <a:gd name="T12" fmla="*/ 1 w 159"/>
              <a:gd name="T13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9" h="474">
                <a:moveTo>
                  <a:pt x="1" y="0"/>
                </a:moveTo>
                <a:lnTo>
                  <a:pt x="67" y="0"/>
                </a:lnTo>
                <a:cubicBezTo>
                  <a:pt x="128" y="68"/>
                  <a:pt x="159" y="147"/>
                  <a:pt x="159" y="238"/>
                </a:cubicBezTo>
                <a:cubicBezTo>
                  <a:pt x="159" y="331"/>
                  <a:pt x="128" y="410"/>
                  <a:pt x="67" y="474"/>
                </a:cubicBezTo>
                <a:lnTo>
                  <a:pt x="0" y="474"/>
                </a:lnTo>
                <a:cubicBezTo>
                  <a:pt x="60" y="404"/>
                  <a:pt x="89" y="325"/>
                  <a:pt x="89" y="238"/>
                </a:cubicBezTo>
                <a:cubicBezTo>
                  <a:pt x="89" y="152"/>
                  <a:pt x="60" y="73"/>
                  <a:pt x="1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87208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CCCC5F37-3980-4E4A-8F71-DA60A8407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02" y="2109375"/>
            <a:ext cx="4948830" cy="210807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D05CF266-E76D-49F2-AF77-ACF88B3A9B42}"/>
              </a:ext>
            </a:extLst>
          </p:cNvPr>
          <p:cNvSpPr txBox="1"/>
          <p:nvPr/>
        </p:nvSpPr>
        <p:spPr>
          <a:xfrm>
            <a:off x="1231025" y="4599245"/>
            <a:ext cx="3877985" cy="728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第三步</a:t>
            </a:r>
            <a:r>
              <a:rPr lang="zh-CN" altLang="en-US">
                <a:latin typeface="+mj-ea"/>
                <a:ea typeface="+mj-ea"/>
              </a:rPr>
              <a:t>，点击图片，按</a:t>
            </a:r>
            <a:r>
              <a:rPr lang="en-US" altLang="zh-CN">
                <a:latin typeface="+mj-ea"/>
                <a:ea typeface="+mj-ea"/>
              </a:rPr>
              <a:t>delete</a:t>
            </a:r>
            <a:r>
              <a:rPr lang="zh-CN" altLang="en-US">
                <a:latin typeface="+mj-ea"/>
                <a:ea typeface="+mj-ea"/>
              </a:rPr>
              <a:t>进行</a:t>
            </a:r>
            <a:endParaRPr lang="en-US" altLang="zh-CN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删除原图片，然后点击图标添加图片</a:t>
            </a:r>
            <a:endParaRPr lang="en-US" altLang="zh-CN">
              <a:latin typeface="+mj-ea"/>
              <a:ea typeface="+mj-ea"/>
            </a:endParaRP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BDA150A0-9C62-4725-BFD4-EAC64E796C02}"/>
              </a:ext>
            </a:extLst>
          </p:cNvPr>
          <p:cNvCxnSpPr>
            <a:cxnSpLocks/>
          </p:cNvCxnSpPr>
          <p:nvPr/>
        </p:nvCxnSpPr>
        <p:spPr>
          <a:xfrm>
            <a:off x="6074444" y="3163411"/>
            <a:ext cx="44994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>
            <a:extLst>
              <a:ext uri="{FF2B5EF4-FFF2-40B4-BE49-F238E27FC236}">
                <a16:creationId xmlns:a16="http://schemas.microsoft.com/office/drawing/2014/main" id="{9AAA9426-107D-4729-A73E-8FED17BBA1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398" y="1950965"/>
            <a:ext cx="4564502" cy="242489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1E0EEB0D-931A-427E-ADA3-3C1271D9C346}"/>
              </a:ext>
            </a:extLst>
          </p:cNvPr>
          <p:cNvSpPr txBox="1"/>
          <p:nvPr/>
        </p:nvSpPr>
        <p:spPr>
          <a:xfrm>
            <a:off x="7182241" y="4599245"/>
            <a:ext cx="4108817" cy="728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第四步</a:t>
            </a:r>
            <a:r>
              <a:rPr lang="zh-CN" altLang="en-US">
                <a:latin typeface="+mj-ea"/>
                <a:ea typeface="+mj-ea"/>
              </a:rPr>
              <a:t>，右键图片，点击</a:t>
            </a:r>
            <a:r>
              <a:rPr lang="en-US" altLang="zh-CN">
                <a:latin typeface="+mj-ea"/>
                <a:ea typeface="+mj-ea"/>
              </a:rPr>
              <a:t>【</a:t>
            </a:r>
            <a:r>
              <a:rPr lang="zh-CN" altLang="en-US">
                <a:latin typeface="+mj-ea"/>
                <a:ea typeface="+mj-ea"/>
              </a:rPr>
              <a:t>置于底层</a:t>
            </a:r>
            <a:r>
              <a:rPr lang="en-US" altLang="zh-CN">
                <a:latin typeface="+mj-ea"/>
                <a:ea typeface="+mj-ea"/>
              </a:rPr>
              <a:t>】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然后点击</a:t>
            </a:r>
            <a:r>
              <a:rPr lang="en-US" altLang="zh-CN">
                <a:latin typeface="+mj-ea"/>
                <a:ea typeface="+mj-ea"/>
              </a:rPr>
              <a:t>【</a:t>
            </a:r>
            <a:r>
              <a:rPr lang="zh-CN" altLang="en-US">
                <a:latin typeface="+mj-ea"/>
                <a:ea typeface="+mj-ea"/>
              </a:rPr>
              <a:t>全部显示</a:t>
            </a:r>
            <a:r>
              <a:rPr lang="en-US" altLang="zh-CN">
                <a:latin typeface="+mj-ea"/>
                <a:ea typeface="+mj-ea"/>
              </a:rPr>
              <a:t>】</a:t>
            </a:r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49D9E10-ED30-476E-8F82-4A6F8C16875B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9E53759-77B1-4DB4-B479-9674066769B4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715EFCC-C5C2-448D-95C8-C9A65D0D5A75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E024F8D-7386-4A20-B505-13BE1587A147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A6707BB8-E096-480D-A98D-9D4F90E357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E8D07D3B-C839-4999-A6BF-D27242A87A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E9C2E52-3E06-474B-9BCA-A620F238977F}"/>
              </a:ext>
            </a:extLst>
          </p:cNvPr>
          <p:cNvSpPr/>
          <p:nvPr/>
        </p:nvSpPr>
        <p:spPr>
          <a:xfrm>
            <a:off x="3362417" y="497520"/>
            <a:ext cx="5467166" cy="531177"/>
          </a:xfrm>
          <a:prstGeom prst="roundRect">
            <a:avLst>
              <a:gd name="adj" fmla="val 123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D0F0DCD4-BABC-4F3B-BD94-7ABA734010F6}"/>
              </a:ext>
            </a:extLst>
          </p:cNvPr>
          <p:cNvSpPr/>
          <p:nvPr/>
        </p:nvSpPr>
        <p:spPr>
          <a:xfrm flipV="1">
            <a:off x="5966589" y="934514"/>
            <a:ext cx="258823" cy="22312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5">
            <a:extLst>
              <a:ext uri="{FF2B5EF4-FFF2-40B4-BE49-F238E27FC236}">
                <a16:creationId xmlns:a16="http://schemas.microsoft.com/office/drawing/2014/main" id="{5AA1E7D1-4F9D-462C-90C9-9E1FB48EF930}"/>
              </a:ext>
            </a:extLst>
          </p:cNvPr>
          <p:cNvSpPr/>
          <p:nvPr/>
        </p:nvSpPr>
        <p:spPr bwMode="auto">
          <a:xfrm>
            <a:off x="3693595" y="613967"/>
            <a:ext cx="4159551" cy="304478"/>
          </a:xfrm>
          <a:custGeom>
            <a:avLst/>
            <a:gdLst>
              <a:gd name="T0" fmla="*/ 3742 w 6634"/>
              <a:gd name="T1" fmla="*/ 302 h 500"/>
              <a:gd name="T2" fmla="*/ 5207 w 6634"/>
              <a:gd name="T3" fmla="*/ 300 h 500"/>
              <a:gd name="T4" fmla="*/ 1371 w 6634"/>
              <a:gd name="T5" fmla="*/ 396 h 500"/>
              <a:gd name="T6" fmla="*/ 1306 w 6634"/>
              <a:gd name="T7" fmla="*/ 315 h 500"/>
              <a:gd name="T8" fmla="*/ 2943 w 6634"/>
              <a:gd name="T9" fmla="*/ 277 h 500"/>
              <a:gd name="T10" fmla="*/ 6009 w 6634"/>
              <a:gd name="T11" fmla="*/ 283 h 500"/>
              <a:gd name="T12" fmla="*/ 5721 w 6634"/>
              <a:gd name="T13" fmla="*/ 415 h 500"/>
              <a:gd name="T14" fmla="*/ 4556 w 6634"/>
              <a:gd name="T15" fmla="*/ 228 h 500"/>
              <a:gd name="T16" fmla="*/ 4421 w 6634"/>
              <a:gd name="T17" fmla="*/ 402 h 500"/>
              <a:gd name="T18" fmla="*/ 4104 w 6634"/>
              <a:gd name="T19" fmla="*/ 378 h 500"/>
              <a:gd name="T20" fmla="*/ 5504 w 6634"/>
              <a:gd name="T21" fmla="*/ 317 h 500"/>
              <a:gd name="T22" fmla="*/ 1407 w 6634"/>
              <a:gd name="T23" fmla="*/ 207 h 500"/>
              <a:gd name="T24" fmla="*/ 1235 w 6634"/>
              <a:gd name="T25" fmla="*/ 207 h 500"/>
              <a:gd name="T26" fmla="*/ 4488 w 6634"/>
              <a:gd name="T27" fmla="*/ 209 h 500"/>
              <a:gd name="T28" fmla="*/ 1328 w 6634"/>
              <a:gd name="T29" fmla="*/ 164 h 500"/>
              <a:gd name="T30" fmla="*/ 2674 w 6634"/>
              <a:gd name="T31" fmla="*/ 163 h 500"/>
              <a:gd name="T32" fmla="*/ 5207 w 6634"/>
              <a:gd name="T33" fmla="*/ 149 h 500"/>
              <a:gd name="T34" fmla="*/ 3371 w 6634"/>
              <a:gd name="T35" fmla="*/ 146 h 500"/>
              <a:gd name="T36" fmla="*/ 0 w 6634"/>
              <a:gd name="T37" fmla="*/ 351 h 500"/>
              <a:gd name="T38" fmla="*/ 420 w 6634"/>
              <a:gd name="T39" fmla="*/ 376 h 500"/>
              <a:gd name="T40" fmla="*/ 4175 w 6634"/>
              <a:gd name="T41" fmla="*/ 209 h 500"/>
              <a:gd name="T42" fmla="*/ 6035 w 6634"/>
              <a:gd name="T43" fmla="*/ 83 h 500"/>
              <a:gd name="T44" fmla="*/ 1411 w 6634"/>
              <a:gd name="T45" fmla="*/ 66 h 500"/>
              <a:gd name="T46" fmla="*/ 2943 w 6634"/>
              <a:gd name="T47" fmla="*/ 359 h 500"/>
              <a:gd name="T48" fmla="*/ 2696 w 6634"/>
              <a:gd name="T49" fmla="*/ 409 h 500"/>
              <a:gd name="T50" fmla="*/ 5652 w 6634"/>
              <a:gd name="T51" fmla="*/ 23 h 500"/>
              <a:gd name="T52" fmla="*/ 1208 w 6634"/>
              <a:gd name="T53" fmla="*/ 19 h 500"/>
              <a:gd name="T54" fmla="*/ 5082 w 6634"/>
              <a:gd name="T55" fmla="*/ 149 h 500"/>
              <a:gd name="T56" fmla="*/ 4897 w 6634"/>
              <a:gd name="T57" fmla="*/ 257 h 500"/>
              <a:gd name="T58" fmla="*/ 4833 w 6634"/>
              <a:gd name="T59" fmla="*/ 39 h 500"/>
              <a:gd name="T60" fmla="*/ 1167 w 6634"/>
              <a:gd name="T61" fmla="*/ 221 h 500"/>
              <a:gd name="T62" fmla="*/ 1070 w 6634"/>
              <a:gd name="T63" fmla="*/ 424 h 500"/>
              <a:gd name="T64" fmla="*/ 1073 w 6634"/>
              <a:gd name="T65" fmla="*/ 95 h 500"/>
              <a:gd name="T66" fmla="*/ 690 w 6634"/>
              <a:gd name="T67" fmla="*/ 415 h 500"/>
              <a:gd name="T68" fmla="*/ 108 w 6634"/>
              <a:gd name="T69" fmla="*/ 411 h 500"/>
              <a:gd name="T70" fmla="*/ 4698 w 6634"/>
              <a:gd name="T71" fmla="*/ 213 h 500"/>
              <a:gd name="T72" fmla="*/ 4639 w 6634"/>
              <a:gd name="T73" fmla="*/ 254 h 500"/>
              <a:gd name="T74" fmla="*/ 1663 w 6634"/>
              <a:gd name="T75" fmla="*/ 495 h 500"/>
              <a:gd name="T76" fmla="*/ 6634 w 6634"/>
              <a:gd name="T77" fmla="*/ 132 h 500"/>
              <a:gd name="T78" fmla="*/ 6198 w 6634"/>
              <a:gd name="T79" fmla="*/ 500 h 500"/>
              <a:gd name="T80" fmla="*/ 4288 w 6634"/>
              <a:gd name="T81" fmla="*/ 4 h 500"/>
              <a:gd name="T82" fmla="*/ 4460 w 6634"/>
              <a:gd name="T83" fmla="*/ 98 h 500"/>
              <a:gd name="T84" fmla="*/ 4226 w 6634"/>
              <a:gd name="T85" fmla="*/ 32 h 500"/>
              <a:gd name="T86" fmla="*/ 5527 w 6634"/>
              <a:gd name="T87" fmla="*/ 485 h 500"/>
              <a:gd name="T88" fmla="*/ 5529 w 6634"/>
              <a:gd name="T89" fmla="*/ 152 h 500"/>
              <a:gd name="T90" fmla="*/ 5138 w 6634"/>
              <a:gd name="T91" fmla="*/ 490 h 500"/>
              <a:gd name="T92" fmla="*/ 1762 w 6634"/>
              <a:gd name="T93" fmla="*/ 2 h 500"/>
              <a:gd name="T94" fmla="*/ 1867 w 6634"/>
              <a:gd name="T95" fmla="*/ 270 h 500"/>
              <a:gd name="T96" fmla="*/ 1712 w 6634"/>
              <a:gd name="T97" fmla="*/ 265 h 500"/>
              <a:gd name="T98" fmla="*/ 3460 w 6634"/>
              <a:gd name="T99" fmla="*/ 353 h 500"/>
              <a:gd name="T100" fmla="*/ 3275 w 6634"/>
              <a:gd name="T101" fmla="*/ 224 h 500"/>
              <a:gd name="T102" fmla="*/ 3095 w 6634"/>
              <a:gd name="T103" fmla="*/ 198 h 500"/>
              <a:gd name="T104" fmla="*/ 2342 w 6634"/>
              <a:gd name="T105" fmla="*/ 77 h 500"/>
              <a:gd name="T106" fmla="*/ 2293 w 6634"/>
              <a:gd name="T107" fmla="*/ 480 h 500"/>
              <a:gd name="T108" fmla="*/ 2074 w 6634"/>
              <a:gd name="T109" fmla="*/ 161 h 500"/>
              <a:gd name="T110" fmla="*/ 4075 w 6634"/>
              <a:gd name="T111" fmla="*/ 117 h 500"/>
              <a:gd name="T112" fmla="*/ 3927 w 6634"/>
              <a:gd name="T113" fmla="*/ 429 h 500"/>
              <a:gd name="T114" fmla="*/ 3703 w 6634"/>
              <a:gd name="T115" fmla="*/ 117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634" h="500">
                <a:moveTo>
                  <a:pt x="4350" y="392"/>
                </a:moveTo>
                <a:cubicBezTo>
                  <a:pt x="4326" y="410"/>
                  <a:pt x="4297" y="426"/>
                  <a:pt x="4264" y="441"/>
                </a:cubicBezTo>
                <a:cubicBezTo>
                  <a:pt x="4280" y="442"/>
                  <a:pt x="4295" y="443"/>
                  <a:pt x="4308" y="444"/>
                </a:cubicBezTo>
                <a:cubicBezTo>
                  <a:pt x="4344" y="444"/>
                  <a:pt x="4358" y="426"/>
                  <a:pt x="4350" y="392"/>
                </a:cubicBezTo>
                <a:close/>
                <a:moveTo>
                  <a:pt x="2685" y="331"/>
                </a:moveTo>
                <a:cubicBezTo>
                  <a:pt x="2705" y="348"/>
                  <a:pt x="2728" y="363"/>
                  <a:pt x="2754" y="376"/>
                </a:cubicBezTo>
                <a:cubicBezTo>
                  <a:pt x="2763" y="364"/>
                  <a:pt x="2769" y="349"/>
                  <a:pt x="2772" y="331"/>
                </a:cubicBezTo>
                <a:lnTo>
                  <a:pt x="2685" y="331"/>
                </a:lnTo>
                <a:close/>
                <a:moveTo>
                  <a:pt x="3742" y="302"/>
                </a:moveTo>
                <a:lnTo>
                  <a:pt x="3742" y="339"/>
                </a:lnTo>
                <a:lnTo>
                  <a:pt x="3956" y="339"/>
                </a:lnTo>
                <a:lnTo>
                  <a:pt x="3956" y="302"/>
                </a:lnTo>
                <a:lnTo>
                  <a:pt x="3742" y="302"/>
                </a:lnTo>
                <a:close/>
                <a:moveTo>
                  <a:pt x="5207" y="300"/>
                </a:moveTo>
                <a:lnTo>
                  <a:pt x="5207" y="386"/>
                </a:lnTo>
                <a:lnTo>
                  <a:pt x="5278" y="386"/>
                </a:lnTo>
                <a:lnTo>
                  <a:pt x="5278" y="300"/>
                </a:lnTo>
                <a:lnTo>
                  <a:pt x="5207" y="300"/>
                </a:lnTo>
                <a:close/>
                <a:moveTo>
                  <a:pt x="1306" y="292"/>
                </a:moveTo>
                <a:lnTo>
                  <a:pt x="1371" y="292"/>
                </a:lnTo>
                <a:lnTo>
                  <a:pt x="1371" y="315"/>
                </a:lnTo>
                <a:lnTo>
                  <a:pt x="1512" y="315"/>
                </a:lnTo>
                <a:lnTo>
                  <a:pt x="1512" y="367"/>
                </a:lnTo>
                <a:lnTo>
                  <a:pt x="1401" y="367"/>
                </a:lnTo>
                <a:cubicBezTo>
                  <a:pt x="1431" y="394"/>
                  <a:pt x="1470" y="415"/>
                  <a:pt x="1519" y="429"/>
                </a:cubicBezTo>
                <a:cubicBezTo>
                  <a:pt x="1505" y="448"/>
                  <a:pt x="1493" y="465"/>
                  <a:pt x="1483" y="481"/>
                </a:cubicBezTo>
                <a:cubicBezTo>
                  <a:pt x="1437" y="459"/>
                  <a:pt x="1399" y="430"/>
                  <a:pt x="1371" y="396"/>
                </a:cubicBezTo>
                <a:lnTo>
                  <a:pt x="1371" y="495"/>
                </a:lnTo>
                <a:lnTo>
                  <a:pt x="1306" y="495"/>
                </a:lnTo>
                <a:lnTo>
                  <a:pt x="1306" y="395"/>
                </a:lnTo>
                <a:cubicBezTo>
                  <a:pt x="1269" y="435"/>
                  <a:pt x="1231" y="464"/>
                  <a:pt x="1193" y="484"/>
                </a:cubicBezTo>
                <a:cubicBezTo>
                  <a:pt x="1181" y="471"/>
                  <a:pt x="1167" y="455"/>
                  <a:pt x="1150" y="437"/>
                </a:cubicBezTo>
                <a:cubicBezTo>
                  <a:pt x="1200" y="416"/>
                  <a:pt x="1240" y="393"/>
                  <a:pt x="1271" y="367"/>
                </a:cubicBezTo>
                <a:lnTo>
                  <a:pt x="1169" y="367"/>
                </a:lnTo>
                <a:lnTo>
                  <a:pt x="1169" y="315"/>
                </a:lnTo>
                <a:lnTo>
                  <a:pt x="1306" y="315"/>
                </a:lnTo>
                <a:lnTo>
                  <a:pt x="1306" y="292"/>
                </a:lnTo>
                <a:close/>
                <a:moveTo>
                  <a:pt x="4385" y="271"/>
                </a:moveTo>
                <a:cubicBezTo>
                  <a:pt x="4375" y="275"/>
                  <a:pt x="4364" y="280"/>
                  <a:pt x="4353" y="284"/>
                </a:cubicBezTo>
                <a:cubicBezTo>
                  <a:pt x="4366" y="294"/>
                  <a:pt x="4379" y="308"/>
                  <a:pt x="4391" y="325"/>
                </a:cubicBezTo>
                <a:cubicBezTo>
                  <a:pt x="4426" y="311"/>
                  <a:pt x="4463" y="293"/>
                  <a:pt x="4504" y="271"/>
                </a:cubicBezTo>
                <a:lnTo>
                  <a:pt x="4385" y="271"/>
                </a:lnTo>
                <a:close/>
                <a:moveTo>
                  <a:pt x="2843" y="245"/>
                </a:moveTo>
                <a:lnTo>
                  <a:pt x="2843" y="277"/>
                </a:lnTo>
                <a:lnTo>
                  <a:pt x="2943" y="277"/>
                </a:lnTo>
                <a:lnTo>
                  <a:pt x="2943" y="245"/>
                </a:lnTo>
                <a:lnTo>
                  <a:pt x="2843" y="245"/>
                </a:lnTo>
                <a:close/>
                <a:moveTo>
                  <a:pt x="2674" y="245"/>
                </a:moveTo>
                <a:lnTo>
                  <a:pt x="2674" y="277"/>
                </a:lnTo>
                <a:lnTo>
                  <a:pt x="2774" y="277"/>
                </a:lnTo>
                <a:lnTo>
                  <a:pt x="2774" y="245"/>
                </a:lnTo>
                <a:lnTo>
                  <a:pt x="2674" y="245"/>
                </a:lnTo>
                <a:close/>
                <a:moveTo>
                  <a:pt x="6035" y="237"/>
                </a:moveTo>
                <a:cubicBezTo>
                  <a:pt x="6028" y="250"/>
                  <a:pt x="6019" y="265"/>
                  <a:pt x="6009" y="283"/>
                </a:cubicBezTo>
                <a:cubicBezTo>
                  <a:pt x="5959" y="274"/>
                  <a:pt x="5916" y="262"/>
                  <a:pt x="5880" y="246"/>
                </a:cubicBezTo>
                <a:cubicBezTo>
                  <a:pt x="5862" y="254"/>
                  <a:pt x="5842" y="261"/>
                  <a:pt x="5820" y="267"/>
                </a:cubicBezTo>
                <a:cubicBezTo>
                  <a:pt x="5876" y="274"/>
                  <a:pt x="5930" y="282"/>
                  <a:pt x="5983" y="291"/>
                </a:cubicBezTo>
                <a:lnTo>
                  <a:pt x="5973" y="338"/>
                </a:lnTo>
                <a:cubicBezTo>
                  <a:pt x="5918" y="328"/>
                  <a:pt x="5856" y="319"/>
                  <a:pt x="5788" y="310"/>
                </a:cubicBezTo>
                <a:lnTo>
                  <a:pt x="5795" y="274"/>
                </a:lnTo>
                <a:cubicBezTo>
                  <a:pt x="5779" y="278"/>
                  <a:pt x="5762" y="281"/>
                  <a:pt x="5745" y="285"/>
                </a:cubicBezTo>
                <a:cubicBezTo>
                  <a:pt x="5738" y="271"/>
                  <a:pt x="5731" y="256"/>
                  <a:pt x="5721" y="241"/>
                </a:cubicBezTo>
                <a:lnTo>
                  <a:pt x="5721" y="415"/>
                </a:lnTo>
                <a:lnTo>
                  <a:pt x="5988" y="415"/>
                </a:lnTo>
                <a:cubicBezTo>
                  <a:pt x="5920" y="401"/>
                  <a:pt x="5838" y="388"/>
                  <a:pt x="5742" y="377"/>
                </a:cubicBezTo>
                <a:lnTo>
                  <a:pt x="5756" y="324"/>
                </a:lnTo>
                <a:cubicBezTo>
                  <a:pt x="5844" y="336"/>
                  <a:pt x="5927" y="348"/>
                  <a:pt x="6005" y="361"/>
                </a:cubicBezTo>
                <a:lnTo>
                  <a:pt x="5991" y="415"/>
                </a:lnTo>
                <a:lnTo>
                  <a:pt x="6035" y="415"/>
                </a:lnTo>
                <a:lnTo>
                  <a:pt x="6035" y="237"/>
                </a:lnTo>
                <a:close/>
                <a:moveTo>
                  <a:pt x="4134" y="228"/>
                </a:moveTo>
                <a:lnTo>
                  <a:pt x="4556" y="228"/>
                </a:lnTo>
                <a:lnTo>
                  <a:pt x="4556" y="271"/>
                </a:lnTo>
                <a:lnTo>
                  <a:pt x="4527" y="271"/>
                </a:lnTo>
                <a:lnTo>
                  <a:pt x="4558" y="311"/>
                </a:lnTo>
                <a:cubicBezTo>
                  <a:pt x="4532" y="322"/>
                  <a:pt x="4507" y="333"/>
                  <a:pt x="4484" y="343"/>
                </a:cubicBezTo>
                <a:cubicBezTo>
                  <a:pt x="4508" y="375"/>
                  <a:pt x="4544" y="405"/>
                  <a:pt x="4593" y="433"/>
                </a:cubicBezTo>
                <a:cubicBezTo>
                  <a:pt x="4571" y="451"/>
                  <a:pt x="4552" y="467"/>
                  <a:pt x="4538" y="480"/>
                </a:cubicBezTo>
                <a:cubicBezTo>
                  <a:pt x="4495" y="449"/>
                  <a:pt x="4458" y="411"/>
                  <a:pt x="4429" y="366"/>
                </a:cubicBezTo>
                <a:cubicBezTo>
                  <a:pt x="4424" y="368"/>
                  <a:pt x="4419" y="370"/>
                  <a:pt x="4415" y="372"/>
                </a:cubicBezTo>
                <a:cubicBezTo>
                  <a:pt x="4418" y="382"/>
                  <a:pt x="4420" y="392"/>
                  <a:pt x="4421" y="402"/>
                </a:cubicBezTo>
                <a:cubicBezTo>
                  <a:pt x="4428" y="463"/>
                  <a:pt x="4398" y="495"/>
                  <a:pt x="4332" y="496"/>
                </a:cubicBezTo>
                <a:cubicBezTo>
                  <a:pt x="4308" y="496"/>
                  <a:pt x="4282" y="496"/>
                  <a:pt x="4253" y="496"/>
                </a:cubicBezTo>
                <a:cubicBezTo>
                  <a:pt x="4249" y="482"/>
                  <a:pt x="4245" y="467"/>
                  <a:pt x="4240" y="452"/>
                </a:cubicBezTo>
                <a:cubicBezTo>
                  <a:pt x="4205" y="467"/>
                  <a:pt x="4165" y="481"/>
                  <a:pt x="4122" y="494"/>
                </a:cubicBezTo>
                <a:cubicBezTo>
                  <a:pt x="4115" y="479"/>
                  <a:pt x="4106" y="462"/>
                  <a:pt x="4095" y="445"/>
                </a:cubicBezTo>
                <a:cubicBezTo>
                  <a:pt x="4184" y="429"/>
                  <a:pt x="4265" y="398"/>
                  <a:pt x="4336" y="354"/>
                </a:cubicBezTo>
                <a:cubicBezTo>
                  <a:pt x="4333" y="349"/>
                  <a:pt x="4330" y="344"/>
                  <a:pt x="4327" y="339"/>
                </a:cubicBezTo>
                <a:cubicBezTo>
                  <a:pt x="4272" y="371"/>
                  <a:pt x="4205" y="399"/>
                  <a:pt x="4128" y="422"/>
                </a:cubicBezTo>
                <a:cubicBezTo>
                  <a:pt x="4121" y="408"/>
                  <a:pt x="4113" y="393"/>
                  <a:pt x="4104" y="378"/>
                </a:cubicBezTo>
                <a:cubicBezTo>
                  <a:pt x="4177" y="365"/>
                  <a:pt x="4245" y="344"/>
                  <a:pt x="4306" y="314"/>
                </a:cubicBezTo>
                <a:cubicBezTo>
                  <a:pt x="4304" y="312"/>
                  <a:pt x="4302" y="309"/>
                  <a:pt x="4298" y="305"/>
                </a:cubicBezTo>
                <a:cubicBezTo>
                  <a:pt x="4244" y="324"/>
                  <a:pt x="4185" y="342"/>
                  <a:pt x="4122" y="358"/>
                </a:cubicBezTo>
                <a:cubicBezTo>
                  <a:pt x="4115" y="344"/>
                  <a:pt x="4106" y="330"/>
                  <a:pt x="4097" y="314"/>
                </a:cubicBezTo>
                <a:cubicBezTo>
                  <a:pt x="4156" y="307"/>
                  <a:pt x="4219" y="292"/>
                  <a:pt x="4286" y="271"/>
                </a:cubicBezTo>
                <a:lnTo>
                  <a:pt x="4134" y="271"/>
                </a:lnTo>
                <a:lnTo>
                  <a:pt x="4134" y="228"/>
                </a:lnTo>
                <a:close/>
                <a:moveTo>
                  <a:pt x="5426" y="212"/>
                </a:moveTo>
                <a:cubicBezTo>
                  <a:pt x="5450" y="241"/>
                  <a:pt x="5476" y="276"/>
                  <a:pt x="5504" y="317"/>
                </a:cubicBezTo>
                <a:lnTo>
                  <a:pt x="5441" y="359"/>
                </a:lnTo>
                <a:cubicBezTo>
                  <a:pt x="5415" y="317"/>
                  <a:pt x="5391" y="281"/>
                  <a:pt x="5368" y="252"/>
                </a:cubicBezTo>
                <a:lnTo>
                  <a:pt x="5426" y="212"/>
                </a:lnTo>
                <a:close/>
                <a:moveTo>
                  <a:pt x="3742" y="212"/>
                </a:moveTo>
                <a:lnTo>
                  <a:pt x="3742" y="249"/>
                </a:lnTo>
                <a:lnTo>
                  <a:pt x="3956" y="249"/>
                </a:lnTo>
                <a:lnTo>
                  <a:pt x="3956" y="212"/>
                </a:lnTo>
                <a:lnTo>
                  <a:pt x="3742" y="212"/>
                </a:lnTo>
                <a:close/>
                <a:moveTo>
                  <a:pt x="1407" y="207"/>
                </a:moveTo>
                <a:lnTo>
                  <a:pt x="1407" y="242"/>
                </a:lnTo>
                <a:lnTo>
                  <a:pt x="1448" y="242"/>
                </a:lnTo>
                <a:lnTo>
                  <a:pt x="1448" y="207"/>
                </a:lnTo>
                <a:lnTo>
                  <a:pt x="1407" y="207"/>
                </a:lnTo>
                <a:close/>
                <a:moveTo>
                  <a:pt x="1235" y="207"/>
                </a:moveTo>
                <a:lnTo>
                  <a:pt x="1235" y="242"/>
                </a:lnTo>
                <a:lnTo>
                  <a:pt x="1275" y="242"/>
                </a:lnTo>
                <a:lnTo>
                  <a:pt x="1275" y="207"/>
                </a:lnTo>
                <a:lnTo>
                  <a:pt x="1235" y="207"/>
                </a:lnTo>
                <a:close/>
                <a:moveTo>
                  <a:pt x="5721" y="177"/>
                </a:moveTo>
                <a:lnTo>
                  <a:pt x="5721" y="236"/>
                </a:lnTo>
                <a:cubicBezTo>
                  <a:pt x="5759" y="230"/>
                  <a:pt x="5793" y="222"/>
                  <a:pt x="5823" y="213"/>
                </a:cubicBezTo>
                <a:cubicBezTo>
                  <a:pt x="5810" y="204"/>
                  <a:pt x="5799" y="194"/>
                  <a:pt x="5789" y="183"/>
                </a:cubicBezTo>
                <a:cubicBezTo>
                  <a:pt x="5778" y="192"/>
                  <a:pt x="5766" y="200"/>
                  <a:pt x="5754" y="209"/>
                </a:cubicBezTo>
                <a:cubicBezTo>
                  <a:pt x="5745" y="199"/>
                  <a:pt x="5734" y="188"/>
                  <a:pt x="5721" y="177"/>
                </a:cubicBezTo>
                <a:close/>
                <a:moveTo>
                  <a:pt x="4198" y="171"/>
                </a:moveTo>
                <a:lnTo>
                  <a:pt x="4488" y="171"/>
                </a:lnTo>
                <a:lnTo>
                  <a:pt x="4488" y="209"/>
                </a:lnTo>
                <a:lnTo>
                  <a:pt x="4198" y="209"/>
                </a:lnTo>
                <a:lnTo>
                  <a:pt x="4198" y="171"/>
                </a:lnTo>
                <a:close/>
                <a:moveTo>
                  <a:pt x="1355" y="164"/>
                </a:moveTo>
                <a:lnTo>
                  <a:pt x="1500" y="164"/>
                </a:lnTo>
                <a:lnTo>
                  <a:pt x="1500" y="285"/>
                </a:lnTo>
                <a:lnTo>
                  <a:pt x="1355" y="285"/>
                </a:lnTo>
                <a:lnTo>
                  <a:pt x="1355" y="164"/>
                </a:lnTo>
                <a:close/>
                <a:moveTo>
                  <a:pt x="1183" y="164"/>
                </a:moveTo>
                <a:lnTo>
                  <a:pt x="1328" y="164"/>
                </a:lnTo>
                <a:lnTo>
                  <a:pt x="1328" y="285"/>
                </a:lnTo>
                <a:lnTo>
                  <a:pt x="1183" y="285"/>
                </a:lnTo>
                <a:lnTo>
                  <a:pt x="1183" y="164"/>
                </a:lnTo>
                <a:close/>
                <a:moveTo>
                  <a:pt x="2843" y="163"/>
                </a:moveTo>
                <a:lnTo>
                  <a:pt x="2843" y="196"/>
                </a:lnTo>
                <a:lnTo>
                  <a:pt x="2943" y="196"/>
                </a:lnTo>
                <a:lnTo>
                  <a:pt x="2943" y="163"/>
                </a:lnTo>
                <a:lnTo>
                  <a:pt x="2843" y="163"/>
                </a:lnTo>
                <a:close/>
                <a:moveTo>
                  <a:pt x="2674" y="163"/>
                </a:moveTo>
                <a:lnTo>
                  <a:pt x="2674" y="196"/>
                </a:lnTo>
                <a:lnTo>
                  <a:pt x="2774" y="196"/>
                </a:lnTo>
                <a:lnTo>
                  <a:pt x="2774" y="163"/>
                </a:lnTo>
                <a:lnTo>
                  <a:pt x="2674" y="163"/>
                </a:lnTo>
                <a:close/>
                <a:moveTo>
                  <a:pt x="5829" y="155"/>
                </a:moveTo>
                <a:cubicBezTo>
                  <a:pt x="5842" y="169"/>
                  <a:pt x="5860" y="181"/>
                  <a:pt x="5881" y="192"/>
                </a:cubicBezTo>
                <a:cubicBezTo>
                  <a:pt x="5904" y="181"/>
                  <a:pt x="5923" y="169"/>
                  <a:pt x="5936" y="155"/>
                </a:cubicBezTo>
                <a:lnTo>
                  <a:pt x="5829" y="155"/>
                </a:lnTo>
                <a:close/>
                <a:moveTo>
                  <a:pt x="5207" y="149"/>
                </a:moveTo>
                <a:lnTo>
                  <a:pt x="5207" y="235"/>
                </a:lnTo>
                <a:lnTo>
                  <a:pt x="5278" y="235"/>
                </a:lnTo>
                <a:lnTo>
                  <a:pt x="5278" y="149"/>
                </a:lnTo>
                <a:lnTo>
                  <a:pt x="5207" y="149"/>
                </a:lnTo>
                <a:close/>
                <a:moveTo>
                  <a:pt x="3371" y="146"/>
                </a:moveTo>
                <a:cubicBezTo>
                  <a:pt x="3369" y="152"/>
                  <a:pt x="3366" y="159"/>
                  <a:pt x="3364" y="165"/>
                </a:cubicBezTo>
                <a:cubicBezTo>
                  <a:pt x="3374" y="214"/>
                  <a:pt x="3391" y="257"/>
                  <a:pt x="3415" y="295"/>
                </a:cubicBezTo>
                <a:cubicBezTo>
                  <a:pt x="3437" y="256"/>
                  <a:pt x="3453" y="207"/>
                  <a:pt x="3463" y="146"/>
                </a:cubicBezTo>
                <a:lnTo>
                  <a:pt x="3371" y="146"/>
                </a:lnTo>
                <a:close/>
                <a:moveTo>
                  <a:pt x="588" y="115"/>
                </a:moveTo>
                <a:lnTo>
                  <a:pt x="663" y="133"/>
                </a:lnTo>
                <a:cubicBezTo>
                  <a:pt x="639" y="222"/>
                  <a:pt x="613" y="304"/>
                  <a:pt x="586" y="379"/>
                </a:cubicBezTo>
                <a:lnTo>
                  <a:pt x="512" y="351"/>
                </a:lnTo>
                <a:cubicBezTo>
                  <a:pt x="541" y="275"/>
                  <a:pt x="566" y="196"/>
                  <a:pt x="588" y="115"/>
                </a:cubicBezTo>
                <a:close/>
                <a:moveTo>
                  <a:pt x="76" y="115"/>
                </a:moveTo>
                <a:lnTo>
                  <a:pt x="151" y="133"/>
                </a:lnTo>
                <a:cubicBezTo>
                  <a:pt x="127" y="222"/>
                  <a:pt x="101" y="304"/>
                  <a:pt x="74" y="379"/>
                </a:cubicBezTo>
                <a:lnTo>
                  <a:pt x="0" y="351"/>
                </a:lnTo>
                <a:cubicBezTo>
                  <a:pt x="29" y="275"/>
                  <a:pt x="54" y="196"/>
                  <a:pt x="76" y="115"/>
                </a:cubicBezTo>
                <a:close/>
                <a:moveTo>
                  <a:pt x="919" y="115"/>
                </a:moveTo>
                <a:cubicBezTo>
                  <a:pt x="951" y="188"/>
                  <a:pt x="981" y="264"/>
                  <a:pt x="1011" y="345"/>
                </a:cubicBezTo>
                <a:lnTo>
                  <a:pt x="932" y="376"/>
                </a:lnTo>
                <a:cubicBezTo>
                  <a:pt x="905" y="289"/>
                  <a:pt x="877" y="210"/>
                  <a:pt x="849" y="138"/>
                </a:cubicBezTo>
                <a:lnTo>
                  <a:pt x="919" y="115"/>
                </a:lnTo>
                <a:close/>
                <a:moveTo>
                  <a:pt x="407" y="115"/>
                </a:moveTo>
                <a:cubicBezTo>
                  <a:pt x="439" y="188"/>
                  <a:pt x="469" y="264"/>
                  <a:pt x="499" y="345"/>
                </a:cubicBezTo>
                <a:lnTo>
                  <a:pt x="420" y="376"/>
                </a:lnTo>
                <a:cubicBezTo>
                  <a:pt x="393" y="289"/>
                  <a:pt x="365" y="210"/>
                  <a:pt x="337" y="138"/>
                </a:cubicBezTo>
                <a:lnTo>
                  <a:pt x="407" y="115"/>
                </a:lnTo>
                <a:close/>
                <a:moveTo>
                  <a:pt x="4108" y="106"/>
                </a:moveTo>
                <a:lnTo>
                  <a:pt x="4578" y="106"/>
                </a:lnTo>
                <a:lnTo>
                  <a:pt x="4578" y="209"/>
                </a:lnTo>
                <a:lnTo>
                  <a:pt x="4511" y="209"/>
                </a:lnTo>
                <a:lnTo>
                  <a:pt x="4511" y="153"/>
                </a:lnTo>
                <a:lnTo>
                  <a:pt x="4175" y="153"/>
                </a:lnTo>
                <a:lnTo>
                  <a:pt x="4175" y="209"/>
                </a:lnTo>
                <a:lnTo>
                  <a:pt x="4108" y="209"/>
                </a:lnTo>
                <a:lnTo>
                  <a:pt x="4108" y="106"/>
                </a:lnTo>
                <a:close/>
                <a:moveTo>
                  <a:pt x="5883" y="83"/>
                </a:moveTo>
                <a:cubicBezTo>
                  <a:pt x="5877" y="92"/>
                  <a:pt x="5870" y="101"/>
                  <a:pt x="5863" y="110"/>
                </a:cubicBezTo>
                <a:lnTo>
                  <a:pt x="6013" y="110"/>
                </a:lnTo>
                <a:lnTo>
                  <a:pt x="6013" y="151"/>
                </a:lnTo>
                <a:cubicBezTo>
                  <a:pt x="5995" y="175"/>
                  <a:pt x="5972" y="196"/>
                  <a:pt x="5943" y="214"/>
                </a:cubicBezTo>
                <a:cubicBezTo>
                  <a:pt x="5970" y="221"/>
                  <a:pt x="6001" y="227"/>
                  <a:pt x="6035" y="231"/>
                </a:cubicBezTo>
                <a:lnTo>
                  <a:pt x="6035" y="83"/>
                </a:lnTo>
                <a:lnTo>
                  <a:pt x="5883" y="83"/>
                </a:lnTo>
                <a:close/>
                <a:moveTo>
                  <a:pt x="5721" y="83"/>
                </a:moveTo>
                <a:lnTo>
                  <a:pt x="5721" y="170"/>
                </a:lnTo>
                <a:cubicBezTo>
                  <a:pt x="5763" y="142"/>
                  <a:pt x="5794" y="113"/>
                  <a:pt x="5814" y="83"/>
                </a:cubicBezTo>
                <a:lnTo>
                  <a:pt x="5721" y="83"/>
                </a:lnTo>
                <a:close/>
                <a:moveTo>
                  <a:pt x="1272" y="66"/>
                </a:moveTo>
                <a:lnTo>
                  <a:pt x="1272" y="94"/>
                </a:lnTo>
                <a:lnTo>
                  <a:pt x="1411" y="94"/>
                </a:lnTo>
                <a:lnTo>
                  <a:pt x="1411" y="66"/>
                </a:lnTo>
                <a:lnTo>
                  <a:pt x="1272" y="66"/>
                </a:lnTo>
                <a:close/>
                <a:moveTo>
                  <a:pt x="2568" y="23"/>
                </a:moveTo>
                <a:lnTo>
                  <a:pt x="3045" y="23"/>
                </a:lnTo>
                <a:lnTo>
                  <a:pt x="3045" y="80"/>
                </a:lnTo>
                <a:lnTo>
                  <a:pt x="2843" y="80"/>
                </a:lnTo>
                <a:lnTo>
                  <a:pt x="2843" y="110"/>
                </a:lnTo>
                <a:lnTo>
                  <a:pt x="3010" y="110"/>
                </a:lnTo>
                <a:lnTo>
                  <a:pt x="3010" y="359"/>
                </a:lnTo>
                <a:lnTo>
                  <a:pt x="2943" y="359"/>
                </a:lnTo>
                <a:lnTo>
                  <a:pt x="2943" y="331"/>
                </a:lnTo>
                <a:lnTo>
                  <a:pt x="2842" y="331"/>
                </a:lnTo>
                <a:cubicBezTo>
                  <a:pt x="2839" y="357"/>
                  <a:pt x="2833" y="380"/>
                  <a:pt x="2823" y="398"/>
                </a:cubicBezTo>
                <a:cubicBezTo>
                  <a:pt x="2882" y="412"/>
                  <a:pt x="2959" y="420"/>
                  <a:pt x="3054" y="422"/>
                </a:cubicBezTo>
                <a:lnTo>
                  <a:pt x="3015" y="490"/>
                </a:lnTo>
                <a:cubicBezTo>
                  <a:pt x="2907" y="485"/>
                  <a:pt x="2824" y="472"/>
                  <a:pt x="2768" y="449"/>
                </a:cubicBezTo>
                <a:cubicBezTo>
                  <a:pt x="2732" y="468"/>
                  <a:pt x="2678" y="484"/>
                  <a:pt x="2606" y="498"/>
                </a:cubicBezTo>
                <a:cubicBezTo>
                  <a:pt x="2594" y="480"/>
                  <a:pt x="2578" y="458"/>
                  <a:pt x="2558" y="432"/>
                </a:cubicBezTo>
                <a:cubicBezTo>
                  <a:pt x="2619" y="426"/>
                  <a:pt x="2665" y="418"/>
                  <a:pt x="2696" y="409"/>
                </a:cubicBezTo>
                <a:cubicBezTo>
                  <a:pt x="2673" y="393"/>
                  <a:pt x="2652" y="375"/>
                  <a:pt x="2634" y="356"/>
                </a:cubicBezTo>
                <a:lnTo>
                  <a:pt x="2670" y="331"/>
                </a:lnTo>
                <a:lnTo>
                  <a:pt x="2607" y="331"/>
                </a:lnTo>
                <a:lnTo>
                  <a:pt x="2607" y="110"/>
                </a:lnTo>
                <a:lnTo>
                  <a:pt x="2774" y="110"/>
                </a:lnTo>
                <a:lnTo>
                  <a:pt x="2774" y="80"/>
                </a:lnTo>
                <a:lnTo>
                  <a:pt x="2568" y="80"/>
                </a:lnTo>
                <a:lnTo>
                  <a:pt x="2568" y="23"/>
                </a:lnTo>
                <a:close/>
                <a:moveTo>
                  <a:pt x="5652" y="23"/>
                </a:moveTo>
                <a:lnTo>
                  <a:pt x="6104" y="23"/>
                </a:lnTo>
                <a:lnTo>
                  <a:pt x="6104" y="495"/>
                </a:lnTo>
                <a:lnTo>
                  <a:pt x="6035" y="495"/>
                </a:lnTo>
                <a:lnTo>
                  <a:pt x="6035" y="476"/>
                </a:lnTo>
                <a:lnTo>
                  <a:pt x="5721" y="476"/>
                </a:lnTo>
                <a:lnTo>
                  <a:pt x="5721" y="496"/>
                </a:lnTo>
                <a:lnTo>
                  <a:pt x="5652" y="496"/>
                </a:lnTo>
                <a:lnTo>
                  <a:pt x="5652" y="23"/>
                </a:lnTo>
                <a:close/>
                <a:moveTo>
                  <a:pt x="1208" y="19"/>
                </a:moveTo>
                <a:lnTo>
                  <a:pt x="1474" y="19"/>
                </a:lnTo>
                <a:lnTo>
                  <a:pt x="1474" y="142"/>
                </a:lnTo>
                <a:lnTo>
                  <a:pt x="1208" y="142"/>
                </a:lnTo>
                <a:lnTo>
                  <a:pt x="1208" y="19"/>
                </a:lnTo>
                <a:close/>
                <a:moveTo>
                  <a:pt x="5080" y="9"/>
                </a:moveTo>
                <a:lnTo>
                  <a:pt x="5098" y="75"/>
                </a:lnTo>
                <a:cubicBezTo>
                  <a:pt x="5047" y="84"/>
                  <a:pt x="4979" y="93"/>
                  <a:pt x="4895" y="101"/>
                </a:cubicBezTo>
                <a:lnTo>
                  <a:pt x="4895" y="149"/>
                </a:lnTo>
                <a:lnTo>
                  <a:pt x="5082" y="149"/>
                </a:lnTo>
                <a:lnTo>
                  <a:pt x="5082" y="207"/>
                </a:lnTo>
                <a:cubicBezTo>
                  <a:pt x="5072" y="269"/>
                  <a:pt x="5051" y="324"/>
                  <a:pt x="5020" y="372"/>
                </a:cubicBezTo>
                <a:cubicBezTo>
                  <a:pt x="5044" y="398"/>
                  <a:pt x="5072" y="417"/>
                  <a:pt x="5104" y="431"/>
                </a:cubicBezTo>
                <a:lnTo>
                  <a:pt x="5063" y="495"/>
                </a:lnTo>
                <a:cubicBezTo>
                  <a:pt x="5032" y="475"/>
                  <a:pt x="5005" y="452"/>
                  <a:pt x="4981" y="424"/>
                </a:cubicBezTo>
                <a:cubicBezTo>
                  <a:pt x="4959" y="450"/>
                  <a:pt x="4933" y="473"/>
                  <a:pt x="4903" y="495"/>
                </a:cubicBezTo>
                <a:cubicBezTo>
                  <a:pt x="4896" y="483"/>
                  <a:pt x="4884" y="464"/>
                  <a:pt x="4867" y="439"/>
                </a:cubicBezTo>
                <a:cubicBezTo>
                  <a:pt x="4897" y="420"/>
                  <a:pt x="4922" y="397"/>
                  <a:pt x="4943" y="371"/>
                </a:cubicBezTo>
                <a:cubicBezTo>
                  <a:pt x="4924" y="337"/>
                  <a:pt x="4908" y="299"/>
                  <a:pt x="4897" y="257"/>
                </a:cubicBezTo>
                <a:lnTo>
                  <a:pt x="4941" y="216"/>
                </a:lnTo>
                <a:cubicBezTo>
                  <a:pt x="4951" y="254"/>
                  <a:pt x="4963" y="287"/>
                  <a:pt x="4979" y="316"/>
                </a:cubicBezTo>
                <a:cubicBezTo>
                  <a:pt x="4995" y="285"/>
                  <a:pt x="5007" y="251"/>
                  <a:pt x="5015" y="213"/>
                </a:cubicBezTo>
                <a:lnTo>
                  <a:pt x="4895" y="213"/>
                </a:lnTo>
                <a:lnTo>
                  <a:pt x="4895" y="240"/>
                </a:lnTo>
                <a:cubicBezTo>
                  <a:pt x="4895" y="358"/>
                  <a:pt x="4875" y="443"/>
                  <a:pt x="4835" y="495"/>
                </a:cubicBezTo>
                <a:cubicBezTo>
                  <a:pt x="4822" y="476"/>
                  <a:pt x="4808" y="456"/>
                  <a:pt x="4793" y="437"/>
                </a:cubicBezTo>
                <a:cubicBezTo>
                  <a:pt x="4822" y="395"/>
                  <a:pt x="4835" y="325"/>
                  <a:pt x="4833" y="227"/>
                </a:cubicBezTo>
                <a:lnTo>
                  <a:pt x="4833" y="39"/>
                </a:lnTo>
                <a:cubicBezTo>
                  <a:pt x="4941" y="33"/>
                  <a:pt x="5024" y="23"/>
                  <a:pt x="5080" y="9"/>
                </a:cubicBezTo>
                <a:close/>
                <a:moveTo>
                  <a:pt x="1073" y="7"/>
                </a:moveTo>
                <a:lnTo>
                  <a:pt x="1133" y="7"/>
                </a:lnTo>
                <a:lnTo>
                  <a:pt x="1133" y="95"/>
                </a:lnTo>
                <a:lnTo>
                  <a:pt x="1177" y="95"/>
                </a:lnTo>
                <a:lnTo>
                  <a:pt x="1177" y="158"/>
                </a:lnTo>
                <a:lnTo>
                  <a:pt x="1133" y="158"/>
                </a:lnTo>
                <a:lnTo>
                  <a:pt x="1133" y="230"/>
                </a:lnTo>
                <a:cubicBezTo>
                  <a:pt x="1146" y="227"/>
                  <a:pt x="1157" y="224"/>
                  <a:pt x="1167" y="221"/>
                </a:cubicBezTo>
                <a:cubicBezTo>
                  <a:pt x="1166" y="247"/>
                  <a:pt x="1166" y="270"/>
                  <a:pt x="1167" y="288"/>
                </a:cubicBezTo>
                <a:lnTo>
                  <a:pt x="1133" y="298"/>
                </a:lnTo>
                <a:lnTo>
                  <a:pt x="1133" y="429"/>
                </a:lnTo>
                <a:cubicBezTo>
                  <a:pt x="1133" y="448"/>
                  <a:pt x="1130" y="462"/>
                  <a:pt x="1124" y="473"/>
                </a:cubicBezTo>
                <a:cubicBezTo>
                  <a:pt x="1117" y="483"/>
                  <a:pt x="1106" y="489"/>
                  <a:pt x="1090" y="491"/>
                </a:cubicBezTo>
                <a:cubicBezTo>
                  <a:pt x="1073" y="493"/>
                  <a:pt x="1055" y="494"/>
                  <a:pt x="1036" y="494"/>
                </a:cubicBezTo>
                <a:cubicBezTo>
                  <a:pt x="1032" y="474"/>
                  <a:pt x="1028" y="453"/>
                  <a:pt x="1024" y="429"/>
                </a:cubicBezTo>
                <a:cubicBezTo>
                  <a:pt x="1047" y="430"/>
                  <a:pt x="1060" y="430"/>
                  <a:pt x="1063" y="429"/>
                </a:cubicBezTo>
                <a:cubicBezTo>
                  <a:pt x="1065" y="429"/>
                  <a:pt x="1068" y="427"/>
                  <a:pt x="1070" y="424"/>
                </a:cubicBezTo>
                <a:cubicBezTo>
                  <a:pt x="1071" y="420"/>
                  <a:pt x="1072" y="416"/>
                  <a:pt x="1073" y="410"/>
                </a:cubicBezTo>
                <a:lnTo>
                  <a:pt x="1073" y="316"/>
                </a:lnTo>
                <a:lnTo>
                  <a:pt x="1026" y="330"/>
                </a:lnTo>
                <a:lnTo>
                  <a:pt x="1021" y="256"/>
                </a:lnTo>
                <a:cubicBezTo>
                  <a:pt x="1040" y="252"/>
                  <a:pt x="1057" y="249"/>
                  <a:pt x="1073" y="245"/>
                </a:cubicBezTo>
                <a:lnTo>
                  <a:pt x="1073" y="158"/>
                </a:lnTo>
                <a:lnTo>
                  <a:pt x="1031" y="158"/>
                </a:lnTo>
                <a:lnTo>
                  <a:pt x="1031" y="95"/>
                </a:lnTo>
                <a:lnTo>
                  <a:pt x="1073" y="95"/>
                </a:lnTo>
                <a:lnTo>
                  <a:pt x="1073" y="7"/>
                </a:lnTo>
                <a:close/>
                <a:moveTo>
                  <a:pt x="726" y="7"/>
                </a:moveTo>
                <a:lnTo>
                  <a:pt x="804" y="7"/>
                </a:lnTo>
                <a:lnTo>
                  <a:pt x="804" y="385"/>
                </a:lnTo>
                <a:cubicBezTo>
                  <a:pt x="804" y="418"/>
                  <a:pt x="798" y="442"/>
                  <a:pt x="788" y="458"/>
                </a:cubicBezTo>
                <a:cubicBezTo>
                  <a:pt x="778" y="473"/>
                  <a:pt x="765" y="483"/>
                  <a:pt x="749" y="485"/>
                </a:cubicBezTo>
                <a:cubicBezTo>
                  <a:pt x="733" y="488"/>
                  <a:pt x="696" y="490"/>
                  <a:pt x="639" y="490"/>
                </a:cubicBezTo>
                <a:cubicBezTo>
                  <a:pt x="634" y="461"/>
                  <a:pt x="627" y="435"/>
                  <a:pt x="620" y="411"/>
                </a:cubicBezTo>
                <a:cubicBezTo>
                  <a:pt x="647" y="414"/>
                  <a:pt x="670" y="415"/>
                  <a:pt x="690" y="415"/>
                </a:cubicBezTo>
                <a:cubicBezTo>
                  <a:pt x="714" y="415"/>
                  <a:pt x="726" y="401"/>
                  <a:pt x="726" y="374"/>
                </a:cubicBezTo>
                <a:lnTo>
                  <a:pt x="726" y="7"/>
                </a:lnTo>
                <a:close/>
                <a:moveTo>
                  <a:pt x="214" y="7"/>
                </a:moveTo>
                <a:lnTo>
                  <a:pt x="292" y="7"/>
                </a:lnTo>
                <a:lnTo>
                  <a:pt x="292" y="385"/>
                </a:lnTo>
                <a:cubicBezTo>
                  <a:pt x="292" y="418"/>
                  <a:pt x="286" y="442"/>
                  <a:pt x="276" y="458"/>
                </a:cubicBezTo>
                <a:cubicBezTo>
                  <a:pt x="266" y="473"/>
                  <a:pt x="253" y="483"/>
                  <a:pt x="237" y="485"/>
                </a:cubicBezTo>
                <a:cubicBezTo>
                  <a:pt x="221" y="488"/>
                  <a:pt x="184" y="490"/>
                  <a:pt x="127" y="490"/>
                </a:cubicBezTo>
                <a:cubicBezTo>
                  <a:pt x="122" y="461"/>
                  <a:pt x="115" y="435"/>
                  <a:pt x="108" y="411"/>
                </a:cubicBezTo>
                <a:cubicBezTo>
                  <a:pt x="135" y="414"/>
                  <a:pt x="158" y="415"/>
                  <a:pt x="178" y="415"/>
                </a:cubicBezTo>
                <a:cubicBezTo>
                  <a:pt x="202" y="415"/>
                  <a:pt x="214" y="401"/>
                  <a:pt x="214" y="374"/>
                </a:cubicBezTo>
                <a:lnTo>
                  <a:pt x="214" y="7"/>
                </a:lnTo>
                <a:close/>
                <a:moveTo>
                  <a:pt x="4733" y="6"/>
                </a:moveTo>
                <a:lnTo>
                  <a:pt x="4792" y="6"/>
                </a:lnTo>
                <a:lnTo>
                  <a:pt x="4792" y="157"/>
                </a:lnTo>
                <a:lnTo>
                  <a:pt x="4818" y="157"/>
                </a:lnTo>
                <a:lnTo>
                  <a:pt x="4818" y="213"/>
                </a:lnTo>
                <a:lnTo>
                  <a:pt x="4698" y="213"/>
                </a:lnTo>
                <a:lnTo>
                  <a:pt x="4698" y="259"/>
                </a:lnTo>
                <a:lnTo>
                  <a:pt x="4792" y="259"/>
                </a:lnTo>
                <a:lnTo>
                  <a:pt x="4792" y="488"/>
                </a:lnTo>
                <a:lnTo>
                  <a:pt x="4733" y="488"/>
                </a:lnTo>
                <a:lnTo>
                  <a:pt x="4733" y="315"/>
                </a:lnTo>
                <a:lnTo>
                  <a:pt x="4698" y="315"/>
                </a:lnTo>
                <a:cubicBezTo>
                  <a:pt x="4698" y="388"/>
                  <a:pt x="4685" y="449"/>
                  <a:pt x="4660" y="498"/>
                </a:cubicBezTo>
                <a:cubicBezTo>
                  <a:pt x="4643" y="484"/>
                  <a:pt x="4626" y="470"/>
                  <a:pt x="4607" y="456"/>
                </a:cubicBezTo>
                <a:cubicBezTo>
                  <a:pt x="4630" y="415"/>
                  <a:pt x="4641" y="348"/>
                  <a:pt x="4639" y="254"/>
                </a:cubicBezTo>
                <a:lnTo>
                  <a:pt x="4639" y="17"/>
                </a:lnTo>
                <a:lnTo>
                  <a:pt x="4698" y="17"/>
                </a:lnTo>
                <a:lnTo>
                  <a:pt x="4698" y="157"/>
                </a:lnTo>
                <a:lnTo>
                  <a:pt x="4733" y="157"/>
                </a:lnTo>
                <a:lnTo>
                  <a:pt x="4733" y="6"/>
                </a:lnTo>
                <a:close/>
                <a:moveTo>
                  <a:pt x="1632" y="5"/>
                </a:moveTo>
                <a:lnTo>
                  <a:pt x="1699" y="25"/>
                </a:lnTo>
                <a:cubicBezTo>
                  <a:pt x="1688" y="58"/>
                  <a:pt x="1676" y="91"/>
                  <a:pt x="1663" y="122"/>
                </a:cubicBezTo>
                <a:lnTo>
                  <a:pt x="1663" y="495"/>
                </a:lnTo>
                <a:lnTo>
                  <a:pt x="1595" y="495"/>
                </a:lnTo>
                <a:lnTo>
                  <a:pt x="1595" y="255"/>
                </a:lnTo>
                <a:cubicBezTo>
                  <a:pt x="1581" y="278"/>
                  <a:pt x="1567" y="299"/>
                  <a:pt x="1552" y="321"/>
                </a:cubicBezTo>
                <a:cubicBezTo>
                  <a:pt x="1548" y="295"/>
                  <a:pt x="1542" y="264"/>
                  <a:pt x="1535" y="228"/>
                </a:cubicBezTo>
                <a:cubicBezTo>
                  <a:pt x="1575" y="164"/>
                  <a:pt x="1607" y="90"/>
                  <a:pt x="1632" y="5"/>
                </a:cubicBezTo>
                <a:close/>
                <a:moveTo>
                  <a:pt x="6439" y="4"/>
                </a:moveTo>
                <a:lnTo>
                  <a:pt x="6514" y="4"/>
                </a:lnTo>
                <a:lnTo>
                  <a:pt x="6514" y="132"/>
                </a:lnTo>
                <a:lnTo>
                  <a:pt x="6634" y="132"/>
                </a:lnTo>
                <a:lnTo>
                  <a:pt x="6634" y="198"/>
                </a:lnTo>
                <a:lnTo>
                  <a:pt x="6293" y="198"/>
                </a:lnTo>
                <a:cubicBezTo>
                  <a:pt x="6294" y="221"/>
                  <a:pt x="6293" y="243"/>
                  <a:pt x="6291" y="264"/>
                </a:cubicBezTo>
                <a:lnTo>
                  <a:pt x="6542" y="264"/>
                </a:lnTo>
                <a:lnTo>
                  <a:pt x="6542" y="494"/>
                </a:lnTo>
                <a:lnTo>
                  <a:pt x="6467" y="494"/>
                </a:lnTo>
                <a:lnTo>
                  <a:pt x="6467" y="330"/>
                </a:lnTo>
                <a:lnTo>
                  <a:pt x="6282" y="330"/>
                </a:lnTo>
                <a:cubicBezTo>
                  <a:pt x="6268" y="400"/>
                  <a:pt x="6240" y="456"/>
                  <a:pt x="6198" y="500"/>
                </a:cubicBezTo>
                <a:cubicBezTo>
                  <a:pt x="6180" y="479"/>
                  <a:pt x="6161" y="459"/>
                  <a:pt x="6141" y="441"/>
                </a:cubicBezTo>
                <a:cubicBezTo>
                  <a:pt x="6194" y="394"/>
                  <a:pt x="6221" y="314"/>
                  <a:pt x="6221" y="202"/>
                </a:cubicBezTo>
                <a:lnTo>
                  <a:pt x="6221" y="13"/>
                </a:lnTo>
                <a:lnTo>
                  <a:pt x="6293" y="13"/>
                </a:lnTo>
                <a:lnTo>
                  <a:pt x="6293" y="132"/>
                </a:lnTo>
                <a:lnTo>
                  <a:pt x="6439" y="132"/>
                </a:lnTo>
                <a:lnTo>
                  <a:pt x="6439" y="4"/>
                </a:lnTo>
                <a:close/>
                <a:moveTo>
                  <a:pt x="4226" y="4"/>
                </a:moveTo>
                <a:lnTo>
                  <a:pt x="4288" y="4"/>
                </a:lnTo>
                <a:lnTo>
                  <a:pt x="4288" y="32"/>
                </a:lnTo>
                <a:lnTo>
                  <a:pt x="4398" y="32"/>
                </a:lnTo>
                <a:lnTo>
                  <a:pt x="4398" y="4"/>
                </a:lnTo>
                <a:lnTo>
                  <a:pt x="4460" y="4"/>
                </a:lnTo>
                <a:lnTo>
                  <a:pt x="4460" y="32"/>
                </a:lnTo>
                <a:lnTo>
                  <a:pt x="4592" y="32"/>
                </a:lnTo>
                <a:lnTo>
                  <a:pt x="4592" y="78"/>
                </a:lnTo>
                <a:lnTo>
                  <a:pt x="4460" y="78"/>
                </a:lnTo>
                <a:lnTo>
                  <a:pt x="4460" y="98"/>
                </a:lnTo>
                <a:lnTo>
                  <a:pt x="4398" y="98"/>
                </a:lnTo>
                <a:lnTo>
                  <a:pt x="4398" y="78"/>
                </a:lnTo>
                <a:lnTo>
                  <a:pt x="4288" y="78"/>
                </a:lnTo>
                <a:lnTo>
                  <a:pt x="4288" y="98"/>
                </a:lnTo>
                <a:lnTo>
                  <a:pt x="4226" y="98"/>
                </a:lnTo>
                <a:lnTo>
                  <a:pt x="4226" y="78"/>
                </a:lnTo>
                <a:lnTo>
                  <a:pt x="4095" y="78"/>
                </a:lnTo>
                <a:lnTo>
                  <a:pt x="4095" y="32"/>
                </a:lnTo>
                <a:lnTo>
                  <a:pt x="4226" y="32"/>
                </a:lnTo>
                <a:lnTo>
                  <a:pt x="4226" y="4"/>
                </a:lnTo>
                <a:close/>
                <a:moveTo>
                  <a:pt x="5425" y="3"/>
                </a:moveTo>
                <a:lnTo>
                  <a:pt x="5494" y="21"/>
                </a:lnTo>
                <a:cubicBezTo>
                  <a:pt x="5486" y="43"/>
                  <a:pt x="5478" y="65"/>
                  <a:pt x="5470" y="86"/>
                </a:cubicBezTo>
                <a:lnTo>
                  <a:pt x="5599" y="86"/>
                </a:lnTo>
                <a:lnTo>
                  <a:pt x="5593" y="374"/>
                </a:lnTo>
                <a:cubicBezTo>
                  <a:pt x="5593" y="405"/>
                  <a:pt x="5590" y="427"/>
                  <a:pt x="5586" y="439"/>
                </a:cubicBezTo>
                <a:cubicBezTo>
                  <a:pt x="5581" y="451"/>
                  <a:pt x="5575" y="462"/>
                  <a:pt x="5565" y="469"/>
                </a:cubicBezTo>
                <a:cubicBezTo>
                  <a:pt x="5556" y="477"/>
                  <a:pt x="5543" y="483"/>
                  <a:pt x="5527" y="485"/>
                </a:cubicBezTo>
                <a:cubicBezTo>
                  <a:pt x="5511" y="488"/>
                  <a:pt x="5475" y="490"/>
                  <a:pt x="5420" y="490"/>
                </a:cubicBezTo>
                <a:cubicBezTo>
                  <a:pt x="5415" y="460"/>
                  <a:pt x="5408" y="435"/>
                  <a:pt x="5401" y="414"/>
                </a:cubicBezTo>
                <a:cubicBezTo>
                  <a:pt x="5425" y="416"/>
                  <a:pt x="5452" y="417"/>
                  <a:pt x="5479" y="417"/>
                </a:cubicBezTo>
                <a:cubicBezTo>
                  <a:pt x="5487" y="417"/>
                  <a:pt x="5494" y="416"/>
                  <a:pt x="5500" y="414"/>
                </a:cubicBezTo>
                <a:cubicBezTo>
                  <a:pt x="5506" y="413"/>
                  <a:pt x="5511" y="410"/>
                  <a:pt x="5514" y="406"/>
                </a:cubicBezTo>
                <a:cubicBezTo>
                  <a:pt x="5518" y="402"/>
                  <a:pt x="5521" y="398"/>
                  <a:pt x="5522" y="393"/>
                </a:cubicBezTo>
                <a:cubicBezTo>
                  <a:pt x="5523" y="389"/>
                  <a:pt x="5525" y="368"/>
                  <a:pt x="5525" y="332"/>
                </a:cubicBezTo>
                <a:lnTo>
                  <a:pt x="5528" y="230"/>
                </a:lnTo>
                <a:cubicBezTo>
                  <a:pt x="5528" y="198"/>
                  <a:pt x="5529" y="172"/>
                  <a:pt x="5529" y="152"/>
                </a:cubicBezTo>
                <a:lnTo>
                  <a:pt x="5442" y="152"/>
                </a:lnTo>
                <a:cubicBezTo>
                  <a:pt x="5431" y="175"/>
                  <a:pt x="5419" y="198"/>
                  <a:pt x="5407" y="220"/>
                </a:cubicBezTo>
                <a:cubicBezTo>
                  <a:pt x="5391" y="210"/>
                  <a:pt x="5371" y="200"/>
                  <a:pt x="5348" y="189"/>
                </a:cubicBezTo>
                <a:lnTo>
                  <a:pt x="5348" y="487"/>
                </a:lnTo>
                <a:lnTo>
                  <a:pt x="5278" y="487"/>
                </a:lnTo>
                <a:lnTo>
                  <a:pt x="5278" y="451"/>
                </a:lnTo>
                <a:lnTo>
                  <a:pt x="5207" y="451"/>
                </a:lnTo>
                <a:lnTo>
                  <a:pt x="5207" y="490"/>
                </a:lnTo>
                <a:lnTo>
                  <a:pt x="5138" y="490"/>
                </a:lnTo>
                <a:lnTo>
                  <a:pt x="5138" y="84"/>
                </a:lnTo>
                <a:lnTo>
                  <a:pt x="5190" y="84"/>
                </a:lnTo>
                <a:cubicBezTo>
                  <a:pt x="5200" y="51"/>
                  <a:pt x="5207" y="24"/>
                  <a:pt x="5211" y="4"/>
                </a:cubicBezTo>
                <a:lnTo>
                  <a:pt x="5285" y="16"/>
                </a:lnTo>
                <a:lnTo>
                  <a:pt x="5263" y="84"/>
                </a:lnTo>
                <a:lnTo>
                  <a:pt x="5348" y="84"/>
                </a:lnTo>
                <a:lnTo>
                  <a:pt x="5348" y="181"/>
                </a:lnTo>
                <a:cubicBezTo>
                  <a:pt x="5374" y="136"/>
                  <a:pt x="5400" y="77"/>
                  <a:pt x="5425" y="3"/>
                </a:cubicBezTo>
                <a:close/>
                <a:moveTo>
                  <a:pt x="1762" y="2"/>
                </a:moveTo>
                <a:lnTo>
                  <a:pt x="1827" y="18"/>
                </a:lnTo>
                <a:cubicBezTo>
                  <a:pt x="1821" y="40"/>
                  <a:pt x="1814" y="61"/>
                  <a:pt x="1807" y="81"/>
                </a:cubicBezTo>
                <a:lnTo>
                  <a:pt x="2031" y="81"/>
                </a:lnTo>
                <a:lnTo>
                  <a:pt x="2031" y="145"/>
                </a:lnTo>
                <a:lnTo>
                  <a:pt x="1867" y="145"/>
                </a:lnTo>
                <a:lnTo>
                  <a:pt x="1867" y="207"/>
                </a:lnTo>
                <a:lnTo>
                  <a:pt x="2002" y="207"/>
                </a:lnTo>
                <a:lnTo>
                  <a:pt x="2002" y="270"/>
                </a:lnTo>
                <a:lnTo>
                  <a:pt x="1867" y="270"/>
                </a:lnTo>
                <a:lnTo>
                  <a:pt x="1867" y="331"/>
                </a:lnTo>
                <a:lnTo>
                  <a:pt x="2014" y="331"/>
                </a:lnTo>
                <a:lnTo>
                  <a:pt x="2014" y="394"/>
                </a:lnTo>
                <a:lnTo>
                  <a:pt x="1867" y="394"/>
                </a:lnTo>
                <a:lnTo>
                  <a:pt x="1867" y="495"/>
                </a:lnTo>
                <a:lnTo>
                  <a:pt x="1796" y="495"/>
                </a:lnTo>
                <a:lnTo>
                  <a:pt x="1796" y="145"/>
                </a:lnTo>
                <a:lnTo>
                  <a:pt x="1781" y="145"/>
                </a:lnTo>
                <a:cubicBezTo>
                  <a:pt x="1761" y="191"/>
                  <a:pt x="1738" y="231"/>
                  <a:pt x="1712" y="265"/>
                </a:cubicBezTo>
                <a:cubicBezTo>
                  <a:pt x="1702" y="247"/>
                  <a:pt x="1689" y="225"/>
                  <a:pt x="1673" y="200"/>
                </a:cubicBezTo>
                <a:cubicBezTo>
                  <a:pt x="1711" y="143"/>
                  <a:pt x="1741" y="77"/>
                  <a:pt x="1762" y="2"/>
                </a:cubicBezTo>
                <a:close/>
                <a:moveTo>
                  <a:pt x="3341" y="1"/>
                </a:moveTo>
                <a:lnTo>
                  <a:pt x="3406" y="14"/>
                </a:lnTo>
                <a:cubicBezTo>
                  <a:pt x="3401" y="37"/>
                  <a:pt x="3396" y="58"/>
                  <a:pt x="3391" y="79"/>
                </a:cubicBezTo>
                <a:lnTo>
                  <a:pt x="3563" y="79"/>
                </a:lnTo>
                <a:lnTo>
                  <a:pt x="3563" y="146"/>
                </a:lnTo>
                <a:lnTo>
                  <a:pt x="3528" y="146"/>
                </a:lnTo>
                <a:cubicBezTo>
                  <a:pt x="3519" y="230"/>
                  <a:pt x="3496" y="299"/>
                  <a:pt x="3460" y="353"/>
                </a:cubicBezTo>
                <a:cubicBezTo>
                  <a:pt x="3490" y="384"/>
                  <a:pt x="3526" y="410"/>
                  <a:pt x="3569" y="431"/>
                </a:cubicBezTo>
                <a:lnTo>
                  <a:pt x="3525" y="496"/>
                </a:lnTo>
                <a:cubicBezTo>
                  <a:pt x="3482" y="470"/>
                  <a:pt x="3445" y="441"/>
                  <a:pt x="3415" y="408"/>
                </a:cubicBezTo>
                <a:cubicBezTo>
                  <a:pt x="3381" y="442"/>
                  <a:pt x="3342" y="471"/>
                  <a:pt x="3297" y="496"/>
                </a:cubicBezTo>
                <a:cubicBezTo>
                  <a:pt x="3288" y="481"/>
                  <a:pt x="3275" y="459"/>
                  <a:pt x="3256" y="432"/>
                </a:cubicBezTo>
                <a:cubicBezTo>
                  <a:pt x="3301" y="409"/>
                  <a:pt x="3339" y="383"/>
                  <a:pt x="3371" y="351"/>
                </a:cubicBezTo>
                <a:cubicBezTo>
                  <a:pt x="3351" y="319"/>
                  <a:pt x="3335" y="285"/>
                  <a:pt x="3324" y="248"/>
                </a:cubicBezTo>
                <a:cubicBezTo>
                  <a:pt x="3319" y="256"/>
                  <a:pt x="3313" y="264"/>
                  <a:pt x="3308" y="271"/>
                </a:cubicBezTo>
                <a:cubicBezTo>
                  <a:pt x="3295" y="252"/>
                  <a:pt x="3284" y="236"/>
                  <a:pt x="3275" y="224"/>
                </a:cubicBezTo>
                <a:lnTo>
                  <a:pt x="3275" y="262"/>
                </a:lnTo>
                <a:lnTo>
                  <a:pt x="3161" y="262"/>
                </a:lnTo>
                <a:lnTo>
                  <a:pt x="3161" y="389"/>
                </a:lnTo>
                <a:cubicBezTo>
                  <a:pt x="3190" y="373"/>
                  <a:pt x="3226" y="355"/>
                  <a:pt x="3267" y="335"/>
                </a:cubicBezTo>
                <a:cubicBezTo>
                  <a:pt x="3268" y="349"/>
                  <a:pt x="3270" y="372"/>
                  <a:pt x="3275" y="403"/>
                </a:cubicBezTo>
                <a:cubicBezTo>
                  <a:pt x="3190" y="445"/>
                  <a:pt x="3138" y="475"/>
                  <a:pt x="3119" y="494"/>
                </a:cubicBezTo>
                <a:lnTo>
                  <a:pt x="3082" y="445"/>
                </a:lnTo>
                <a:cubicBezTo>
                  <a:pt x="3091" y="434"/>
                  <a:pt x="3095" y="420"/>
                  <a:pt x="3095" y="403"/>
                </a:cubicBezTo>
                <a:lnTo>
                  <a:pt x="3095" y="198"/>
                </a:lnTo>
                <a:lnTo>
                  <a:pt x="3209" y="198"/>
                </a:lnTo>
                <a:lnTo>
                  <a:pt x="3209" y="101"/>
                </a:lnTo>
                <a:lnTo>
                  <a:pt x="3083" y="101"/>
                </a:lnTo>
                <a:lnTo>
                  <a:pt x="3083" y="37"/>
                </a:lnTo>
                <a:lnTo>
                  <a:pt x="3275" y="37"/>
                </a:lnTo>
                <a:lnTo>
                  <a:pt x="3275" y="197"/>
                </a:lnTo>
                <a:cubicBezTo>
                  <a:pt x="3306" y="143"/>
                  <a:pt x="3328" y="78"/>
                  <a:pt x="3341" y="1"/>
                </a:cubicBezTo>
                <a:close/>
                <a:moveTo>
                  <a:pt x="2292" y="0"/>
                </a:moveTo>
                <a:cubicBezTo>
                  <a:pt x="2315" y="32"/>
                  <a:pt x="2331" y="58"/>
                  <a:pt x="2342" y="77"/>
                </a:cubicBezTo>
                <a:lnTo>
                  <a:pt x="2307" y="93"/>
                </a:lnTo>
                <a:lnTo>
                  <a:pt x="2499" y="93"/>
                </a:lnTo>
                <a:lnTo>
                  <a:pt x="2499" y="159"/>
                </a:lnTo>
                <a:cubicBezTo>
                  <a:pt x="2416" y="248"/>
                  <a:pt x="2320" y="326"/>
                  <a:pt x="2212" y="394"/>
                </a:cubicBezTo>
                <a:cubicBezTo>
                  <a:pt x="2235" y="405"/>
                  <a:pt x="2263" y="411"/>
                  <a:pt x="2296" y="411"/>
                </a:cubicBezTo>
                <a:cubicBezTo>
                  <a:pt x="2406" y="411"/>
                  <a:pt x="2489" y="410"/>
                  <a:pt x="2544" y="409"/>
                </a:cubicBezTo>
                <a:cubicBezTo>
                  <a:pt x="2535" y="430"/>
                  <a:pt x="2528" y="455"/>
                  <a:pt x="2522" y="482"/>
                </a:cubicBezTo>
                <a:cubicBezTo>
                  <a:pt x="2489" y="483"/>
                  <a:pt x="2440" y="483"/>
                  <a:pt x="2374" y="482"/>
                </a:cubicBezTo>
                <a:lnTo>
                  <a:pt x="2293" y="480"/>
                </a:lnTo>
                <a:cubicBezTo>
                  <a:pt x="2220" y="480"/>
                  <a:pt x="2170" y="460"/>
                  <a:pt x="2142" y="420"/>
                </a:cubicBezTo>
                <a:cubicBezTo>
                  <a:pt x="2129" y="432"/>
                  <a:pt x="2107" y="457"/>
                  <a:pt x="2076" y="494"/>
                </a:cubicBezTo>
                <a:lnTo>
                  <a:pt x="2046" y="415"/>
                </a:lnTo>
                <a:cubicBezTo>
                  <a:pt x="2057" y="403"/>
                  <a:pt x="2071" y="390"/>
                  <a:pt x="2088" y="375"/>
                </a:cubicBezTo>
                <a:cubicBezTo>
                  <a:pt x="2104" y="361"/>
                  <a:pt x="2116" y="352"/>
                  <a:pt x="2122" y="349"/>
                </a:cubicBezTo>
                <a:cubicBezTo>
                  <a:pt x="2128" y="346"/>
                  <a:pt x="2134" y="345"/>
                  <a:pt x="2140" y="345"/>
                </a:cubicBezTo>
                <a:cubicBezTo>
                  <a:pt x="2144" y="345"/>
                  <a:pt x="2147" y="345"/>
                  <a:pt x="2151" y="347"/>
                </a:cubicBezTo>
                <a:cubicBezTo>
                  <a:pt x="2250" y="285"/>
                  <a:pt x="2332" y="223"/>
                  <a:pt x="2396" y="161"/>
                </a:cubicBezTo>
                <a:lnTo>
                  <a:pt x="2074" y="161"/>
                </a:lnTo>
                <a:lnTo>
                  <a:pt x="2074" y="93"/>
                </a:lnTo>
                <a:lnTo>
                  <a:pt x="2264" y="93"/>
                </a:lnTo>
                <a:cubicBezTo>
                  <a:pt x="2255" y="76"/>
                  <a:pt x="2242" y="55"/>
                  <a:pt x="2226" y="32"/>
                </a:cubicBezTo>
                <a:lnTo>
                  <a:pt x="2292" y="0"/>
                </a:lnTo>
                <a:close/>
                <a:moveTo>
                  <a:pt x="3755" y="0"/>
                </a:moveTo>
                <a:lnTo>
                  <a:pt x="3834" y="12"/>
                </a:lnTo>
                <a:cubicBezTo>
                  <a:pt x="3828" y="26"/>
                  <a:pt x="3822" y="41"/>
                  <a:pt x="3816" y="55"/>
                </a:cubicBezTo>
                <a:lnTo>
                  <a:pt x="4075" y="55"/>
                </a:lnTo>
                <a:lnTo>
                  <a:pt x="4075" y="117"/>
                </a:lnTo>
                <a:lnTo>
                  <a:pt x="3785" y="117"/>
                </a:lnTo>
                <a:cubicBezTo>
                  <a:pt x="3778" y="130"/>
                  <a:pt x="3771" y="142"/>
                  <a:pt x="3764" y="154"/>
                </a:cubicBezTo>
                <a:lnTo>
                  <a:pt x="4028" y="154"/>
                </a:lnTo>
                <a:lnTo>
                  <a:pt x="4028" y="425"/>
                </a:lnTo>
                <a:cubicBezTo>
                  <a:pt x="4028" y="445"/>
                  <a:pt x="4023" y="462"/>
                  <a:pt x="4013" y="473"/>
                </a:cubicBezTo>
                <a:cubicBezTo>
                  <a:pt x="4003" y="484"/>
                  <a:pt x="3989" y="490"/>
                  <a:pt x="3971" y="492"/>
                </a:cubicBezTo>
                <a:cubicBezTo>
                  <a:pt x="3953" y="494"/>
                  <a:pt x="3918" y="495"/>
                  <a:pt x="3867" y="495"/>
                </a:cubicBezTo>
                <a:cubicBezTo>
                  <a:pt x="3862" y="472"/>
                  <a:pt x="3855" y="449"/>
                  <a:pt x="3847" y="426"/>
                </a:cubicBezTo>
                <a:cubicBezTo>
                  <a:pt x="3876" y="428"/>
                  <a:pt x="3902" y="429"/>
                  <a:pt x="3927" y="429"/>
                </a:cubicBezTo>
                <a:cubicBezTo>
                  <a:pt x="3946" y="429"/>
                  <a:pt x="3956" y="419"/>
                  <a:pt x="3956" y="401"/>
                </a:cubicBezTo>
                <a:lnTo>
                  <a:pt x="3956" y="392"/>
                </a:lnTo>
                <a:lnTo>
                  <a:pt x="3742" y="392"/>
                </a:lnTo>
                <a:lnTo>
                  <a:pt x="3742" y="494"/>
                </a:lnTo>
                <a:lnTo>
                  <a:pt x="3670" y="494"/>
                </a:lnTo>
                <a:lnTo>
                  <a:pt x="3670" y="273"/>
                </a:lnTo>
                <a:cubicBezTo>
                  <a:pt x="3648" y="296"/>
                  <a:pt x="3624" y="318"/>
                  <a:pt x="3599" y="338"/>
                </a:cubicBezTo>
                <a:cubicBezTo>
                  <a:pt x="3594" y="311"/>
                  <a:pt x="3588" y="285"/>
                  <a:pt x="3582" y="260"/>
                </a:cubicBezTo>
                <a:cubicBezTo>
                  <a:pt x="3632" y="217"/>
                  <a:pt x="3672" y="170"/>
                  <a:pt x="3703" y="117"/>
                </a:cubicBezTo>
                <a:lnTo>
                  <a:pt x="3587" y="117"/>
                </a:lnTo>
                <a:lnTo>
                  <a:pt x="3587" y="55"/>
                </a:lnTo>
                <a:lnTo>
                  <a:pt x="3735" y="55"/>
                </a:lnTo>
                <a:cubicBezTo>
                  <a:pt x="3742" y="37"/>
                  <a:pt x="3749" y="18"/>
                  <a:pt x="3755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4" name="Freeform 7">
            <a:extLst>
              <a:ext uri="{FF2B5EF4-FFF2-40B4-BE49-F238E27FC236}">
                <a16:creationId xmlns:a16="http://schemas.microsoft.com/office/drawing/2014/main" id="{7D4EED9B-462B-4732-A1E5-7AB1618D79A5}"/>
              </a:ext>
            </a:extLst>
          </p:cNvPr>
          <p:cNvSpPr/>
          <p:nvPr/>
        </p:nvSpPr>
        <p:spPr bwMode="auto">
          <a:xfrm>
            <a:off x="8063953" y="639959"/>
            <a:ext cx="99548" cy="287769"/>
          </a:xfrm>
          <a:custGeom>
            <a:avLst/>
            <a:gdLst>
              <a:gd name="T0" fmla="*/ 92 w 158"/>
              <a:gd name="T1" fmla="*/ 0 h 474"/>
              <a:gd name="T2" fmla="*/ 158 w 158"/>
              <a:gd name="T3" fmla="*/ 0 h 474"/>
              <a:gd name="T4" fmla="*/ 69 w 158"/>
              <a:gd name="T5" fmla="*/ 236 h 474"/>
              <a:gd name="T6" fmla="*/ 158 w 158"/>
              <a:gd name="T7" fmla="*/ 474 h 474"/>
              <a:gd name="T8" fmla="*/ 91 w 158"/>
              <a:gd name="T9" fmla="*/ 474 h 474"/>
              <a:gd name="T10" fmla="*/ 0 w 158"/>
              <a:gd name="T11" fmla="*/ 237 h 474"/>
              <a:gd name="T12" fmla="*/ 92 w 158"/>
              <a:gd name="T13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" h="474">
                <a:moveTo>
                  <a:pt x="92" y="0"/>
                </a:moveTo>
                <a:lnTo>
                  <a:pt x="158" y="0"/>
                </a:lnTo>
                <a:cubicBezTo>
                  <a:pt x="99" y="72"/>
                  <a:pt x="69" y="150"/>
                  <a:pt x="69" y="236"/>
                </a:cubicBezTo>
                <a:cubicBezTo>
                  <a:pt x="69" y="323"/>
                  <a:pt x="99" y="402"/>
                  <a:pt x="158" y="474"/>
                </a:cubicBezTo>
                <a:lnTo>
                  <a:pt x="91" y="474"/>
                </a:lnTo>
                <a:cubicBezTo>
                  <a:pt x="31" y="407"/>
                  <a:pt x="0" y="327"/>
                  <a:pt x="0" y="237"/>
                </a:cubicBezTo>
                <a:cubicBezTo>
                  <a:pt x="0" y="144"/>
                  <a:pt x="31" y="66"/>
                  <a:pt x="9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id="{AF71C0B6-B7E5-40C5-AB98-4B79324F0756}"/>
              </a:ext>
            </a:extLst>
          </p:cNvPr>
          <p:cNvSpPr/>
          <p:nvPr/>
        </p:nvSpPr>
        <p:spPr bwMode="auto">
          <a:xfrm>
            <a:off x="8198636" y="636246"/>
            <a:ext cx="162010" cy="237641"/>
          </a:xfrm>
          <a:custGeom>
            <a:avLst/>
            <a:gdLst>
              <a:gd name="T0" fmla="*/ 132 w 258"/>
              <a:gd name="T1" fmla="*/ 0 h 393"/>
              <a:gd name="T2" fmla="*/ 223 w 258"/>
              <a:gd name="T3" fmla="*/ 29 h 393"/>
              <a:gd name="T4" fmla="*/ 257 w 258"/>
              <a:gd name="T5" fmla="*/ 111 h 393"/>
              <a:gd name="T6" fmla="*/ 247 w 258"/>
              <a:gd name="T7" fmla="*/ 163 h 393"/>
              <a:gd name="T8" fmla="*/ 219 w 258"/>
              <a:gd name="T9" fmla="*/ 207 h 393"/>
              <a:gd name="T10" fmla="*/ 160 w 258"/>
              <a:gd name="T11" fmla="*/ 256 h 393"/>
              <a:gd name="T12" fmla="*/ 107 w 258"/>
              <a:gd name="T13" fmla="*/ 300 h 393"/>
              <a:gd name="T14" fmla="*/ 94 w 258"/>
              <a:gd name="T15" fmla="*/ 326 h 393"/>
              <a:gd name="T16" fmla="*/ 258 w 258"/>
              <a:gd name="T17" fmla="*/ 326 h 393"/>
              <a:gd name="T18" fmla="*/ 258 w 258"/>
              <a:gd name="T19" fmla="*/ 393 h 393"/>
              <a:gd name="T20" fmla="*/ 0 w 258"/>
              <a:gd name="T21" fmla="*/ 393 h 393"/>
              <a:gd name="T22" fmla="*/ 0 w 258"/>
              <a:gd name="T23" fmla="*/ 365 h 393"/>
              <a:gd name="T24" fmla="*/ 11 w 258"/>
              <a:gd name="T25" fmla="*/ 309 h 393"/>
              <a:gd name="T26" fmla="*/ 42 w 258"/>
              <a:gd name="T27" fmla="*/ 263 h 393"/>
              <a:gd name="T28" fmla="*/ 103 w 258"/>
              <a:gd name="T29" fmla="*/ 212 h 393"/>
              <a:gd name="T30" fmla="*/ 155 w 258"/>
              <a:gd name="T31" fmla="*/ 163 h 393"/>
              <a:gd name="T32" fmla="*/ 170 w 258"/>
              <a:gd name="T33" fmla="*/ 117 h 393"/>
              <a:gd name="T34" fmla="*/ 113 w 258"/>
              <a:gd name="T35" fmla="*/ 64 h 393"/>
              <a:gd name="T36" fmla="*/ 18 w 258"/>
              <a:gd name="T37" fmla="*/ 104 h 393"/>
              <a:gd name="T38" fmla="*/ 18 w 258"/>
              <a:gd name="T39" fmla="*/ 32 h 393"/>
              <a:gd name="T40" fmla="*/ 132 w 258"/>
              <a:gd name="T41" fmla="*/ 0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8" h="393">
                <a:moveTo>
                  <a:pt x="132" y="0"/>
                </a:moveTo>
                <a:cubicBezTo>
                  <a:pt x="170" y="0"/>
                  <a:pt x="201" y="10"/>
                  <a:pt x="223" y="29"/>
                </a:cubicBezTo>
                <a:cubicBezTo>
                  <a:pt x="246" y="49"/>
                  <a:pt x="257" y="76"/>
                  <a:pt x="257" y="111"/>
                </a:cubicBezTo>
                <a:cubicBezTo>
                  <a:pt x="257" y="130"/>
                  <a:pt x="254" y="148"/>
                  <a:pt x="247" y="163"/>
                </a:cubicBezTo>
                <a:cubicBezTo>
                  <a:pt x="241" y="179"/>
                  <a:pt x="231" y="193"/>
                  <a:pt x="219" y="207"/>
                </a:cubicBezTo>
                <a:cubicBezTo>
                  <a:pt x="207" y="221"/>
                  <a:pt x="187" y="237"/>
                  <a:pt x="160" y="256"/>
                </a:cubicBezTo>
                <a:cubicBezTo>
                  <a:pt x="134" y="275"/>
                  <a:pt x="116" y="289"/>
                  <a:pt x="107" y="300"/>
                </a:cubicBezTo>
                <a:cubicBezTo>
                  <a:pt x="98" y="310"/>
                  <a:pt x="94" y="319"/>
                  <a:pt x="94" y="326"/>
                </a:cubicBezTo>
                <a:lnTo>
                  <a:pt x="258" y="326"/>
                </a:lnTo>
                <a:lnTo>
                  <a:pt x="258" y="393"/>
                </a:lnTo>
                <a:lnTo>
                  <a:pt x="0" y="393"/>
                </a:lnTo>
                <a:lnTo>
                  <a:pt x="0" y="365"/>
                </a:lnTo>
                <a:cubicBezTo>
                  <a:pt x="0" y="344"/>
                  <a:pt x="4" y="326"/>
                  <a:pt x="11" y="309"/>
                </a:cubicBezTo>
                <a:cubicBezTo>
                  <a:pt x="19" y="293"/>
                  <a:pt x="29" y="277"/>
                  <a:pt x="42" y="263"/>
                </a:cubicBezTo>
                <a:cubicBezTo>
                  <a:pt x="55" y="248"/>
                  <a:pt x="75" y="231"/>
                  <a:pt x="103" y="212"/>
                </a:cubicBezTo>
                <a:cubicBezTo>
                  <a:pt x="128" y="193"/>
                  <a:pt x="145" y="177"/>
                  <a:pt x="155" y="163"/>
                </a:cubicBezTo>
                <a:cubicBezTo>
                  <a:pt x="165" y="148"/>
                  <a:pt x="170" y="133"/>
                  <a:pt x="170" y="117"/>
                </a:cubicBezTo>
                <a:cubicBezTo>
                  <a:pt x="170" y="82"/>
                  <a:pt x="151" y="64"/>
                  <a:pt x="113" y="64"/>
                </a:cubicBezTo>
                <a:cubicBezTo>
                  <a:pt x="80" y="64"/>
                  <a:pt x="48" y="78"/>
                  <a:pt x="18" y="104"/>
                </a:cubicBezTo>
                <a:lnTo>
                  <a:pt x="18" y="32"/>
                </a:lnTo>
                <a:cubicBezTo>
                  <a:pt x="51" y="11"/>
                  <a:pt x="89" y="0"/>
                  <a:pt x="13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9" name="Freeform 11">
            <a:extLst>
              <a:ext uri="{FF2B5EF4-FFF2-40B4-BE49-F238E27FC236}">
                <a16:creationId xmlns:a16="http://schemas.microsoft.com/office/drawing/2014/main" id="{76EFE000-2EB6-4B0F-98CB-46DFE0DF475E}"/>
              </a:ext>
            </a:extLst>
          </p:cNvPr>
          <p:cNvSpPr/>
          <p:nvPr/>
        </p:nvSpPr>
        <p:spPr bwMode="auto">
          <a:xfrm>
            <a:off x="8401636" y="639959"/>
            <a:ext cx="99548" cy="287769"/>
          </a:xfrm>
          <a:custGeom>
            <a:avLst/>
            <a:gdLst>
              <a:gd name="T0" fmla="*/ 1 w 159"/>
              <a:gd name="T1" fmla="*/ 0 h 474"/>
              <a:gd name="T2" fmla="*/ 67 w 159"/>
              <a:gd name="T3" fmla="*/ 0 h 474"/>
              <a:gd name="T4" fmla="*/ 159 w 159"/>
              <a:gd name="T5" fmla="*/ 238 h 474"/>
              <a:gd name="T6" fmla="*/ 67 w 159"/>
              <a:gd name="T7" fmla="*/ 474 h 474"/>
              <a:gd name="T8" fmla="*/ 0 w 159"/>
              <a:gd name="T9" fmla="*/ 474 h 474"/>
              <a:gd name="T10" fmla="*/ 89 w 159"/>
              <a:gd name="T11" fmla="*/ 238 h 474"/>
              <a:gd name="T12" fmla="*/ 1 w 159"/>
              <a:gd name="T13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9" h="474">
                <a:moveTo>
                  <a:pt x="1" y="0"/>
                </a:moveTo>
                <a:lnTo>
                  <a:pt x="67" y="0"/>
                </a:lnTo>
                <a:cubicBezTo>
                  <a:pt x="128" y="68"/>
                  <a:pt x="159" y="147"/>
                  <a:pt x="159" y="238"/>
                </a:cubicBezTo>
                <a:cubicBezTo>
                  <a:pt x="159" y="331"/>
                  <a:pt x="128" y="410"/>
                  <a:pt x="67" y="474"/>
                </a:cubicBezTo>
                <a:lnTo>
                  <a:pt x="0" y="474"/>
                </a:lnTo>
                <a:cubicBezTo>
                  <a:pt x="60" y="404"/>
                  <a:pt x="89" y="325"/>
                  <a:pt x="89" y="238"/>
                </a:cubicBezTo>
                <a:cubicBezTo>
                  <a:pt x="89" y="152"/>
                  <a:pt x="60" y="73"/>
                  <a:pt x="1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1230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CCCC5F37-3980-4E4A-8F71-DA60A8407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025" y="1754581"/>
            <a:ext cx="4948834" cy="27892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D05CF266-E76D-49F2-AF77-ACF88B3A9B42}"/>
              </a:ext>
            </a:extLst>
          </p:cNvPr>
          <p:cNvSpPr txBox="1"/>
          <p:nvPr/>
        </p:nvSpPr>
        <p:spPr>
          <a:xfrm>
            <a:off x="1202450" y="4599245"/>
            <a:ext cx="3877985" cy="728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第一步</a:t>
            </a:r>
            <a:r>
              <a:rPr lang="zh-CN" altLang="en-US">
                <a:latin typeface="+mj-ea"/>
                <a:ea typeface="+mj-ea"/>
              </a:rPr>
              <a:t>，点击原视频，如图所框选，</a:t>
            </a:r>
            <a:endParaRPr lang="en-US" altLang="zh-CN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按</a:t>
            </a:r>
            <a:r>
              <a:rPr lang="en-US" altLang="zh-CN">
                <a:latin typeface="+mj-ea"/>
                <a:ea typeface="+mj-ea"/>
              </a:rPr>
              <a:t>delete</a:t>
            </a:r>
            <a:r>
              <a:rPr lang="zh-CN" altLang="en-US">
                <a:latin typeface="+mj-ea"/>
                <a:ea typeface="+mj-ea"/>
              </a:rPr>
              <a:t>进行删除原视频</a:t>
            </a:r>
            <a:endParaRPr lang="en-US" altLang="zh-CN">
              <a:latin typeface="+mj-ea"/>
              <a:ea typeface="+mj-ea"/>
            </a:endParaRP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BDA150A0-9C62-4725-BFD4-EAC64E796C02}"/>
              </a:ext>
            </a:extLst>
          </p:cNvPr>
          <p:cNvCxnSpPr>
            <a:cxnSpLocks/>
          </p:cNvCxnSpPr>
          <p:nvPr/>
        </p:nvCxnSpPr>
        <p:spPr>
          <a:xfrm>
            <a:off x="5877380" y="3163411"/>
            <a:ext cx="44994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>
            <a:extLst>
              <a:ext uri="{FF2B5EF4-FFF2-40B4-BE49-F238E27FC236}">
                <a16:creationId xmlns:a16="http://schemas.microsoft.com/office/drawing/2014/main" id="{9AAA9426-107D-4729-A73E-8FED17BBA1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843" y="1754584"/>
            <a:ext cx="4932532" cy="278923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1E0EEB0D-931A-427E-ADA3-3C1271D9C346}"/>
              </a:ext>
            </a:extLst>
          </p:cNvPr>
          <p:cNvSpPr txBox="1"/>
          <p:nvPr/>
        </p:nvSpPr>
        <p:spPr>
          <a:xfrm>
            <a:off x="7231533" y="4599245"/>
            <a:ext cx="3647152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第二步</a:t>
            </a:r>
            <a:r>
              <a:rPr lang="zh-CN" altLang="en-US">
                <a:latin typeface="+mj-ea"/>
                <a:ea typeface="+mj-ea"/>
              </a:rPr>
              <a:t>，点击图标，即可插入视频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49D9E10-ED30-476E-8F82-4A6F8C16875B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9E53759-77B1-4DB4-B479-9674066769B4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715EFCC-C5C2-448D-95C8-C9A65D0D5A75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E024F8D-7386-4A20-B505-13BE1587A147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A6707BB8-E096-480D-A98D-9D4F90E357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E8D07D3B-C839-4999-A6BF-D27242A87A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C9A4CF5C-E0FA-4BAC-8491-4674CDD0E50D}"/>
              </a:ext>
            </a:extLst>
          </p:cNvPr>
          <p:cNvSpPr/>
          <p:nvPr/>
        </p:nvSpPr>
        <p:spPr>
          <a:xfrm>
            <a:off x="4328528" y="497520"/>
            <a:ext cx="3534945" cy="531177"/>
          </a:xfrm>
          <a:prstGeom prst="roundRect">
            <a:avLst>
              <a:gd name="adj" fmla="val 123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68CBCC9-7012-493B-87B8-FABF63B073DD}"/>
              </a:ext>
            </a:extLst>
          </p:cNvPr>
          <p:cNvSpPr txBox="1"/>
          <p:nvPr/>
        </p:nvSpPr>
        <p:spPr>
          <a:xfrm>
            <a:off x="4618673" y="53227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小小操作之更换视频</a:t>
            </a: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3ADBC42A-076B-4574-8728-2B8F28EA3008}"/>
              </a:ext>
            </a:extLst>
          </p:cNvPr>
          <p:cNvSpPr/>
          <p:nvPr/>
        </p:nvSpPr>
        <p:spPr>
          <a:xfrm flipV="1">
            <a:off x="5966589" y="934514"/>
            <a:ext cx="258823" cy="22312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29182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CCCC5F37-3980-4E4A-8F71-DA60A8407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345" y="1322928"/>
            <a:ext cx="10193310" cy="100617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D05CF266-E76D-49F2-AF77-ACF88B3A9B42}"/>
              </a:ext>
            </a:extLst>
          </p:cNvPr>
          <p:cNvSpPr txBox="1"/>
          <p:nvPr/>
        </p:nvSpPr>
        <p:spPr>
          <a:xfrm>
            <a:off x="1931238" y="5459615"/>
            <a:ext cx="8329524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菜单栏选项卡下的</a:t>
            </a:r>
            <a:r>
              <a:rPr lang="en-US" altLang="zh-CN" b="1">
                <a:solidFill>
                  <a:schemeClr val="accent1"/>
                </a:solidFill>
                <a:latin typeface="+mj-ea"/>
                <a:ea typeface="+mj-ea"/>
              </a:rPr>
              <a:t>【</a:t>
            </a: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设计</a:t>
            </a:r>
            <a:r>
              <a:rPr lang="en-US" altLang="zh-CN" b="1">
                <a:solidFill>
                  <a:schemeClr val="accent1"/>
                </a:solidFill>
                <a:latin typeface="+mj-ea"/>
                <a:ea typeface="+mj-ea"/>
              </a:rPr>
              <a:t>】</a:t>
            </a: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→</a:t>
            </a:r>
            <a:r>
              <a:rPr lang="en-US" altLang="zh-CN" b="1">
                <a:solidFill>
                  <a:schemeClr val="accent1"/>
                </a:solidFill>
                <a:latin typeface="+mj-ea"/>
                <a:ea typeface="+mj-ea"/>
              </a:rPr>
              <a:t>【</a:t>
            </a: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变体</a:t>
            </a:r>
            <a:r>
              <a:rPr lang="en-US" altLang="zh-CN" b="1">
                <a:solidFill>
                  <a:schemeClr val="accent1"/>
                </a:solidFill>
                <a:latin typeface="+mj-ea"/>
                <a:ea typeface="+mj-ea"/>
              </a:rPr>
              <a:t>】</a:t>
            </a: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→</a:t>
            </a:r>
            <a:r>
              <a:rPr lang="en-US" altLang="zh-CN" b="1">
                <a:solidFill>
                  <a:schemeClr val="accent1"/>
                </a:solidFill>
                <a:latin typeface="+mj-ea"/>
                <a:ea typeface="+mj-ea"/>
              </a:rPr>
              <a:t>【</a:t>
            </a: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颜色</a:t>
            </a:r>
            <a:r>
              <a:rPr lang="en-US" altLang="zh-CN" b="1">
                <a:solidFill>
                  <a:schemeClr val="accent1"/>
                </a:solidFill>
                <a:latin typeface="+mj-ea"/>
                <a:ea typeface="+mj-ea"/>
              </a:rPr>
              <a:t>】,</a:t>
            </a: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即可更改主题颜色，如图所示</a:t>
            </a:r>
            <a:endParaRPr lang="en-US" altLang="zh-CN">
              <a:latin typeface="+mj-ea"/>
              <a:ea typeface="+mj-ea"/>
            </a:endParaRP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BDA150A0-9C62-4725-BFD4-EAC64E796C02}"/>
              </a:ext>
            </a:extLst>
          </p:cNvPr>
          <p:cNvCxnSpPr>
            <a:cxnSpLocks/>
          </p:cNvCxnSpPr>
          <p:nvPr/>
        </p:nvCxnSpPr>
        <p:spPr>
          <a:xfrm>
            <a:off x="6096000" y="2453208"/>
            <a:ext cx="0" cy="4216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949D9E10-ED30-476E-8F82-4A6F8C16875B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9E53759-77B1-4DB4-B479-9674066769B4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715EFCC-C5C2-448D-95C8-C9A65D0D5A75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E024F8D-7386-4A20-B505-13BE1587A147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A6707BB8-E096-480D-A98D-9D4F90E357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E8D07D3B-C839-4999-A6BF-D27242A87A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E821B066-8729-4699-9361-2ECAB8D118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23759" y="2998934"/>
            <a:ext cx="6144482" cy="218152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E44A9327-6DB7-478D-9A69-30617440B243}"/>
              </a:ext>
            </a:extLst>
          </p:cNvPr>
          <p:cNvSpPr/>
          <p:nvPr/>
        </p:nvSpPr>
        <p:spPr>
          <a:xfrm>
            <a:off x="4099744" y="497520"/>
            <a:ext cx="3992512" cy="531177"/>
          </a:xfrm>
          <a:prstGeom prst="roundRect">
            <a:avLst>
              <a:gd name="adj" fmla="val 123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AAAEC528-9D48-4459-8F02-2F26E5B8C0F0}"/>
              </a:ext>
            </a:extLst>
          </p:cNvPr>
          <p:cNvSpPr/>
          <p:nvPr/>
        </p:nvSpPr>
        <p:spPr>
          <a:xfrm flipV="1">
            <a:off x="5966589" y="934514"/>
            <a:ext cx="258823" cy="22312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5">
            <a:extLst>
              <a:ext uri="{FF2B5EF4-FFF2-40B4-BE49-F238E27FC236}">
                <a16:creationId xmlns:a16="http://schemas.microsoft.com/office/drawing/2014/main" id="{1DA50990-7DDD-4C45-902D-DB01E1D22DBB}"/>
              </a:ext>
            </a:extLst>
          </p:cNvPr>
          <p:cNvSpPr/>
          <p:nvPr/>
        </p:nvSpPr>
        <p:spPr bwMode="auto">
          <a:xfrm>
            <a:off x="4305562" y="614075"/>
            <a:ext cx="3234074" cy="314209"/>
          </a:xfrm>
          <a:custGeom>
            <a:avLst/>
            <a:gdLst>
              <a:gd name="T0" fmla="*/ 1519 w 5081"/>
              <a:gd name="T1" fmla="*/ 429 h 515"/>
              <a:gd name="T2" fmla="*/ 1150 w 5081"/>
              <a:gd name="T3" fmla="*/ 437 h 515"/>
              <a:gd name="T4" fmla="*/ 3049 w 5081"/>
              <a:gd name="T5" fmla="*/ 211 h 515"/>
              <a:gd name="T6" fmla="*/ 1448 w 5081"/>
              <a:gd name="T7" fmla="*/ 207 h 515"/>
              <a:gd name="T8" fmla="*/ 3934 w 5081"/>
              <a:gd name="T9" fmla="*/ 205 h 515"/>
              <a:gd name="T10" fmla="*/ 3871 w 5081"/>
              <a:gd name="T11" fmla="*/ 298 h 515"/>
              <a:gd name="T12" fmla="*/ 4378 w 5081"/>
              <a:gd name="T13" fmla="*/ 200 h 515"/>
              <a:gd name="T14" fmla="*/ 1500 w 5081"/>
              <a:gd name="T15" fmla="*/ 164 h 515"/>
              <a:gd name="T16" fmla="*/ 1183 w 5081"/>
              <a:gd name="T17" fmla="*/ 285 h 515"/>
              <a:gd name="T18" fmla="*/ 588 w 5081"/>
              <a:gd name="T19" fmla="*/ 115 h 515"/>
              <a:gd name="T20" fmla="*/ 74 w 5081"/>
              <a:gd name="T21" fmla="*/ 379 h 515"/>
              <a:gd name="T22" fmla="*/ 919 w 5081"/>
              <a:gd name="T23" fmla="*/ 115 h 515"/>
              <a:gd name="T24" fmla="*/ 3813 w 5081"/>
              <a:gd name="T25" fmla="*/ 148 h 515"/>
              <a:gd name="T26" fmla="*/ 4395 w 5081"/>
              <a:gd name="T27" fmla="*/ 97 h 515"/>
              <a:gd name="T28" fmla="*/ 1272 w 5081"/>
              <a:gd name="T29" fmla="*/ 66 h 515"/>
              <a:gd name="T30" fmla="*/ 4992 w 5081"/>
              <a:gd name="T31" fmla="*/ 277 h 515"/>
              <a:gd name="T32" fmla="*/ 1474 w 5081"/>
              <a:gd name="T33" fmla="*/ 142 h 515"/>
              <a:gd name="T34" fmla="*/ 1177 w 5081"/>
              <a:gd name="T35" fmla="*/ 158 h 515"/>
              <a:gd name="T36" fmla="*/ 1124 w 5081"/>
              <a:gd name="T37" fmla="*/ 473 h 515"/>
              <a:gd name="T38" fmla="*/ 1073 w 5081"/>
              <a:gd name="T39" fmla="*/ 316 h 515"/>
              <a:gd name="T40" fmla="*/ 1073 w 5081"/>
              <a:gd name="T41" fmla="*/ 95 h 515"/>
              <a:gd name="T42" fmla="*/ 639 w 5081"/>
              <a:gd name="T43" fmla="*/ 490 h 515"/>
              <a:gd name="T44" fmla="*/ 292 w 5081"/>
              <a:gd name="T45" fmla="*/ 385 h 515"/>
              <a:gd name="T46" fmla="*/ 214 w 5081"/>
              <a:gd name="T47" fmla="*/ 7 h 515"/>
              <a:gd name="T48" fmla="*/ 1552 w 5081"/>
              <a:gd name="T49" fmla="*/ 321 h 515"/>
              <a:gd name="T50" fmla="*/ 3543 w 5081"/>
              <a:gd name="T51" fmla="*/ 111 h 515"/>
              <a:gd name="T52" fmla="*/ 3546 w 5081"/>
              <a:gd name="T53" fmla="*/ 256 h 515"/>
              <a:gd name="T54" fmla="*/ 3456 w 5081"/>
              <a:gd name="T55" fmla="*/ 417 h 515"/>
              <a:gd name="T56" fmla="*/ 3338 w 5081"/>
              <a:gd name="T57" fmla="*/ 303 h 515"/>
              <a:gd name="T58" fmla="*/ 3400 w 5081"/>
              <a:gd name="T59" fmla="*/ 157 h 515"/>
              <a:gd name="T60" fmla="*/ 3400 w 5081"/>
              <a:gd name="T61" fmla="*/ 38 h 515"/>
              <a:gd name="T62" fmla="*/ 1867 w 5081"/>
              <a:gd name="T63" fmla="*/ 145 h 515"/>
              <a:gd name="T64" fmla="*/ 2014 w 5081"/>
              <a:gd name="T65" fmla="*/ 394 h 515"/>
              <a:gd name="T66" fmla="*/ 1673 w 5081"/>
              <a:gd name="T67" fmla="*/ 200 h 515"/>
              <a:gd name="T68" fmla="*/ 4437 w 5081"/>
              <a:gd name="T69" fmla="*/ 143 h 515"/>
              <a:gd name="T70" fmla="*/ 4500 w 5081"/>
              <a:gd name="T71" fmla="*/ 414 h 515"/>
              <a:gd name="T72" fmla="*/ 4244 w 5081"/>
              <a:gd name="T73" fmla="*/ 484 h 515"/>
              <a:gd name="T74" fmla="*/ 3901 w 5081"/>
              <a:gd name="T75" fmla="*/ 10 h 515"/>
              <a:gd name="T76" fmla="*/ 4078 w 5081"/>
              <a:gd name="T77" fmla="*/ 298 h 515"/>
              <a:gd name="T78" fmla="*/ 3714 w 5081"/>
              <a:gd name="T79" fmla="*/ 435 h 515"/>
              <a:gd name="T80" fmla="*/ 3735 w 5081"/>
              <a:gd name="T81" fmla="*/ 160 h 515"/>
              <a:gd name="T82" fmla="*/ 3688 w 5081"/>
              <a:gd name="T83" fmla="*/ 473 h 515"/>
              <a:gd name="T84" fmla="*/ 3585 w 5081"/>
              <a:gd name="T85" fmla="*/ 326 h 515"/>
              <a:gd name="T86" fmla="*/ 3636 w 5081"/>
              <a:gd name="T87" fmla="*/ 7 h 515"/>
              <a:gd name="T88" fmla="*/ 2342 w 5081"/>
              <a:gd name="T89" fmla="*/ 77 h 515"/>
              <a:gd name="T90" fmla="*/ 2522 w 5081"/>
              <a:gd name="T91" fmla="*/ 482 h 515"/>
              <a:gd name="T92" fmla="*/ 2122 w 5081"/>
              <a:gd name="T93" fmla="*/ 349 h 515"/>
              <a:gd name="T94" fmla="*/ 2226 w 5081"/>
              <a:gd name="T95" fmla="*/ 32 h 515"/>
              <a:gd name="T96" fmla="*/ 3145 w 5081"/>
              <a:gd name="T97" fmla="*/ 115 h 515"/>
              <a:gd name="T98" fmla="*/ 3222 w 5081"/>
              <a:gd name="T99" fmla="*/ 290 h 515"/>
              <a:gd name="T100" fmla="*/ 3221 w 5081"/>
              <a:gd name="T101" fmla="*/ 85 h 515"/>
              <a:gd name="T102" fmla="*/ 3303 w 5081"/>
              <a:gd name="T103" fmla="*/ 385 h 515"/>
              <a:gd name="T104" fmla="*/ 3178 w 5081"/>
              <a:gd name="T105" fmla="*/ 460 h 515"/>
              <a:gd name="T106" fmla="*/ 3131 w 5081"/>
              <a:gd name="T107" fmla="*/ 479 h 515"/>
              <a:gd name="T108" fmla="*/ 3111 w 5081"/>
              <a:gd name="T109" fmla="*/ 204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081" h="515">
                <a:moveTo>
                  <a:pt x="1306" y="292"/>
                </a:moveTo>
                <a:lnTo>
                  <a:pt x="1371" y="292"/>
                </a:lnTo>
                <a:lnTo>
                  <a:pt x="1371" y="315"/>
                </a:lnTo>
                <a:lnTo>
                  <a:pt x="1512" y="315"/>
                </a:lnTo>
                <a:lnTo>
                  <a:pt x="1512" y="367"/>
                </a:lnTo>
                <a:lnTo>
                  <a:pt x="1401" y="367"/>
                </a:lnTo>
                <a:cubicBezTo>
                  <a:pt x="1431" y="394"/>
                  <a:pt x="1470" y="415"/>
                  <a:pt x="1519" y="429"/>
                </a:cubicBezTo>
                <a:cubicBezTo>
                  <a:pt x="1505" y="448"/>
                  <a:pt x="1493" y="465"/>
                  <a:pt x="1483" y="481"/>
                </a:cubicBezTo>
                <a:cubicBezTo>
                  <a:pt x="1437" y="459"/>
                  <a:pt x="1399" y="430"/>
                  <a:pt x="1371" y="396"/>
                </a:cubicBezTo>
                <a:lnTo>
                  <a:pt x="1371" y="495"/>
                </a:lnTo>
                <a:lnTo>
                  <a:pt x="1306" y="495"/>
                </a:lnTo>
                <a:lnTo>
                  <a:pt x="1306" y="395"/>
                </a:lnTo>
                <a:cubicBezTo>
                  <a:pt x="1269" y="435"/>
                  <a:pt x="1231" y="464"/>
                  <a:pt x="1193" y="484"/>
                </a:cubicBezTo>
                <a:cubicBezTo>
                  <a:pt x="1181" y="471"/>
                  <a:pt x="1167" y="455"/>
                  <a:pt x="1150" y="437"/>
                </a:cubicBezTo>
                <a:cubicBezTo>
                  <a:pt x="1200" y="416"/>
                  <a:pt x="1240" y="393"/>
                  <a:pt x="1271" y="367"/>
                </a:cubicBezTo>
                <a:lnTo>
                  <a:pt x="1169" y="367"/>
                </a:lnTo>
                <a:lnTo>
                  <a:pt x="1169" y="315"/>
                </a:lnTo>
                <a:lnTo>
                  <a:pt x="1306" y="315"/>
                </a:lnTo>
                <a:lnTo>
                  <a:pt x="1306" y="292"/>
                </a:lnTo>
                <a:close/>
                <a:moveTo>
                  <a:pt x="2566" y="211"/>
                </a:moveTo>
                <a:lnTo>
                  <a:pt x="3049" y="211"/>
                </a:lnTo>
                <a:lnTo>
                  <a:pt x="3049" y="285"/>
                </a:lnTo>
                <a:lnTo>
                  <a:pt x="2566" y="285"/>
                </a:lnTo>
                <a:lnTo>
                  <a:pt x="2566" y="211"/>
                </a:lnTo>
                <a:close/>
                <a:moveTo>
                  <a:pt x="1407" y="207"/>
                </a:moveTo>
                <a:lnTo>
                  <a:pt x="1407" y="242"/>
                </a:lnTo>
                <a:lnTo>
                  <a:pt x="1448" y="242"/>
                </a:lnTo>
                <a:lnTo>
                  <a:pt x="1448" y="207"/>
                </a:lnTo>
                <a:lnTo>
                  <a:pt x="1407" y="207"/>
                </a:lnTo>
                <a:close/>
                <a:moveTo>
                  <a:pt x="1235" y="207"/>
                </a:moveTo>
                <a:lnTo>
                  <a:pt x="1235" y="242"/>
                </a:lnTo>
                <a:lnTo>
                  <a:pt x="1275" y="242"/>
                </a:lnTo>
                <a:lnTo>
                  <a:pt x="1275" y="207"/>
                </a:lnTo>
                <a:lnTo>
                  <a:pt x="1235" y="207"/>
                </a:lnTo>
                <a:close/>
                <a:moveTo>
                  <a:pt x="3934" y="205"/>
                </a:moveTo>
                <a:cubicBezTo>
                  <a:pt x="3934" y="250"/>
                  <a:pt x="3934" y="281"/>
                  <a:pt x="3933" y="298"/>
                </a:cubicBezTo>
                <a:lnTo>
                  <a:pt x="3988" y="298"/>
                </a:lnTo>
                <a:lnTo>
                  <a:pt x="3988" y="205"/>
                </a:lnTo>
                <a:lnTo>
                  <a:pt x="3934" y="205"/>
                </a:lnTo>
                <a:close/>
                <a:moveTo>
                  <a:pt x="3819" y="205"/>
                </a:moveTo>
                <a:lnTo>
                  <a:pt x="3819" y="298"/>
                </a:lnTo>
                <a:lnTo>
                  <a:pt x="3871" y="298"/>
                </a:lnTo>
                <a:cubicBezTo>
                  <a:pt x="3872" y="288"/>
                  <a:pt x="3873" y="257"/>
                  <a:pt x="3873" y="205"/>
                </a:cubicBezTo>
                <a:lnTo>
                  <a:pt x="3819" y="205"/>
                </a:lnTo>
                <a:close/>
                <a:moveTo>
                  <a:pt x="4378" y="200"/>
                </a:moveTo>
                <a:lnTo>
                  <a:pt x="4378" y="272"/>
                </a:lnTo>
                <a:lnTo>
                  <a:pt x="4470" y="272"/>
                </a:lnTo>
                <a:lnTo>
                  <a:pt x="4470" y="200"/>
                </a:lnTo>
                <a:lnTo>
                  <a:pt x="4378" y="200"/>
                </a:lnTo>
                <a:close/>
                <a:moveTo>
                  <a:pt x="4216" y="200"/>
                </a:moveTo>
                <a:lnTo>
                  <a:pt x="4216" y="272"/>
                </a:lnTo>
                <a:lnTo>
                  <a:pt x="4309" y="272"/>
                </a:lnTo>
                <a:lnTo>
                  <a:pt x="4309" y="200"/>
                </a:lnTo>
                <a:lnTo>
                  <a:pt x="4216" y="200"/>
                </a:lnTo>
                <a:close/>
                <a:moveTo>
                  <a:pt x="1355" y="164"/>
                </a:moveTo>
                <a:lnTo>
                  <a:pt x="1500" y="164"/>
                </a:lnTo>
                <a:lnTo>
                  <a:pt x="1500" y="285"/>
                </a:lnTo>
                <a:lnTo>
                  <a:pt x="1355" y="285"/>
                </a:lnTo>
                <a:lnTo>
                  <a:pt x="1355" y="164"/>
                </a:lnTo>
                <a:close/>
                <a:moveTo>
                  <a:pt x="1183" y="164"/>
                </a:moveTo>
                <a:lnTo>
                  <a:pt x="1328" y="164"/>
                </a:lnTo>
                <a:lnTo>
                  <a:pt x="1328" y="285"/>
                </a:lnTo>
                <a:lnTo>
                  <a:pt x="1183" y="285"/>
                </a:lnTo>
                <a:lnTo>
                  <a:pt x="1183" y="164"/>
                </a:lnTo>
                <a:close/>
                <a:moveTo>
                  <a:pt x="3456" y="157"/>
                </a:moveTo>
                <a:lnTo>
                  <a:pt x="3456" y="185"/>
                </a:lnTo>
                <a:lnTo>
                  <a:pt x="3497" y="185"/>
                </a:lnTo>
                <a:lnTo>
                  <a:pt x="3497" y="157"/>
                </a:lnTo>
                <a:lnTo>
                  <a:pt x="3456" y="157"/>
                </a:lnTo>
                <a:close/>
                <a:moveTo>
                  <a:pt x="588" y="115"/>
                </a:moveTo>
                <a:lnTo>
                  <a:pt x="663" y="133"/>
                </a:lnTo>
                <a:cubicBezTo>
                  <a:pt x="639" y="222"/>
                  <a:pt x="613" y="304"/>
                  <a:pt x="586" y="379"/>
                </a:cubicBezTo>
                <a:lnTo>
                  <a:pt x="512" y="351"/>
                </a:lnTo>
                <a:cubicBezTo>
                  <a:pt x="541" y="275"/>
                  <a:pt x="566" y="196"/>
                  <a:pt x="588" y="115"/>
                </a:cubicBezTo>
                <a:close/>
                <a:moveTo>
                  <a:pt x="76" y="115"/>
                </a:moveTo>
                <a:lnTo>
                  <a:pt x="151" y="133"/>
                </a:lnTo>
                <a:cubicBezTo>
                  <a:pt x="127" y="222"/>
                  <a:pt x="101" y="304"/>
                  <a:pt x="74" y="379"/>
                </a:cubicBezTo>
                <a:lnTo>
                  <a:pt x="0" y="351"/>
                </a:lnTo>
                <a:cubicBezTo>
                  <a:pt x="29" y="275"/>
                  <a:pt x="54" y="196"/>
                  <a:pt x="76" y="115"/>
                </a:cubicBezTo>
                <a:close/>
                <a:moveTo>
                  <a:pt x="919" y="115"/>
                </a:moveTo>
                <a:cubicBezTo>
                  <a:pt x="951" y="188"/>
                  <a:pt x="981" y="264"/>
                  <a:pt x="1011" y="345"/>
                </a:cubicBezTo>
                <a:lnTo>
                  <a:pt x="932" y="376"/>
                </a:lnTo>
                <a:cubicBezTo>
                  <a:pt x="905" y="289"/>
                  <a:pt x="877" y="210"/>
                  <a:pt x="849" y="138"/>
                </a:cubicBezTo>
                <a:lnTo>
                  <a:pt x="919" y="115"/>
                </a:lnTo>
                <a:close/>
                <a:moveTo>
                  <a:pt x="407" y="115"/>
                </a:moveTo>
                <a:cubicBezTo>
                  <a:pt x="439" y="188"/>
                  <a:pt x="469" y="264"/>
                  <a:pt x="499" y="345"/>
                </a:cubicBezTo>
                <a:lnTo>
                  <a:pt x="420" y="376"/>
                </a:lnTo>
                <a:cubicBezTo>
                  <a:pt x="393" y="289"/>
                  <a:pt x="365" y="210"/>
                  <a:pt x="337" y="138"/>
                </a:cubicBezTo>
                <a:lnTo>
                  <a:pt x="407" y="115"/>
                </a:lnTo>
                <a:close/>
                <a:moveTo>
                  <a:pt x="3849" y="99"/>
                </a:moveTo>
                <a:cubicBezTo>
                  <a:pt x="3838" y="116"/>
                  <a:pt x="3826" y="132"/>
                  <a:pt x="3813" y="148"/>
                </a:cubicBezTo>
                <a:lnTo>
                  <a:pt x="3908" y="148"/>
                </a:lnTo>
                <a:lnTo>
                  <a:pt x="3947" y="99"/>
                </a:lnTo>
                <a:lnTo>
                  <a:pt x="3849" y="99"/>
                </a:lnTo>
                <a:close/>
                <a:moveTo>
                  <a:pt x="4256" y="97"/>
                </a:moveTo>
                <a:cubicBezTo>
                  <a:pt x="4243" y="113"/>
                  <a:pt x="4228" y="128"/>
                  <a:pt x="4213" y="143"/>
                </a:cubicBezTo>
                <a:lnTo>
                  <a:pt x="4354" y="143"/>
                </a:lnTo>
                <a:lnTo>
                  <a:pt x="4395" y="97"/>
                </a:lnTo>
                <a:lnTo>
                  <a:pt x="4256" y="97"/>
                </a:lnTo>
                <a:close/>
                <a:moveTo>
                  <a:pt x="3456" y="83"/>
                </a:moveTo>
                <a:lnTo>
                  <a:pt x="3456" y="111"/>
                </a:lnTo>
                <a:lnTo>
                  <a:pt x="3497" y="111"/>
                </a:lnTo>
                <a:lnTo>
                  <a:pt x="3497" y="83"/>
                </a:lnTo>
                <a:lnTo>
                  <a:pt x="3456" y="83"/>
                </a:lnTo>
                <a:close/>
                <a:moveTo>
                  <a:pt x="1272" y="66"/>
                </a:moveTo>
                <a:lnTo>
                  <a:pt x="1272" y="94"/>
                </a:lnTo>
                <a:lnTo>
                  <a:pt x="1411" y="94"/>
                </a:lnTo>
                <a:lnTo>
                  <a:pt x="1411" y="66"/>
                </a:lnTo>
                <a:lnTo>
                  <a:pt x="1272" y="66"/>
                </a:lnTo>
                <a:close/>
                <a:moveTo>
                  <a:pt x="5015" y="41"/>
                </a:moveTo>
                <a:lnTo>
                  <a:pt x="5081" y="41"/>
                </a:lnTo>
                <a:cubicBezTo>
                  <a:pt x="5022" y="113"/>
                  <a:pt x="4992" y="191"/>
                  <a:pt x="4992" y="277"/>
                </a:cubicBezTo>
                <a:cubicBezTo>
                  <a:pt x="4992" y="364"/>
                  <a:pt x="5022" y="443"/>
                  <a:pt x="5081" y="515"/>
                </a:cubicBezTo>
                <a:lnTo>
                  <a:pt x="5014" y="515"/>
                </a:lnTo>
                <a:cubicBezTo>
                  <a:pt x="4954" y="448"/>
                  <a:pt x="4923" y="368"/>
                  <a:pt x="4923" y="278"/>
                </a:cubicBezTo>
                <a:cubicBezTo>
                  <a:pt x="4923" y="185"/>
                  <a:pt x="4954" y="107"/>
                  <a:pt x="5015" y="41"/>
                </a:cubicBezTo>
                <a:close/>
                <a:moveTo>
                  <a:pt x="1208" y="19"/>
                </a:moveTo>
                <a:lnTo>
                  <a:pt x="1474" y="19"/>
                </a:lnTo>
                <a:lnTo>
                  <a:pt x="1474" y="142"/>
                </a:lnTo>
                <a:lnTo>
                  <a:pt x="1208" y="142"/>
                </a:lnTo>
                <a:lnTo>
                  <a:pt x="1208" y="19"/>
                </a:lnTo>
                <a:close/>
                <a:moveTo>
                  <a:pt x="1073" y="7"/>
                </a:moveTo>
                <a:lnTo>
                  <a:pt x="1133" y="7"/>
                </a:lnTo>
                <a:lnTo>
                  <a:pt x="1133" y="95"/>
                </a:lnTo>
                <a:lnTo>
                  <a:pt x="1177" y="95"/>
                </a:lnTo>
                <a:lnTo>
                  <a:pt x="1177" y="158"/>
                </a:lnTo>
                <a:lnTo>
                  <a:pt x="1133" y="158"/>
                </a:lnTo>
                <a:lnTo>
                  <a:pt x="1133" y="230"/>
                </a:lnTo>
                <a:cubicBezTo>
                  <a:pt x="1146" y="227"/>
                  <a:pt x="1157" y="224"/>
                  <a:pt x="1167" y="221"/>
                </a:cubicBezTo>
                <a:cubicBezTo>
                  <a:pt x="1166" y="247"/>
                  <a:pt x="1166" y="270"/>
                  <a:pt x="1167" y="288"/>
                </a:cubicBezTo>
                <a:lnTo>
                  <a:pt x="1133" y="298"/>
                </a:lnTo>
                <a:lnTo>
                  <a:pt x="1133" y="429"/>
                </a:lnTo>
                <a:cubicBezTo>
                  <a:pt x="1133" y="448"/>
                  <a:pt x="1130" y="462"/>
                  <a:pt x="1124" y="473"/>
                </a:cubicBezTo>
                <a:cubicBezTo>
                  <a:pt x="1117" y="483"/>
                  <a:pt x="1106" y="489"/>
                  <a:pt x="1090" y="491"/>
                </a:cubicBezTo>
                <a:cubicBezTo>
                  <a:pt x="1073" y="493"/>
                  <a:pt x="1055" y="494"/>
                  <a:pt x="1036" y="494"/>
                </a:cubicBezTo>
                <a:cubicBezTo>
                  <a:pt x="1032" y="474"/>
                  <a:pt x="1028" y="453"/>
                  <a:pt x="1024" y="429"/>
                </a:cubicBezTo>
                <a:cubicBezTo>
                  <a:pt x="1047" y="430"/>
                  <a:pt x="1060" y="430"/>
                  <a:pt x="1063" y="429"/>
                </a:cubicBezTo>
                <a:cubicBezTo>
                  <a:pt x="1065" y="429"/>
                  <a:pt x="1068" y="427"/>
                  <a:pt x="1070" y="424"/>
                </a:cubicBezTo>
                <a:cubicBezTo>
                  <a:pt x="1071" y="420"/>
                  <a:pt x="1072" y="416"/>
                  <a:pt x="1073" y="410"/>
                </a:cubicBezTo>
                <a:lnTo>
                  <a:pt x="1073" y="316"/>
                </a:lnTo>
                <a:lnTo>
                  <a:pt x="1026" y="330"/>
                </a:lnTo>
                <a:lnTo>
                  <a:pt x="1021" y="256"/>
                </a:lnTo>
                <a:cubicBezTo>
                  <a:pt x="1040" y="252"/>
                  <a:pt x="1057" y="249"/>
                  <a:pt x="1073" y="245"/>
                </a:cubicBezTo>
                <a:lnTo>
                  <a:pt x="1073" y="158"/>
                </a:lnTo>
                <a:lnTo>
                  <a:pt x="1031" y="158"/>
                </a:lnTo>
                <a:lnTo>
                  <a:pt x="1031" y="95"/>
                </a:lnTo>
                <a:lnTo>
                  <a:pt x="1073" y="95"/>
                </a:lnTo>
                <a:lnTo>
                  <a:pt x="1073" y="7"/>
                </a:lnTo>
                <a:close/>
                <a:moveTo>
                  <a:pt x="726" y="7"/>
                </a:moveTo>
                <a:lnTo>
                  <a:pt x="804" y="7"/>
                </a:lnTo>
                <a:lnTo>
                  <a:pt x="804" y="385"/>
                </a:lnTo>
                <a:cubicBezTo>
                  <a:pt x="804" y="418"/>
                  <a:pt x="798" y="442"/>
                  <a:pt x="788" y="458"/>
                </a:cubicBezTo>
                <a:cubicBezTo>
                  <a:pt x="778" y="473"/>
                  <a:pt x="765" y="483"/>
                  <a:pt x="749" y="485"/>
                </a:cubicBezTo>
                <a:cubicBezTo>
                  <a:pt x="733" y="488"/>
                  <a:pt x="696" y="490"/>
                  <a:pt x="639" y="490"/>
                </a:cubicBezTo>
                <a:cubicBezTo>
                  <a:pt x="634" y="461"/>
                  <a:pt x="627" y="435"/>
                  <a:pt x="620" y="411"/>
                </a:cubicBezTo>
                <a:cubicBezTo>
                  <a:pt x="647" y="414"/>
                  <a:pt x="670" y="415"/>
                  <a:pt x="690" y="415"/>
                </a:cubicBezTo>
                <a:cubicBezTo>
                  <a:pt x="714" y="415"/>
                  <a:pt x="726" y="401"/>
                  <a:pt x="726" y="374"/>
                </a:cubicBezTo>
                <a:lnTo>
                  <a:pt x="726" y="7"/>
                </a:lnTo>
                <a:close/>
                <a:moveTo>
                  <a:pt x="214" y="7"/>
                </a:moveTo>
                <a:lnTo>
                  <a:pt x="292" y="7"/>
                </a:lnTo>
                <a:lnTo>
                  <a:pt x="292" y="385"/>
                </a:lnTo>
                <a:cubicBezTo>
                  <a:pt x="292" y="418"/>
                  <a:pt x="286" y="442"/>
                  <a:pt x="276" y="458"/>
                </a:cubicBezTo>
                <a:cubicBezTo>
                  <a:pt x="266" y="473"/>
                  <a:pt x="253" y="483"/>
                  <a:pt x="237" y="485"/>
                </a:cubicBezTo>
                <a:cubicBezTo>
                  <a:pt x="221" y="488"/>
                  <a:pt x="184" y="490"/>
                  <a:pt x="127" y="490"/>
                </a:cubicBezTo>
                <a:cubicBezTo>
                  <a:pt x="122" y="461"/>
                  <a:pt x="115" y="435"/>
                  <a:pt x="108" y="411"/>
                </a:cubicBezTo>
                <a:cubicBezTo>
                  <a:pt x="135" y="414"/>
                  <a:pt x="158" y="415"/>
                  <a:pt x="178" y="415"/>
                </a:cubicBezTo>
                <a:cubicBezTo>
                  <a:pt x="202" y="415"/>
                  <a:pt x="214" y="401"/>
                  <a:pt x="214" y="374"/>
                </a:cubicBezTo>
                <a:lnTo>
                  <a:pt x="214" y="7"/>
                </a:lnTo>
                <a:close/>
                <a:moveTo>
                  <a:pt x="1632" y="5"/>
                </a:moveTo>
                <a:lnTo>
                  <a:pt x="1699" y="25"/>
                </a:lnTo>
                <a:cubicBezTo>
                  <a:pt x="1688" y="58"/>
                  <a:pt x="1676" y="91"/>
                  <a:pt x="1663" y="122"/>
                </a:cubicBezTo>
                <a:lnTo>
                  <a:pt x="1663" y="495"/>
                </a:lnTo>
                <a:lnTo>
                  <a:pt x="1595" y="495"/>
                </a:lnTo>
                <a:lnTo>
                  <a:pt x="1595" y="255"/>
                </a:lnTo>
                <a:cubicBezTo>
                  <a:pt x="1581" y="278"/>
                  <a:pt x="1567" y="299"/>
                  <a:pt x="1552" y="321"/>
                </a:cubicBezTo>
                <a:cubicBezTo>
                  <a:pt x="1548" y="295"/>
                  <a:pt x="1542" y="264"/>
                  <a:pt x="1535" y="228"/>
                </a:cubicBezTo>
                <a:cubicBezTo>
                  <a:pt x="1575" y="164"/>
                  <a:pt x="1607" y="90"/>
                  <a:pt x="1632" y="5"/>
                </a:cubicBezTo>
                <a:close/>
                <a:moveTo>
                  <a:pt x="3400" y="3"/>
                </a:moveTo>
                <a:lnTo>
                  <a:pt x="3456" y="3"/>
                </a:lnTo>
                <a:lnTo>
                  <a:pt x="3456" y="38"/>
                </a:lnTo>
                <a:lnTo>
                  <a:pt x="3543" y="38"/>
                </a:lnTo>
                <a:lnTo>
                  <a:pt x="3543" y="111"/>
                </a:lnTo>
                <a:lnTo>
                  <a:pt x="3562" y="111"/>
                </a:lnTo>
                <a:lnTo>
                  <a:pt x="3562" y="157"/>
                </a:lnTo>
                <a:lnTo>
                  <a:pt x="3543" y="157"/>
                </a:lnTo>
                <a:lnTo>
                  <a:pt x="3543" y="230"/>
                </a:lnTo>
                <a:lnTo>
                  <a:pt x="3456" y="230"/>
                </a:lnTo>
                <a:lnTo>
                  <a:pt x="3456" y="256"/>
                </a:lnTo>
                <a:lnTo>
                  <a:pt x="3546" y="256"/>
                </a:lnTo>
                <a:lnTo>
                  <a:pt x="3546" y="303"/>
                </a:lnTo>
                <a:lnTo>
                  <a:pt x="3456" y="303"/>
                </a:lnTo>
                <a:lnTo>
                  <a:pt x="3456" y="330"/>
                </a:lnTo>
                <a:lnTo>
                  <a:pt x="3553" y="330"/>
                </a:lnTo>
                <a:lnTo>
                  <a:pt x="3553" y="377"/>
                </a:lnTo>
                <a:lnTo>
                  <a:pt x="3456" y="377"/>
                </a:lnTo>
                <a:lnTo>
                  <a:pt x="3456" y="417"/>
                </a:lnTo>
                <a:lnTo>
                  <a:pt x="3400" y="417"/>
                </a:lnTo>
                <a:lnTo>
                  <a:pt x="3400" y="377"/>
                </a:lnTo>
                <a:lnTo>
                  <a:pt x="3329" y="377"/>
                </a:lnTo>
                <a:lnTo>
                  <a:pt x="3329" y="330"/>
                </a:lnTo>
                <a:lnTo>
                  <a:pt x="3400" y="330"/>
                </a:lnTo>
                <a:lnTo>
                  <a:pt x="3400" y="303"/>
                </a:lnTo>
                <a:lnTo>
                  <a:pt x="3338" y="303"/>
                </a:lnTo>
                <a:lnTo>
                  <a:pt x="3338" y="256"/>
                </a:lnTo>
                <a:lnTo>
                  <a:pt x="3400" y="256"/>
                </a:lnTo>
                <a:lnTo>
                  <a:pt x="3400" y="230"/>
                </a:lnTo>
                <a:lnTo>
                  <a:pt x="3341" y="230"/>
                </a:lnTo>
                <a:lnTo>
                  <a:pt x="3341" y="185"/>
                </a:lnTo>
                <a:lnTo>
                  <a:pt x="3400" y="185"/>
                </a:lnTo>
                <a:lnTo>
                  <a:pt x="3400" y="157"/>
                </a:lnTo>
                <a:lnTo>
                  <a:pt x="3323" y="157"/>
                </a:lnTo>
                <a:lnTo>
                  <a:pt x="3323" y="111"/>
                </a:lnTo>
                <a:lnTo>
                  <a:pt x="3400" y="111"/>
                </a:lnTo>
                <a:lnTo>
                  <a:pt x="3400" y="83"/>
                </a:lnTo>
                <a:lnTo>
                  <a:pt x="3342" y="83"/>
                </a:lnTo>
                <a:lnTo>
                  <a:pt x="3342" y="38"/>
                </a:lnTo>
                <a:lnTo>
                  <a:pt x="3400" y="38"/>
                </a:lnTo>
                <a:lnTo>
                  <a:pt x="3400" y="3"/>
                </a:lnTo>
                <a:close/>
                <a:moveTo>
                  <a:pt x="1762" y="2"/>
                </a:moveTo>
                <a:lnTo>
                  <a:pt x="1827" y="18"/>
                </a:lnTo>
                <a:cubicBezTo>
                  <a:pt x="1821" y="40"/>
                  <a:pt x="1814" y="61"/>
                  <a:pt x="1807" y="81"/>
                </a:cubicBezTo>
                <a:lnTo>
                  <a:pt x="2031" y="81"/>
                </a:lnTo>
                <a:lnTo>
                  <a:pt x="2031" y="145"/>
                </a:lnTo>
                <a:lnTo>
                  <a:pt x="1867" y="145"/>
                </a:lnTo>
                <a:lnTo>
                  <a:pt x="1867" y="207"/>
                </a:lnTo>
                <a:lnTo>
                  <a:pt x="2002" y="207"/>
                </a:lnTo>
                <a:lnTo>
                  <a:pt x="2002" y="270"/>
                </a:lnTo>
                <a:lnTo>
                  <a:pt x="1867" y="270"/>
                </a:lnTo>
                <a:lnTo>
                  <a:pt x="1867" y="331"/>
                </a:lnTo>
                <a:lnTo>
                  <a:pt x="2014" y="331"/>
                </a:lnTo>
                <a:lnTo>
                  <a:pt x="2014" y="394"/>
                </a:lnTo>
                <a:lnTo>
                  <a:pt x="1867" y="394"/>
                </a:lnTo>
                <a:lnTo>
                  <a:pt x="1867" y="495"/>
                </a:lnTo>
                <a:lnTo>
                  <a:pt x="1796" y="495"/>
                </a:lnTo>
                <a:lnTo>
                  <a:pt x="1796" y="145"/>
                </a:lnTo>
                <a:lnTo>
                  <a:pt x="1781" y="145"/>
                </a:lnTo>
                <a:cubicBezTo>
                  <a:pt x="1761" y="191"/>
                  <a:pt x="1738" y="231"/>
                  <a:pt x="1712" y="265"/>
                </a:cubicBezTo>
                <a:cubicBezTo>
                  <a:pt x="1702" y="247"/>
                  <a:pt x="1689" y="225"/>
                  <a:pt x="1673" y="200"/>
                </a:cubicBezTo>
                <a:cubicBezTo>
                  <a:pt x="1711" y="143"/>
                  <a:pt x="1741" y="77"/>
                  <a:pt x="1762" y="2"/>
                </a:cubicBezTo>
                <a:close/>
                <a:moveTo>
                  <a:pt x="4240" y="1"/>
                </a:moveTo>
                <a:lnTo>
                  <a:pt x="4317" y="7"/>
                </a:lnTo>
                <a:cubicBezTo>
                  <a:pt x="4311" y="18"/>
                  <a:pt x="4304" y="29"/>
                  <a:pt x="4297" y="40"/>
                </a:cubicBezTo>
                <a:lnTo>
                  <a:pt x="4480" y="40"/>
                </a:lnTo>
                <a:lnTo>
                  <a:pt x="4480" y="95"/>
                </a:lnTo>
                <a:lnTo>
                  <a:pt x="4437" y="143"/>
                </a:lnTo>
                <a:lnTo>
                  <a:pt x="4540" y="143"/>
                </a:lnTo>
                <a:lnTo>
                  <a:pt x="4540" y="329"/>
                </a:lnTo>
                <a:lnTo>
                  <a:pt x="4216" y="329"/>
                </a:lnTo>
                <a:lnTo>
                  <a:pt x="4216" y="373"/>
                </a:lnTo>
                <a:cubicBezTo>
                  <a:pt x="4216" y="405"/>
                  <a:pt x="4232" y="421"/>
                  <a:pt x="4265" y="421"/>
                </a:cubicBezTo>
                <a:lnTo>
                  <a:pt x="4467" y="421"/>
                </a:lnTo>
                <a:cubicBezTo>
                  <a:pt x="4481" y="421"/>
                  <a:pt x="4492" y="418"/>
                  <a:pt x="4500" y="414"/>
                </a:cubicBezTo>
                <a:cubicBezTo>
                  <a:pt x="4508" y="410"/>
                  <a:pt x="4513" y="403"/>
                  <a:pt x="4515" y="395"/>
                </a:cubicBezTo>
                <a:cubicBezTo>
                  <a:pt x="4518" y="387"/>
                  <a:pt x="4522" y="366"/>
                  <a:pt x="4527" y="333"/>
                </a:cubicBezTo>
                <a:cubicBezTo>
                  <a:pt x="4556" y="344"/>
                  <a:pt x="4577" y="352"/>
                  <a:pt x="4590" y="356"/>
                </a:cubicBezTo>
                <a:cubicBezTo>
                  <a:pt x="4583" y="390"/>
                  <a:pt x="4577" y="416"/>
                  <a:pt x="4571" y="433"/>
                </a:cubicBezTo>
                <a:cubicBezTo>
                  <a:pt x="4566" y="449"/>
                  <a:pt x="4554" y="462"/>
                  <a:pt x="4536" y="471"/>
                </a:cubicBezTo>
                <a:cubicBezTo>
                  <a:pt x="4519" y="480"/>
                  <a:pt x="4495" y="484"/>
                  <a:pt x="4466" y="484"/>
                </a:cubicBezTo>
                <a:lnTo>
                  <a:pt x="4244" y="484"/>
                </a:lnTo>
                <a:cubicBezTo>
                  <a:pt x="4178" y="484"/>
                  <a:pt x="4145" y="453"/>
                  <a:pt x="4145" y="392"/>
                </a:cubicBezTo>
                <a:lnTo>
                  <a:pt x="4145" y="202"/>
                </a:lnTo>
                <a:cubicBezTo>
                  <a:pt x="4139" y="206"/>
                  <a:pt x="4133" y="211"/>
                  <a:pt x="4126" y="216"/>
                </a:cubicBezTo>
                <a:cubicBezTo>
                  <a:pt x="4116" y="195"/>
                  <a:pt x="4105" y="173"/>
                  <a:pt x="4092" y="152"/>
                </a:cubicBezTo>
                <a:cubicBezTo>
                  <a:pt x="4156" y="109"/>
                  <a:pt x="4205" y="59"/>
                  <a:pt x="4240" y="1"/>
                </a:cubicBezTo>
                <a:close/>
                <a:moveTo>
                  <a:pt x="3828" y="1"/>
                </a:moveTo>
                <a:lnTo>
                  <a:pt x="3901" y="10"/>
                </a:lnTo>
                <a:cubicBezTo>
                  <a:pt x="3895" y="22"/>
                  <a:pt x="3889" y="33"/>
                  <a:pt x="3882" y="45"/>
                </a:cubicBezTo>
                <a:lnTo>
                  <a:pt x="4025" y="45"/>
                </a:lnTo>
                <a:lnTo>
                  <a:pt x="4025" y="100"/>
                </a:lnTo>
                <a:lnTo>
                  <a:pt x="3986" y="148"/>
                </a:lnTo>
                <a:lnTo>
                  <a:pt x="4050" y="148"/>
                </a:lnTo>
                <a:lnTo>
                  <a:pt x="4050" y="298"/>
                </a:lnTo>
                <a:lnTo>
                  <a:pt x="4078" y="298"/>
                </a:lnTo>
                <a:lnTo>
                  <a:pt x="4078" y="355"/>
                </a:lnTo>
                <a:lnTo>
                  <a:pt x="3946" y="355"/>
                </a:lnTo>
                <a:cubicBezTo>
                  <a:pt x="3971" y="391"/>
                  <a:pt x="4015" y="415"/>
                  <a:pt x="4078" y="428"/>
                </a:cubicBezTo>
                <a:cubicBezTo>
                  <a:pt x="4064" y="451"/>
                  <a:pt x="4051" y="473"/>
                  <a:pt x="4039" y="496"/>
                </a:cubicBezTo>
                <a:cubicBezTo>
                  <a:pt x="3979" y="477"/>
                  <a:pt x="3935" y="443"/>
                  <a:pt x="3906" y="395"/>
                </a:cubicBezTo>
                <a:cubicBezTo>
                  <a:pt x="3880" y="439"/>
                  <a:pt x="3829" y="474"/>
                  <a:pt x="3754" y="498"/>
                </a:cubicBezTo>
                <a:cubicBezTo>
                  <a:pt x="3743" y="478"/>
                  <a:pt x="3730" y="457"/>
                  <a:pt x="3714" y="435"/>
                </a:cubicBezTo>
                <a:cubicBezTo>
                  <a:pt x="3790" y="419"/>
                  <a:pt x="3838" y="393"/>
                  <a:pt x="3855" y="355"/>
                </a:cubicBezTo>
                <a:lnTo>
                  <a:pt x="3717" y="355"/>
                </a:lnTo>
                <a:lnTo>
                  <a:pt x="3717" y="298"/>
                </a:lnTo>
                <a:lnTo>
                  <a:pt x="3758" y="298"/>
                </a:lnTo>
                <a:lnTo>
                  <a:pt x="3758" y="159"/>
                </a:lnTo>
                <a:cubicBezTo>
                  <a:pt x="3750" y="154"/>
                  <a:pt x="3743" y="149"/>
                  <a:pt x="3735" y="144"/>
                </a:cubicBezTo>
                <a:lnTo>
                  <a:pt x="3735" y="160"/>
                </a:lnTo>
                <a:lnTo>
                  <a:pt x="3698" y="160"/>
                </a:lnTo>
                <a:lnTo>
                  <a:pt x="3698" y="220"/>
                </a:lnTo>
                <a:lnTo>
                  <a:pt x="3738" y="208"/>
                </a:lnTo>
                <a:cubicBezTo>
                  <a:pt x="3736" y="236"/>
                  <a:pt x="3735" y="259"/>
                  <a:pt x="3736" y="276"/>
                </a:cubicBezTo>
                <a:lnTo>
                  <a:pt x="3698" y="288"/>
                </a:lnTo>
                <a:lnTo>
                  <a:pt x="3698" y="436"/>
                </a:lnTo>
                <a:cubicBezTo>
                  <a:pt x="3698" y="451"/>
                  <a:pt x="3695" y="464"/>
                  <a:pt x="3688" y="473"/>
                </a:cubicBezTo>
                <a:cubicBezTo>
                  <a:pt x="3682" y="481"/>
                  <a:pt x="3673" y="487"/>
                  <a:pt x="3662" y="489"/>
                </a:cubicBezTo>
                <a:cubicBezTo>
                  <a:pt x="3651" y="491"/>
                  <a:pt x="3630" y="492"/>
                  <a:pt x="3598" y="493"/>
                </a:cubicBezTo>
                <a:cubicBezTo>
                  <a:pt x="3595" y="473"/>
                  <a:pt x="3590" y="451"/>
                  <a:pt x="3583" y="427"/>
                </a:cubicBezTo>
                <a:cubicBezTo>
                  <a:pt x="3593" y="428"/>
                  <a:pt x="3604" y="429"/>
                  <a:pt x="3618" y="429"/>
                </a:cubicBezTo>
                <a:cubicBezTo>
                  <a:pt x="3630" y="429"/>
                  <a:pt x="3636" y="421"/>
                  <a:pt x="3636" y="406"/>
                </a:cubicBezTo>
                <a:lnTo>
                  <a:pt x="3636" y="309"/>
                </a:lnTo>
                <a:lnTo>
                  <a:pt x="3585" y="326"/>
                </a:lnTo>
                <a:lnTo>
                  <a:pt x="3581" y="254"/>
                </a:lnTo>
                <a:cubicBezTo>
                  <a:pt x="3595" y="250"/>
                  <a:pt x="3614" y="245"/>
                  <a:pt x="3636" y="239"/>
                </a:cubicBezTo>
                <a:lnTo>
                  <a:pt x="3636" y="160"/>
                </a:lnTo>
                <a:lnTo>
                  <a:pt x="3586" y="160"/>
                </a:lnTo>
                <a:lnTo>
                  <a:pt x="3586" y="96"/>
                </a:lnTo>
                <a:lnTo>
                  <a:pt x="3636" y="96"/>
                </a:lnTo>
                <a:lnTo>
                  <a:pt x="3636" y="7"/>
                </a:lnTo>
                <a:lnTo>
                  <a:pt x="3698" y="7"/>
                </a:lnTo>
                <a:lnTo>
                  <a:pt x="3698" y="96"/>
                </a:lnTo>
                <a:lnTo>
                  <a:pt x="3735" y="96"/>
                </a:lnTo>
                <a:lnTo>
                  <a:pt x="3735" y="143"/>
                </a:lnTo>
                <a:cubicBezTo>
                  <a:pt x="3780" y="92"/>
                  <a:pt x="3811" y="45"/>
                  <a:pt x="3828" y="1"/>
                </a:cubicBezTo>
                <a:close/>
                <a:moveTo>
                  <a:pt x="2292" y="0"/>
                </a:moveTo>
                <a:cubicBezTo>
                  <a:pt x="2315" y="32"/>
                  <a:pt x="2331" y="58"/>
                  <a:pt x="2342" y="77"/>
                </a:cubicBezTo>
                <a:lnTo>
                  <a:pt x="2307" y="93"/>
                </a:lnTo>
                <a:lnTo>
                  <a:pt x="2499" y="93"/>
                </a:lnTo>
                <a:lnTo>
                  <a:pt x="2499" y="159"/>
                </a:lnTo>
                <a:cubicBezTo>
                  <a:pt x="2416" y="248"/>
                  <a:pt x="2320" y="326"/>
                  <a:pt x="2212" y="394"/>
                </a:cubicBezTo>
                <a:cubicBezTo>
                  <a:pt x="2235" y="405"/>
                  <a:pt x="2263" y="411"/>
                  <a:pt x="2296" y="411"/>
                </a:cubicBezTo>
                <a:cubicBezTo>
                  <a:pt x="2406" y="411"/>
                  <a:pt x="2489" y="410"/>
                  <a:pt x="2544" y="409"/>
                </a:cubicBezTo>
                <a:cubicBezTo>
                  <a:pt x="2535" y="430"/>
                  <a:pt x="2528" y="455"/>
                  <a:pt x="2522" y="482"/>
                </a:cubicBezTo>
                <a:cubicBezTo>
                  <a:pt x="2489" y="483"/>
                  <a:pt x="2440" y="483"/>
                  <a:pt x="2374" y="482"/>
                </a:cubicBezTo>
                <a:lnTo>
                  <a:pt x="2293" y="480"/>
                </a:lnTo>
                <a:cubicBezTo>
                  <a:pt x="2220" y="480"/>
                  <a:pt x="2170" y="460"/>
                  <a:pt x="2142" y="420"/>
                </a:cubicBezTo>
                <a:cubicBezTo>
                  <a:pt x="2129" y="432"/>
                  <a:pt x="2107" y="457"/>
                  <a:pt x="2076" y="494"/>
                </a:cubicBezTo>
                <a:lnTo>
                  <a:pt x="2046" y="415"/>
                </a:lnTo>
                <a:cubicBezTo>
                  <a:pt x="2057" y="403"/>
                  <a:pt x="2071" y="390"/>
                  <a:pt x="2088" y="375"/>
                </a:cubicBezTo>
                <a:cubicBezTo>
                  <a:pt x="2104" y="361"/>
                  <a:pt x="2116" y="352"/>
                  <a:pt x="2122" y="349"/>
                </a:cubicBezTo>
                <a:cubicBezTo>
                  <a:pt x="2128" y="346"/>
                  <a:pt x="2134" y="345"/>
                  <a:pt x="2140" y="345"/>
                </a:cubicBezTo>
                <a:cubicBezTo>
                  <a:pt x="2144" y="345"/>
                  <a:pt x="2147" y="345"/>
                  <a:pt x="2151" y="347"/>
                </a:cubicBezTo>
                <a:cubicBezTo>
                  <a:pt x="2250" y="285"/>
                  <a:pt x="2332" y="223"/>
                  <a:pt x="2396" y="161"/>
                </a:cubicBezTo>
                <a:lnTo>
                  <a:pt x="2074" y="161"/>
                </a:lnTo>
                <a:lnTo>
                  <a:pt x="2074" y="93"/>
                </a:lnTo>
                <a:lnTo>
                  <a:pt x="2264" y="93"/>
                </a:lnTo>
                <a:cubicBezTo>
                  <a:pt x="2255" y="76"/>
                  <a:pt x="2242" y="55"/>
                  <a:pt x="2226" y="32"/>
                </a:cubicBezTo>
                <a:lnTo>
                  <a:pt x="2292" y="0"/>
                </a:lnTo>
                <a:close/>
                <a:moveTo>
                  <a:pt x="3120" y="0"/>
                </a:moveTo>
                <a:lnTo>
                  <a:pt x="3179" y="13"/>
                </a:lnTo>
                <a:cubicBezTo>
                  <a:pt x="3174" y="30"/>
                  <a:pt x="3169" y="47"/>
                  <a:pt x="3164" y="63"/>
                </a:cubicBezTo>
                <a:lnTo>
                  <a:pt x="3214" y="63"/>
                </a:lnTo>
                <a:lnTo>
                  <a:pt x="3214" y="115"/>
                </a:lnTo>
                <a:lnTo>
                  <a:pt x="3145" y="115"/>
                </a:lnTo>
                <a:cubicBezTo>
                  <a:pt x="3139" y="128"/>
                  <a:pt x="3134" y="140"/>
                  <a:pt x="3128" y="152"/>
                </a:cubicBezTo>
                <a:lnTo>
                  <a:pt x="3209" y="152"/>
                </a:lnTo>
                <a:lnTo>
                  <a:pt x="3209" y="204"/>
                </a:lnTo>
                <a:lnTo>
                  <a:pt x="3167" y="204"/>
                </a:lnTo>
                <a:lnTo>
                  <a:pt x="3167" y="248"/>
                </a:lnTo>
                <a:lnTo>
                  <a:pt x="3222" y="248"/>
                </a:lnTo>
                <a:lnTo>
                  <a:pt x="3222" y="290"/>
                </a:lnTo>
                <a:lnTo>
                  <a:pt x="3244" y="281"/>
                </a:lnTo>
                <a:cubicBezTo>
                  <a:pt x="3250" y="302"/>
                  <a:pt x="3257" y="320"/>
                  <a:pt x="3265" y="336"/>
                </a:cubicBezTo>
                <a:cubicBezTo>
                  <a:pt x="3273" y="310"/>
                  <a:pt x="3277" y="278"/>
                  <a:pt x="3277" y="240"/>
                </a:cubicBezTo>
                <a:lnTo>
                  <a:pt x="3219" y="240"/>
                </a:lnTo>
                <a:lnTo>
                  <a:pt x="3219" y="189"/>
                </a:lnTo>
                <a:lnTo>
                  <a:pt x="3268" y="85"/>
                </a:lnTo>
                <a:lnTo>
                  <a:pt x="3221" y="85"/>
                </a:lnTo>
                <a:lnTo>
                  <a:pt x="3221" y="33"/>
                </a:lnTo>
                <a:lnTo>
                  <a:pt x="3326" y="33"/>
                </a:lnTo>
                <a:lnTo>
                  <a:pt x="3326" y="86"/>
                </a:lnTo>
                <a:lnTo>
                  <a:pt x="3278" y="189"/>
                </a:lnTo>
                <a:lnTo>
                  <a:pt x="3328" y="189"/>
                </a:lnTo>
                <a:lnTo>
                  <a:pt x="3328" y="225"/>
                </a:lnTo>
                <a:cubicBezTo>
                  <a:pt x="3328" y="287"/>
                  <a:pt x="3319" y="340"/>
                  <a:pt x="3303" y="385"/>
                </a:cubicBezTo>
                <a:cubicBezTo>
                  <a:pt x="3334" y="412"/>
                  <a:pt x="3380" y="426"/>
                  <a:pt x="3440" y="426"/>
                </a:cubicBezTo>
                <a:cubicBezTo>
                  <a:pt x="3489" y="426"/>
                  <a:pt x="3532" y="425"/>
                  <a:pt x="3569" y="423"/>
                </a:cubicBezTo>
                <a:cubicBezTo>
                  <a:pt x="3559" y="449"/>
                  <a:pt x="3553" y="469"/>
                  <a:pt x="3551" y="483"/>
                </a:cubicBezTo>
                <a:lnTo>
                  <a:pt x="3448" y="483"/>
                </a:lnTo>
                <a:cubicBezTo>
                  <a:pt x="3372" y="483"/>
                  <a:pt x="3316" y="466"/>
                  <a:pt x="3280" y="433"/>
                </a:cubicBezTo>
                <a:cubicBezTo>
                  <a:pt x="3266" y="456"/>
                  <a:pt x="3248" y="478"/>
                  <a:pt x="3228" y="499"/>
                </a:cubicBezTo>
                <a:cubicBezTo>
                  <a:pt x="3211" y="484"/>
                  <a:pt x="3194" y="471"/>
                  <a:pt x="3178" y="460"/>
                </a:cubicBezTo>
                <a:cubicBezTo>
                  <a:pt x="3207" y="433"/>
                  <a:pt x="3228" y="409"/>
                  <a:pt x="3242" y="387"/>
                </a:cubicBezTo>
                <a:cubicBezTo>
                  <a:pt x="3228" y="363"/>
                  <a:pt x="3215" y="334"/>
                  <a:pt x="3204" y="300"/>
                </a:cubicBezTo>
                <a:lnTo>
                  <a:pt x="3167" y="300"/>
                </a:lnTo>
                <a:lnTo>
                  <a:pt x="3167" y="382"/>
                </a:lnTo>
                <a:cubicBezTo>
                  <a:pt x="3180" y="373"/>
                  <a:pt x="3193" y="363"/>
                  <a:pt x="3207" y="353"/>
                </a:cubicBezTo>
                <a:cubicBezTo>
                  <a:pt x="3207" y="372"/>
                  <a:pt x="3209" y="390"/>
                  <a:pt x="3212" y="409"/>
                </a:cubicBezTo>
                <a:cubicBezTo>
                  <a:pt x="3182" y="431"/>
                  <a:pt x="3155" y="454"/>
                  <a:pt x="3131" y="479"/>
                </a:cubicBezTo>
                <a:lnTo>
                  <a:pt x="3097" y="436"/>
                </a:lnTo>
                <a:cubicBezTo>
                  <a:pt x="3106" y="427"/>
                  <a:pt x="3111" y="411"/>
                  <a:pt x="3111" y="390"/>
                </a:cubicBezTo>
                <a:lnTo>
                  <a:pt x="3111" y="300"/>
                </a:lnTo>
                <a:lnTo>
                  <a:pt x="3071" y="300"/>
                </a:lnTo>
                <a:lnTo>
                  <a:pt x="3071" y="248"/>
                </a:lnTo>
                <a:lnTo>
                  <a:pt x="3111" y="248"/>
                </a:lnTo>
                <a:lnTo>
                  <a:pt x="3111" y="204"/>
                </a:lnTo>
                <a:lnTo>
                  <a:pt x="3100" y="204"/>
                </a:lnTo>
                <a:cubicBezTo>
                  <a:pt x="3095" y="212"/>
                  <a:pt x="3091" y="219"/>
                  <a:pt x="3086" y="226"/>
                </a:cubicBezTo>
                <a:cubicBezTo>
                  <a:pt x="3081" y="198"/>
                  <a:pt x="3075" y="171"/>
                  <a:pt x="3069" y="146"/>
                </a:cubicBezTo>
                <a:cubicBezTo>
                  <a:pt x="3090" y="105"/>
                  <a:pt x="3107" y="56"/>
                  <a:pt x="3120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Freeform 7">
            <a:extLst>
              <a:ext uri="{FF2B5EF4-FFF2-40B4-BE49-F238E27FC236}">
                <a16:creationId xmlns:a16="http://schemas.microsoft.com/office/drawing/2014/main" id="{EDFAE1C5-22AC-408E-9D6F-A523F2A31689}"/>
              </a:ext>
            </a:extLst>
          </p:cNvPr>
          <p:cNvSpPr/>
          <p:nvPr/>
        </p:nvSpPr>
        <p:spPr bwMode="auto">
          <a:xfrm>
            <a:off x="7589117" y="634526"/>
            <a:ext cx="108858" cy="239840"/>
          </a:xfrm>
          <a:custGeom>
            <a:avLst/>
            <a:gdLst>
              <a:gd name="T0" fmla="*/ 118 w 170"/>
              <a:gd name="T1" fmla="*/ 0 h 395"/>
              <a:gd name="T2" fmla="*/ 170 w 170"/>
              <a:gd name="T3" fmla="*/ 0 h 395"/>
              <a:gd name="T4" fmla="*/ 170 w 170"/>
              <a:gd name="T5" fmla="*/ 395 h 395"/>
              <a:gd name="T6" fmla="*/ 89 w 170"/>
              <a:gd name="T7" fmla="*/ 395 h 395"/>
              <a:gd name="T8" fmla="*/ 89 w 170"/>
              <a:gd name="T9" fmla="*/ 91 h 395"/>
              <a:gd name="T10" fmla="*/ 48 w 170"/>
              <a:gd name="T11" fmla="*/ 114 h 395"/>
              <a:gd name="T12" fmla="*/ 0 w 170"/>
              <a:gd name="T13" fmla="*/ 127 h 395"/>
              <a:gd name="T14" fmla="*/ 0 w 170"/>
              <a:gd name="T15" fmla="*/ 58 h 395"/>
              <a:gd name="T16" fmla="*/ 118 w 170"/>
              <a:gd name="T1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395">
                <a:moveTo>
                  <a:pt x="118" y="0"/>
                </a:moveTo>
                <a:lnTo>
                  <a:pt x="170" y="0"/>
                </a:lnTo>
                <a:lnTo>
                  <a:pt x="170" y="395"/>
                </a:lnTo>
                <a:lnTo>
                  <a:pt x="89" y="395"/>
                </a:lnTo>
                <a:lnTo>
                  <a:pt x="89" y="91"/>
                </a:lnTo>
                <a:cubicBezTo>
                  <a:pt x="79" y="99"/>
                  <a:pt x="65" y="107"/>
                  <a:pt x="48" y="114"/>
                </a:cubicBezTo>
                <a:cubicBezTo>
                  <a:pt x="30" y="121"/>
                  <a:pt x="14" y="125"/>
                  <a:pt x="0" y="127"/>
                </a:cubicBezTo>
                <a:lnTo>
                  <a:pt x="0" y="58"/>
                </a:lnTo>
                <a:cubicBezTo>
                  <a:pt x="46" y="44"/>
                  <a:pt x="85" y="25"/>
                  <a:pt x="118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4" name="Freeform 9">
            <a:extLst>
              <a:ext uri="{FF2B5EF4-FFF2-40B4-BE49-F238E27FC236}">
                <a16:creationId xmlns:a16="http://schemas.microsoft.com/office/drawing/2014/main" id="{98CF2302-9770-4B22-992C-B4F5EF848A76}"/>
              </a:ext>
            </a:extLst>
          </p:cNvPr>
          <p:cNvSpPr/>
          <p:nvPr/>
        </p:nvSpPr>
        <p:spPr bwMode="auto">
          <a:xfrm>
            <a:off x="7781103" y="640104"/>
            <a:ext cx="100941" cy="288180"/>
          </a:xfrm>
          <a:custGeom>
            <a:avLst/>
            <a:gdLst>
              <a:gd name="T0" fmla="*/ 1 w 159"/>
              <a:gd name="T1" fmla="*/ 0 h 474"/>
              <a:gd name="T2" fmla="*/ 67 w 159"/>
              <a:gd name="T3" fmla="*/ 0 h 474"/>
              <a:gd name="T4" fmla="*/ 159 w 159"/>
              <a:gd name="T5" fmla="*/ 238 h 474"/>
              <a:gd name="T6" fmla="*/ 67 w 159"/>
              <a:gd name="T7" fmla="*/ 474 h 474"/>
              <a:gd name="T8" fmla="*/ 0 w 159"/>
              <a:gd name="T9" fmla="*/ 474 h 474"/>
              <a:gd name="T10" fmla="*/ 89 w 159"/>
              <a:gd name="T11" fmla="*/ 238 h 474"/>
              <a:gd name="T12" fmla="*/ 1 w 159"/>
              <a:gd name="T13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9" h="474">
                <a:moveTo>
                  <a:pt x="1" y="0"/>
                </a:moveTo>
                <a:lnTo>
                  <a:pt x="67" y="0"/>
                </a:lnTo>
                <a:cubicBezTo>
                  <a:pt x="128" y="68"/>
                  <a:pt x="159" y="147"/>
                  <a:pt x="159" y="238"/>
                </a:cubicBezTo>
                <a:cubicBezTo>
                  <a:pt x="159" y="331"/>
                  <a:pt x="128" y="410"/>
                  <a:pt x="67" y="474"/>
                </a:cubicBezTo>
                <a:lnTo>
                  <a:pt x="0" y="474"/>
                </a:lnTo>
                <a:cubicBezTo>
                  <a:pt x="60" y="404"/>
                  <a:pt x="89" y="325"/>
                  <a:pt x="89" y="238"/>
                </a:cubicBezTo>
                <a:cubicBezTo>
                  <a:pt x="89" y="152"/>
                  <a:pt x="60" y="73"/>
                  <a:pt x="1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03798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CCCC5F37-3980-4E4A-8F71-DA60A8407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025" y="1969345"/>
            <a:ext cx="4948834" cy="235970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D05CF266-E76D-49F2-AF77-ACF88B3A9B42}"/>
              </a:ext>
            </a:extLst>
          </p:cNvPr>
          <p:cNvSpPr txBox="1"/>
          <p:nvPr/>
        </p:nvSpPr>
        <p:spPr>
          <a:xfrm>
            <a:off x="4734090" y="4651734"/>
            <a:ext cx="2723824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即可得到如图所示的效果</a:t>
            </a:r>
            <a:endParaRPr lang="en-US" altLang="zh-CN">
              <a:latin typeface="+mj-ea"/>
              <a:ea typeface="+mj-ea"/>
            </a:endParaRP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BDA150A0-9C62-4725-BFD4-EAC64E796C02}"/>
              </a:ext>
            </a:extLst>
          </p:cNvPr>
          <p:cNvCxnSpPr>
            <a:cxnSpLocks/>
          </p:cNvCxnSpPr>
          <p:nvPr/>
        </p:nvCxnSpPr>
        <p:spPr>
          <a:xfrm>
            <a:off x="5877379" y="3163411"/>
            <a:ext cx="44994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>
            <a:extLst>
              <a:ext uri="{FF2B5EF4-FFF2-40B4-BE49-F238E27FC236}">
                <a16:creationId xmlns:a16="http://schemas.microsoft.com/office/drawing/2014/main" id="{9AAA9426-107D-4729-A73E-8FED17BBA1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843" y="1959313"/>
            <a:ext cx="4932532" cy="237977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949D9E10-ED30-476E-8F82-4A6F8C16875B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9E53759-77B1-4DB4-B479-9674066769B4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715EFCC-C5C2-448D-95C8-C9A65D0D5A75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E024F8D-7386-4A20-B505-13BE1587A147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A6707BB8-E096-480D-A98D-9D4F90E357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E8D07D3B-C839-4999-A6BF-D27242A87A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F66B37B3-10E1-4110-A1CE-4B0FC7492863}"/>
              </a:ext>
            </a:extLst>
          </p:cNvPr>
          <p:cNvSpPr txBox="1"/>
          <p:nvPr/>
        </p:nvSpPr>
        <p:spPr>
          <a:xfrm>
            <a:off x="849788" y="5573486"/>
            <a:ext cx="10492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+mj-ea"/>
                <a:ea typeface="+mj-ea"/>
              </a:rPr>
              <a:t>【</a:t>
            </a:r>
            <a:r>
              <a:rPr lang="zh-CN" altLang="en-US">
                <a:latin typeface="+mj-ea"/>
                <a:ea typeface="+mj-ea"/>
              </a:rPr>
              <a:t>注</a:t>
            </a:r>
            <a:r>
              <a:rPr lang="en-US" altLang="zh-CN">
                <a:latin typeface="+mj-ea"/>
                <a:ea typeface="+mj-ea"/>
              </a:rPr>
              <a:t>】</a:t>
            </a:r>
            <a:r>
              <a:rPr lang="zh-CN" altLang="en-US">
                <a:latin typeface="+mj-ea"/>
                <a:ea typeface="+mj-ea"/>
              </a:rPr>
              <a:t>也可以利用</a:t>
            </a:r>
            <a:r>
              <a:rPr lang="en-US" altLang="zh-CN">
                <a:latin typeface="+mj-ea"/>
                <a:ea typeface="+mj-ea"/>
              </a:rPr>
              <a:t>PPT</a:t>
            </a:r>
            <a:r>
              <a:rPr lang="zh-CN" altLang="en-US">
                <a:latin typeface="+mj-ea"/>
                <a:ea typeface="+mj-ea"/>
              </a:rPr>
              <a:t>插件：</a:t>
            </a:r>
            <a:r>
              <a:rPr lang="en-US" altLang="zh-CN">
                <a:latin typeface="+mj-ea"/>
                <a:ea typeface="+mj-ea"/>
              </a:rPr>
              <a:t>iSlide</a:t>
            </a:r>
            <a:r>
              <a:rPr lang="zh-CN" altLang="en-US">
                <a:latin typeface="+mj-ea"/>
                <a:ea typeface="+mj-ea"/>
              </a:rPr>
              <a:t>插件（官网：</a:t>
            </a:r>
            <a:r>
              <a:rPr lang="en-US" altLang="zh-CN">
                <a:latin typeface="+mj-ea"/>
                <a:ea typeface="+mj-ea"/>
              </a:rPr>
              <a:t>https://www.islide.cc/</a:t>
            </a:r>
            <a:r>
              <a:rPr lang="zh-CN" altLang="en-US">
                <a:latin typeface="+mj-ea"/>
                <a:ea typeface="+mj-ea"/>
              </a:rPr>
              <a:t>）的</a:t>
            </a:r>
            <a:r>
              <a:rPr lang="en-US" altLang="zh-CN">
                <a:latin typeface="+mj-ea"/>
                <a:ea typeface="+mj-ea"/>
              </a:rPr>
              <a:t>【</a:t>
            </a:r>
            <a:r>
              <a:rPr lang="zh-CN" altLang="en-US">
                <a:latin typeface="+mj-ea"/>
                <a:ea typeface="+mj-ea"/>
              </a:rPr>
              <a:t>色彩库</a:t>
            </a:r>
            <a:r>
              <a:rPr lang="en-US" altLang="zh-CN">
                <a:latin typeface="+mj-ea"/>
                <a:ea typeface="+mj-ea"/>
              </a:rPr>
              <a:t>】</a:t>
            </a:r>
            <a:r>
              <a:rPr lang="zh-CN" altLang="en-US">
                <a:latin typeface="+mj-ea"/>
                <a:ea typeface="+mj-ea"/>
              </a:rPr>
              <a:t>进行一键换色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5BE5429-E566-48B5-ACBC-2B686D6A2216}"/>
              </a:ext>
            </a:extLst>
          </p:cNvPr>
          <p:cNvSpPr/>
          <p:nvPr/>
        </p:nvSpPr>
        <p:spPr>
          <a:xfrm>
            <a:off x="4099744" y="497520"/>
            <a:ext cx="3992512" cy="531177"/>
          </a:xfrm>
          <a:prstGeom prst="roundRect">
            <a:avLst>
              <a:gd name="adj" fmla="val 123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FD0BDE45-29DE-4B2D-B9CF-6AC21ED2433D}"/>
              </a:ext>
            </a:extLst>
          </p:cNvPr>
          <p:cNvSpPr/>
          <p:nvPr/>
        </p:nvSpPr>
        <p:spPr>
          <a:xfrm flipV="1">
            <a:off x="5966589" y="934514"/>
            <a:ext cx="258823" cy="22312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06B6C84-51DC-4296-8F99-2831D1E7E044}"/>
              </a:ext>
            </a:extLst>
          </p:cNvPr>
          <p:cNvGrpSpPr/>
          <p:nvPr/>
        </p:nvGrpSpPr>
        <p:grpSpPr>
          <a:xfrm>
            <a:off x="4307759" y="614075"/>
            <a:ext cx="3576482" cy="314209"/>
            <a:chOff x="4305562" y="614075"/>
            <a:chExt cx="3576482" cy="314209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913CE777-44AF-40AC-971A-E6EB1B150A34}"/>
                </a:ext>
              </a:extLst>
            </p:cNvPr>
            <p:cNvSpPr/>
            <p:nvPr/>
          </p:nvSpPr>
          <p:spPr bwMode="auto">
            <a:xfrm>
              <a:off x="4305562" y="614075"/>
              <a:ext cx="2921354" cy="303054"/>
            </a:xfrm>
            <a:custGeom>
              <a:avLst/>
              <a:gdLst>
                <a:gd name="T0" fmla="*/ 1401 w 4590"/>
                <a:gd name="T1" fmla="*/ 367 h 499"/>
                <a:gd name="T2" fmla="*/ 1306 w 4590"/>
                <a:gd name="T3" fmla="*/ 395 h 499"/>
                <a:gd name="T4" fmla="*/ 1306 w 4590"/>
                <a:gd name="T5" fmla="*/ 315 h 499"/>
                <a:gd name="T6" fmla="*/ 2566 w 4590"/>
                <a:gd name="T7" fmla="*/ 211 h 499"/>
                <a:gd name="T8" fmla="*/ 1235 w 4590"/>
                <a:gd name="T9" fmla="*/ 207 h 499"/>
                <a:gd name="T10" fmla="*/ 3933 w 4590"/>
                <a:gd name="T11" fmla="*/ 298 h 499"/>
                <a:gd name="T12" fmla="*/ 3871 w 4590"/>
                <a:gd name="T13" fmla="*/ 298 h 499"/>
                <a:gd name="T14" fmla="*/ 4470 w 4590"/>
                <a:gd name="T15" fmla="*/ 200 h 499"/>
                <a:gd name="T16" fmla="*/ 4216 w 4590"/>
                <a:gd name="T17" fmla="*/ 200 h 499"/>
                <a:gd name="T18" fmla="*/ 1183 w 4590"/>
                <a:gd name="T19" fmla="*/ 164 h 499"/>
                <a:gd name="T20" fmla="*/ 3456 w 4590"/>
                <a:gd name="T21" fmla="*/ 185 h 499"/>
                <a:gd name="T22" fmla="*/ 586 w 4590"/>
                <a:gd name="T23" fmla="*/ 379 h 499"/>
                <a:gd name="T24" fmla="*/ 0 w 4590"/>
                <a:gd name="T25" fmla="*/ 351 h 499"/>
                <a:gd name="T26" fmla="*/ 919 w 4590"/>
                <a:gd name="T27" fmla="*/ 115 h 499"/>
                <a:gd name="T28" fmla="*/ 3849 w 4590"/>
                <a:gd name="T29" fmla="*/ 99 h 499"/>
                <a:gd name="T30" fmla="*/ 4213 w 4590"/>
                <a:gd name="T31" fmla="*/ 143 h 499"/>
                <a:gd name="T32" fmla="*/ 3497 w 4590"/>
                <a:gd name="T33" fmla="*/ 111 h 499"/>
                <a:gd name="T34" fmla="*/ 1411 w 4590"/>
                <a:gd name="T35" fmla="*/ 66 h 499"/>
                <a:gd name="T36" fmla="*/ 1208 w 4590"/>
                <a:gd name="T37" fmla="*/ 19 h 499"/>
                <a:gd name="T38" fmla="*/ 1133 w 4590"/>
                <a:gd name="T39" fmla="*/ 158 h 499"/>
                <a:gd name="T40" fmla="*/ 1124 w 4590"/>
                <a:gd name="T41" fmla="*/ 473 h 499"/>
                <a:gd name="T42" fmla="*/ 1073 w 4590"/>
                <a:gd name="T43" fmla="*/ 410 h 499"/>
                <a:gd name="T44" fmla="*/ 1031 w 4590"/>
                <a:gd name="T45" fmla="*/ 158 h 499"/>
                <a:gd name="T46" fmla="*/ 804 w 4590"/>
                <a:gd name="T47" fmla="*/ 385 h 499"/>
                <a:gd name="T48" fmla="*/ 726 w 4590"/>
                <a:gd name="T49" fmla="*/ 374 h 499"/>
                <a:gd name="T50" fmla="*/ 237 w 4590"/>
                <a:gd name="T51" fmla="*/ 485 h 499"/>
                <a:gd name="T52" fmla="*/ 1632 w 4590"/>
                <a:gd name="T53" fmla="*/ 5 h 499"/>
                <a:gd name="T54" fmla="*/ 1552 w 4590"/>
                <a:gd name="T55" fmla="*/ 321 h 499"/>
                <a:gd name="T56" fmla="*/ 3543 w 4590"/>
                <a:gd name="T57" fmla="*/ 38 h 499"/>
                <a:gd name="T58" fmla="*/ 3456 w 4590"/>
                <a:gd name="T59" fmla="*/ 230 h 499"/>
                <a:gd name="T60" fmla="*/ 3553 w 4590"/>
                <a:gd name="T61" fmla="*/ 330 h 499"/>
                <a:gd name="T62" fmla="*/ 3329 w 4590"/>
                <a:gd name="T63" fmla="*/ 377 h 499"/>
                <a:gd name="T64" fmla="*/ 3400 w 4590"/>
                <a:gd name="T65" fmla="*/ 256 h 499"/>
                <a:gd name="T66" fmla="*/ 3323 w 4590"/>
                <a:gd name="T67" fmla="*/ 157 h 499"/>
                <a:gd name="T68" fmla="*/ 3400 w 4590"/>
                <a:gd name="T69" fmla="*/ 38 h 499"/>
                <a:gd name="T70" fmla="*/ 2031 w 4590"/>
                <a:gd name="T71" fmla="*/ 145 h 499"/>
                <a:gd name="T72" fmla="*/ 1867 w 4590"/>
                <a:gd name="T73" fmla="*/ 331 h 499"/>
                <a:gd name="T74" fmla="*/ 1796 w 4590"/>
                <a:gd name="T75" fmla="*/ 145 h 499"/>
                <a:gd name="T76" fmla="*/ 4317 w 4590"/>
                <a:gd name="T77" fmla="*/ 7 h 499"/>
                <a:gd name="T78" fmla="*/ 4540 w 4590"/>
                <a:gd name="T79" fmla="*/ 329 h 499"/>
                <a:gd name="T80" fmla="*/ 4515 w 4590"/>
                <a:gd name="T81" fmla="*/ 395 h 499"/>
                <a:gd name="T82" fmla="*/ 4244 w 4590"/>
                <a:gd name="T83" fmla="*/ 484 h 499"/>
                <a:gd name="T84" fmla="*/ 3828 w 4590"/>
                <a:gd name="T85" fmla="*/ 1 h 499"/>
                <a:gd name="T86" fmla="*/ 4050 w 4590"/>
                <a:gd name="T87" fmla="*/ 148 h 499"/>
                <a:gd name="T88" fmla="*/ 4039 w 4590"/>
                <a:gd name="T89" fmla="*/ 496 h 499"/>
                <a:gd name="T90" fmla="*/ 3717 w 4590"/>
                <a:gd name="T91" fmla="*/ 298 h 499"/>
                <a:gd name="T92" fmla="*/ 3698 w 4590"/>
                <a:gd name="T93" fmla="*/ 220 h 499"/>
                <a:gd name="T94" fmla="*/ 3662 w 4590"/>
                <a:gd name="T95" fmla="*/ 489 h 499"/>
                <a:gd name="T96" fmla="*/ 3585 w 4590"/>
                <a:gd name="T97" fmla="*/ 326 h 499"/>
                <a:gd name="T98" fmla="*/ 3636 w 4590"/>
                <a:gd name="T99" fmla="*/ 96 h 499"/>
                <a:gd name="T100" fmla="*/ 3828 w 4590"/>
                <a:gd name="T101" fmla="*/ 1 h 499"/>
                <a:gd name="T102" fmla="*/ 2212 w 4590"/>
                <a:gd name="T103" fmla="*/ 394 h 499"/>
                <a:gd name="T104" fmla="*/ 2142 w 4590"/>
                <a:gd name="T105" fmla="*/ 420 h 499"/>
                <a:gd name="T106" fmla="*/ 2151 w 4590"/>
                <a:gd name="T107" fmla="*/ 347 h 499"/>
                <a:gd name="T108" fmla="*/ 2292 w 4590"/>
                <a:gd name="T109" fmla="*/ 0 h 499"/>
                <a:gd name="T110" fmla="*/ 3145 w 4590"/>
                <a:gd name="T111" fmla="*/ 115 h 499"/>
                <a:gd name="T112" fmla="*/ 3222 w 4590"/>
                <a:gd name="T113" fmla="*/ 248 h 499"/>
                <a:gd name="T114" fmla="*/ 3219 w 4590"/>
                <a:gd name="T115" fmla="*/ 189 h 499"/>
                <a:gd name="T116" fmla="*/ 3278 w 4590"/>
                <a:gd name="T117" fmla="*/ 189 h 499"/>
                <a:gd name="T118" fmla="*/ 3551 w 4590"/>
                <a:gd name="T119" fmla="*/ 483 h 499"/>
                <a:gd name="T120" fmla="*/ 3204 w 4590"/>
                <a:gd name="T121" fmla="*/ 300 h 499"/>
                <a:gd name="T122" fmla="*/ 3097 w 4590"/>
                <a:gd name="T123" fmla="*/ 436 h 499"/>
                <a:gd name="T124" fmla="*/ 3111 w 4590"/>
                <a:gd name="T125" fmla="*/ 204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90" h="499">
                  <a:moveTo>
                    <a:pt x="1306" y="292"/>
                  </a:moveTo>
                  <a:lnTo>
                    <a:pt x="1371" y="292"/>
                  </a:lnTo>
                  <a:lnTo>
                    <a:pt x="1371" y="315"/>
                  </a:lnTo>
                  <a:lnTo>
                    <a:pt x="1512" y="315"/>
                  </a:lnTo>
                  <a:lnTo>
                    <a:pt x="1512" y="367"/>
                  </a:lnTo>
                  <a:lnTo>
                    <a:pt x="1401" y="367"/>
                  </a:lnTo>
                  <a:cubicBezTo>
                    <a:pt x="1431" y="394"/>
                    <a:pt x="1470" y="415"/>
                    <a:pt x="1519" y="429"/>
                  </a:cubicBezTo>
                  <a:cubicBezTo>
                    <a:pt x="1505" y="448"/>
                    <a:pt x="1493" y="465"/>
                    <a:pt x="1483" y="481"/>
                  </a:cubicBezTo>
                  <a:cubicBezTo>
                    <a:pt x="1437" y="459"/>
                    <a:pt x="1399" y="430"/>
                    <a:pt x="1371" y="396"/>
                  </a:cubicBezTo>
                  <a:lnTo>
                    <a:pt x="1371" y="495"/>
                  </a:lnTo>
                  <a:lnTo>
                    <a:pt x="1306" y="495"/>
                  </a:lnTo>
                  <a:lnTo>
                    <a:pt x="1306" y="395"/>
                  </a:lnTo>
                  <a:cubicBezTo>
                    <a:pt x="1269" y="435"/>
                    <a:pt x="1231" y="464"/>
                    <a:pt x="1193" y="484"/>
                  </a:cubicBezTo>
                  <a:cubicBezTo>
                    <a:pt x="1181" y="471"/>
                    <a:pt x="1167" y="455"/>
                    <a:pt x="1150" y="437"/>
                  </a:cubicBezTo>
                  <a:cubicBezTo>
                    <a:pt x="1200" y="416"/>
                    <a:pt x="1240" y="393"/>
                    <a:pt x="1271" y="367"/>
                  </a:cubicBezTo>
                  <a:lnTo>
                    <a:pt x="1169" y="367"/>
                  </a:lnTo>
                  <a:lnTo>
                    <a:pt x="1169" y="315"/>
                  </a:lnTo>
                  <a:lnTo>
                    <a:pt x="1306" y="315"/>
                  </a:lnTo>
                  <a:lnTo>
                    <a:pt x="1306" y="292"/>
                  </a:lnTo>
                  <a:close/>
                  <a:moveTo>
                    <a:pt x="2566" y="211"/>
                  </a:moveTo>
                  <a:lnTo>
                    <a:pt x="3049" y="211"/>
                  </a:lnTo>
                  <a:lnTo>
                    <a:pt x="3049" y="285"/>
                  </a:lnTo>
                  <a:lnTo>
                    <a:pt x="2566" y="285"/>
                  </a:lnTo>
                  <a:lnTo>
                    <a:pt x="2566" y="211"/>
                  </a:lnTo>
                  <a:close/>
                  <a:moveTo>
                    <a:pt x="1407" y="207"/>
                  </a:moveTo>
                  <a:lnTo>
                    <a:pt x="1407" y="242"/>
                  </a:lnTo>
                  <a:lnTo>
                    <a:pt x="1448" y="242"/>
                  </a:lnTo>
                  <a:lnTo>
                    <a:pt x="1448" y="207"/>
                  </a:lnTo>
                  <a:lnTo>
                    <a:pt x="1407" y="207"/>
                  </a:lnTo>
                  <a:close/>
                  <a:moveTo>
                    <a:pt x="1235" y="207"/>
                  </a:moveTo>
                  <a:lnTo>
                    <a:pt x="1235" y="242"/>
                  </a:lnTo>
                  <a:lnTo>
                    <a:pt x="1275" y="242"/>
                  </a:lnTo>
                  <a:lnTo>
                    <a:pt x="1275" y="207"/>
                  </a:lnTo>
                  <a:lnTo>
                    <a:pt x="1235" y="207"/>
                  </a:lnTo>
                  <a:close/>
                  <a:moveTo>
                    <a:pt x="3934" y="205"/>
                  </a:moveTo>
                  <a:cubicBezTo>
                    <a:pt x="3934" y="250"/>
                    <a:pt x="3934" y="281"/>
                    <a:pt x="3933" y="298"/>
                  </a:cubicBezTo>
                  <a:lnTo>
                    <a:pt x="3988" y="298"/>
                  </a:lnTo>
                  <a:lnTo>
                    <a:pt x="3988" y="205"/>
                  </a:lnTo>
                  <a:lnTo>
                    <a:pt x="3934" y="205"/>
                  </a:lnTo>
                  <a:close/>
                  <a:moveTo>
                    <a:pt x="3819" y="205"/>
                  </a:moveTo>
                  <a:lnTo>
                    <a:pt x="3819" y="298"/>
                  </a:lnTo>
                  <a:lnTo>
                    <a:pt x="3871" y="298"/>
                  </a:lnTo>
                  <a:cubicBezTo>
                    <a:pt x="3872" y="288"/>
                    <a:pt x="3873" y="257"/>
                    <a:pt x="3873" y="205"/>
                  </a:cubicBezTo>
                  <a:lnTo>
                    <a:pt x="3819" y="205"/>
                  </a:lnTo>
                  <a:close/>
                  <a:moveTo>
                    <a:pt x="4378" y="200"/>
                  </a:moveTo>
                  <a:lnTo>
                    <a:pt x="4378" y="272"/>
                  </a:lnTo>
                  <a:lnTo>
                    <a:pt x="4470" y="272"/>
                  </a:lnTo>
                  <a:lnTo>
                    <a:pt x="4470" y="200"/>
                  </a:lnTo>
                  <a:lnTo>
                    <a:pt x="4378" y="200"/>
                  </a:lnTo>
                  <a:close/>
                  <a:moveTo>
                    <a:pt x="4216" y="200"/>
                  </a:moveTo>
                  <a:lnTo>
                    <a:pt x="4216" y="272"/>
                  </a:lnTo>
                  <a:lnTo>
                    <a:pt x="4309" y="272"/>
                  </a:lnTo>
                  <a:lnTo>
                    <a:pt x="4309" y="200"/>
                  </a:lnTo>
                  <a:lnTo>
                    <a:pt x="4216" y="200"/>
                  </a:lnTo>
                  <a:close/>
                  <a:moveTo>
                    <a:pt x="1355" y="164"/>
                  </a:moveTo>
                  <a:lnTo>
                    <a:pt x="1500" y="164"/>
                  </a:lnTo>
                  <a:lnTo>
                    <a:pt x="1500" y="285"/>
                  </a:lnTo>
                  <a:lnTo>
                    <a:pt x="1355" y="285"/>
                  </a:lnTo>
                  <a:lnTo>
                    <a:pt x="1355" y="164"/>
                  </a:lnTo>
                  <a:close/>
                  <a:moveTo>
                    <a:pt x="1183" y="164"/>
                  </a:moveTo>
                  <a:lnTo>
                    <a:pt x="1328" y="164"/>
                  </a:lnTo>
                  <a:lnTo>
                    <a:pt x="1328" y="285"/>
                  </a:lnTo>
                  <a:lnTo>
                    <a:pt x="1183" y="285"/>
                  </a:lnTo>
                  <a:lnTo>
                    <a:pt x="1183" y="164"/>
                  </a:lnTo>
                  <a:close/>
                  <a:moveTo>
                    <a:pt x="3456" y="157"/>
                  </a:moveTo>
                  <a:lnTo>
                    <a:pt x="3456" y="185"/>
                  </a:lnTo>
                  <a:lnTo>
                    <a:pt x="3497" y="185"/>
                  </a:lnTo>
                  <a:lnTo>
                    <a:pt x="3497" y="157"/>
                  </a:lnTo>
                  <a:lnTo>
                    <a:pt x="3456" y="157"/>
                  </a:lnTo>
                  <a:close/>
                  <a:moveTo>
                    <a:pt x="588" y="115"/>
                  </a:moveTo>
                  <a:lnTo>
                    <a:pt x="663" y="133"/>
                  </a:lnTo>
                  <a:cubicBezTo>
                    <a:pt x="639" y="222"/>
                    <a:pt x="613" y="304"/>
                    <a:pt x="586" y="379"/>
                  </a:cubicBezTo>
                  <a:lnTo>
                    <a:pt x="512" y="351"/>
                  </a:lnTo>
                  <a:cubicBezTo>
                    <a:pt x="541" y="275"/>
                    <a:pt x="566" y="196"/>
                    <a:pt x="588" y="115"/>
                  </a:cubicBezTo>
                  <a:close/>
                  <a:moveTo>
                    <a:pt x="76" y="115"/>
                  </a:moveTo>
                  <a:lnTo>
                    <a:pt x="151" y="133"/>
                  </a:lnTo>
                  <a:cubicBezTo>
                    <a:pt x="127" y="222"/>
                    <a:pt x="101" y="304"/>
                    <a:pt x="74" y="379"/>
                  </a:cubicBezTo>
                  <a:lnTo>
                    <a:pt x="0" y="351"/>
                  </a:lnTo>
                  <a:cubicBezTo>
                    <a:pt x="29" y="275"/>
                    <a:pt x="54" y="196"/>
                    <a:pt x="76" y="115"/>
                  </a:cubicBezTo>
                  <a:close/>
                  <a:moveTo>
                    <a:pt x="919" y="115"/>
                  </a:moveTo>
                  <a:cubicBezTo>
                    <a:pt x="951" y="188"/>
                    <a:pt x="981" y="264"/>
                    <a:pt x="1011" y="345"/>
                  </a:cubicBezTo>
                  <a:lnTo>
                    <a:pt x="932" y="376"/>
                  </a:lnTo>
                  <a:cubicBezTo>
                    <a:pt x="905" y="289"/>
                    <a:pt x="877" y="210"/>
                    <a:pt x="849" y="138"/>
                  </a:cubicBezTo>
                  <a:lnTo>
                    <a:pt x="919" y="115"/>
                  </a:lnTo>
                  <a:close/>
                  <a:moveTo>
                    <a:pt x="407" y="115"/>
                  </a:moveTo>
                  <a:cubicBezTo>
                    <a:pt x="439" y="188"/>
                    <a:pt x="469" y="264"/>
                    <a:pt x="499" y="345"/>
                  </a:cubicBezTo>
                  <a:lnTo>
                    <a:pt x="420" y="376"/>
                  </a:lnTo>
                  <a:cubicBezTo>
                    <a:pt x="393" y="289"/>
                    <a:pt x="365" y="210"/>
                    <a:pt x="337" y="138"/>
                  </a:cubicBezTo>
                  <a:lnTo>
                    <a:pt x="407" y="115"/>
                  </a:lnTo>
                  <a:close/>
                  <a:moveTo>
                    <a:pt x="3849" y="99"/>
                  </a:moveTo>
                  <a:cubicBezTo>
                    <a:pt x="3838" y="116"/>
                    <a:pt x="3826" y="132"/>
                    <a:pt x="3813" y="148"/>
                  </a:cubicBezTo>
                  <a:lnTo>
                    <a:pt x="3908" y="148"/>
                  </a:lnTo>
                  <a:lnTo>
                    <a:pt x="3947" y="99"/>
                  </a:lnTo>
                  <a:lnTo>
                    <a:pt x="3849" y="99"/>
                  </a:lnTo>
                  <a:close/>
                  <a:moveTo>
                    <a:pt x="4256" y="97"/>
                  </a:moveTo>
                  <a:cubicBezTo>
                    <a:pt x="4243" y="113"/>
                    <a:pt x="4228" y="128"/>
                    <a:pt x="4213" y="143"/>
                  </a:cubicBezTo>
                  <a:lnTo>
                    <a:pt x="4354" y="143"/>
                  </a:lnTo>
                  <a:lnTo>
                    <a:pt x="4395" y="97"/>
                  </a:lnTo>
                  <a:lnTo>
                    <a:pt x="4256" y="97"/>
                  </a:lnTo>
                  <a:close/>
                  <a:moveTo>
                    <a:pt x="3456" y="83"/>
                  </a:moveTo>
                  <a:lnTo>
                    <a:pt x="3456" y="111"/>
                  </a:lnTo>
                  <a:lnTo>
                    <a:pt x="3497" y="111"/>
                  </a:lnTo>
                  <a:lnTo>
                    <a:pt x="3497" y="83"/>
                  </a:lnTo>
                  <a:lnTo>
                    <a:pt x="3456" y="83"/>
                  </a:lnTo>
                  <a:close/>
                  <a:moveTo>
                    <a:pt x="1272" y="66"/>
                  </a:moveTo>
                  <a:lnTo>
                    <a:pt x="1272" y="94"/>
                  </a:lnTo>
                  <a:lnTo>
                    <a:pt x="1411" y="94"/>
                  </a:lnTo>
                  <a:lnTo>
                    <a:pt x="1411" y="66"/>
                  </a:lnTo>
                  <a:lnTo>
                    <a:pt x="1272" y="66"/>
                  </a:lnTo>
                  <a:close/>
                  <a:moveTo>
                    <a:pt x="1208" y="19"/>
                  </a:moveTo>
                  <a:lnTo>
                    <a:pt x="1474" y="19"/>
                  </a:lnTo>
                  <a:lnTo>
                    <a:pt x="1474" y="142"/>
                  </a:lnTo>
                  <a:lnTo>
                    <a:pt x="1208" y="142"/>
                  </a:lnTo>
                  <a:lnTo>
                    <a:pt x="1208" y="19"/>
                  </a:lnTo>
                  <a:close/>
                  <a:moveTo>
                    <a:pt x="1073" y="7"/>
                  </a:moveTo>
                  <a:lnTo>
                    <a:pt x="1133" y="7"/>
                  </a:lnTo>
                  <a:lnTo>
                    <a:pt x="1133" y="95"/>
                  </a:lnTo>
                  <a:lnTo>
                    <a:pt x="1177" y="95"/>
                  </a:lnTo>
                  <a:lnTo>
                    <a:pt x="1177" y="158"/>
                  </a:lnTo>
                  <a:lnTo>
                    <a:pt x="1133" y="158"/>
                  </a:lnTo>
                  <a:lnTo>
                    <a:pt x="1133" y="230"/>
                  </a:lnTo>
                  <a:cubicBezTo>
                    <a:pt x="1146" y="227"/>
                    <a:pt x="1157" y="224"/>
                    <a:pt x="1167" y="221"/>
                  </a:cubicBezTo>
                  <a:cubicBezTo>
                    <a:pt x="1166" y="247"/>
                    <a:pt x="1166" y="270"/>
                    <a:pt x="1167" y="288"/>
                  </a:cubicBezTo>
                  <a:lnTo>
                    <a:pt x="1133" y="298"/>
                  </a:lnTo>
                  <a:lnTo>
                    <a:pt x="1133" y="429"/>
                  </a:lnTo>
                  <a:cubicBezTo>
                    <a:pt x="1133" y="448"/>
                    <a:pt x="1130" y="462"/>
                    <a:pt x="1124" y="473"/>
                  </a:cubicBezTo>
                  <a:cubicBezTo>
                    <a:pt x="1117" y="483"/>
                    <a:pt x="1106" y="489"/>
                    <a:pt x="1090" y="491"/>
                  </a:cubicBezTo>
                  <a:cubicBezTo>
                    <a:pt x="1073" y="493"/>
                    <a:pt x="1055" y="494"/>
                    <a:pt x="1036" y="494"/>
                  </a:cubicBezTo>
                  <a:cubicBezTo>
                    <a:pt x="1032" y="474"/>
                    <a:pt x="1028" y="453"/>
                    <a:pt x="1024" y="429"/>
                  </a:cubicBezTo>
                  <a:cubicBezTo>
                    <a:pt x="1047" y="430"/>
                    <a:pt x="1060" y="430"/>
                    <a:pt x="1063" y="429"/>
                  </a:cubicBezTo>
                  <a:cubicBezTo>
                    <a:pt x="1065" y="429"/>
                    <a:pt x="1068" y="427"/>
                    <a:pt x="1070" y="424"/>
                  </a:cubicBezTo>
                  <a:cubicBezTo>
                    <a:pt x="1071" y="420"/>
                    <a:pt x="1072" y="416"/>
                    <a:pt x="1073" y="410"/>
                  </a:cubicBezTo>
                  <a:lnTo>
                    <a:pt x="1073" y="316"/>
                  </a:lnTo>
                  <a:lnTo>
                    <a:pt x="1026" y="330"/>
                  </a:lnTo>
                  <a:lnTo>
                    <a:pt x="1021" y="256"/>
                  </a:lnTo>
                  <a:cubicBezTo>
                    <a:pt x="1040" y="252"/>
                    <a:pt x="1057" y="249"/>
                    <a:pt x="1073" y="245"/>
                  </a:cubicBezTo>
                  <a:lnTo>
                    <a:pt x="1073" y="158"/>
                  </a:lnTo>
                  <a:lnTo>
                    <a:pt x="1031" y="158"/>
                  </a:lnTo>
                  <a:lnTo>
                    <a:pt x="1031" y="95"/>
                  </a:lnTo>
                  <a:lnTo>
                    <a:pt x="1073" y="95"/>
                  </a:lnTo>
                  <a:lnTo>
                    <a:pt x="1073" y="7"/>
                  </a:lnTo>
                  <a:close/>
                  <a:moveTo>
                    <a:pt x="726" y="7"/>
                  </a:moveTo>
                  <a:lnTo>
                    <a:pt x="804" y="7"/>
                  </a:lnTo>
                  <a:lnTo>
                    <a:pt x="804" y="385"/>
                  </a:lnTo>
                  <a:cubicBezTo>
                    <a:pt x="804" y="418"/>
                    <a:pt x="798" y="442"/>
                    <a:pt x="788" y="458"/>
                  </a:cubicBezTo>
                  <a:cubicBezTo>
                    <a:pt x="778" y="473"/>
                    <a:pt x="765" y="483"/>
                    <a:pt x="749" y="485"/>
                  </a:cubicBezTo>
                  <a:cubicBezTo>
                    <a:pt x="733" y="488"/>
                    <a:pt x="696" y="490"/>
                    <a:pt x="639" y="490"/>
                  </a:cubicBezTo>
                  <a:cubicBezTo>
                    <a:pt x="634" y="461"/>
                    <a:pt x="627" y="435"/>
                    <a:pt x="620" y="411"/>
                  </a:cubicBezTo>
                  <a:cubicBezTo>
                    <a:pt x="647" y="414"/>
                    <a:pt x="670" y="415"/>
                    <a:pt x="690" y="415"/>
                  </a:cubicBezTo>
                  <a:cubicBezTo>
                    <a:pt x="714" y="415"/>
                    <a:pt x="726" y="401"/>
                    <a:pt x="726" y="374"/>
                  </a:cubicBezTo>
                  <a:lnTo>
                    <a:pt x="726" y="7"/>
                  </a:lnTo>
                  <a:close/>
                  <a:moveTo>
                    <a:pt x="214" y="7"/>
                  </a:moveTo>
                  <a:lnTo>
                    <a:pt x="292" y="7"/>
                  </a:lnTo>
                  <a:lnTo>
                    <a:pt x="292" y="385"/>
                  </a:lnTo>
                  <a:cubicBezTo>
                    <a:pt x="292" y="418"/>
                    <a:pt x="286" y="442"/>
                    <a:pt x="276" y="458"/>
                  </a:cubicBezTo>
                  <a:cubicBezTo>
                    <a:pt x="266" y="473"/>
                    <a:pt x="253" y="483"/>
                    <a:pt x="237" y="485"/>
                  </a:cubicBezTo>
                  <a:cubicBezTo>
                    <a:pt x="221" y="488"/>
                    <a:pt x="184" y="490"/>
                    <a:pt x="127" y="490"/>
                  </a:cubicBezTo>
                  <a:cubicBezTo>
                    <a:pt x="122" y="461"/>
                    <a:pt x="115" y="435"/>
                    <a:pt x="108" y="411"/>
                  </a:cubicBezTo>
                  <a:cubicBezTo>
                    <a:pt x="135" y="414"/>
                    <a:pt x="158" y="415"/>
                    <a:pt x="178" y="415"/>
                  </a:cubicBezTo>
                  <a:cubicBezTo>
                    <a:pt x="202" y="415"/>
                    <a:pt x="214" y="401"/>
                    <a:pt x="214" y="374"/>
                  </a:cubicBezTo>
                  <a:lnTo>
                    <a:pt x="214" y="7"/>
                  </a:lnTo>
                  <a:close/>
                  <a:moveTo>
                    <a:pt x="1632" y="5"/>
                  </a:moveTo>
                  <a:lnTo>
                    <a:pt x="1699" y="25"/>
                  </a:lnTo>
                  <a:cubicBezTo>
                    <a:pt x="1688" y="58"/>
                    <a:pt x="1676" y="91"/>
                    <a:pt x="1663" y="122"/>
                  </a:cubicBezTo>
                  <a:lnTo>
                    <a:pt x="1663" y="495"/>
                  </a:lnTo>
                  <a:lnTo>
                    <a:pt x="1595" y="495"/>
                  </a:lnTo>
                  <a:lnTo>
                    <a:pt x="1595" y="255"/>
                  </a:lnTo>
                  <a:cubicBezTo>
                    <a:pt x="1581" y="278"/>
                    <a:pt x="1567" y="299"/>
                    <a:pt x="1552" y="321"/>
                  </a:cubicBezTo>
                  <a:cubicBezTo>
                    <a:pt x="1548" y="295"/>
                    <a:pt x="1542" y="264"/>
                    <a:pt x="1535" y="228"/>
                  </a:cubicBezTo>
                  <a:cubicBezTo>
                    <a:pt x="1575" y="164"/>
                    <a:pt x="1607" y="90"/>
                    <a:pt x="1632" y="5"/>
                  </a:cubicBezTo>
                  <a:close/>
                  <a:moveTo>
                    <a:pt x="3400" y="3"/>
                  </a:moveTo>
                  <a:lnTo>
                    <a:pt x="3456" y="3"/>
                  </a:lnTo>
                  <a:lnTo>
                    <a:pt x="3456" y="38"/>
                  </a:lnTo>
                  <a:lnTo>
                    <a:pt x="3543" y="38"/>
                  </a:lnTo>
                  <a:lnTo>
                    <a:pt x="3543" y="111"/>
                  </a:lnTo>
                  <a:lnTo>
                    <a:pt x="3562" y="111"/>
                  </a:lnTo>
                  <a:lnTo>
                    <a:pt x="3562" y="157"/>
                  </a:lnTo>
                  <a:lnTo>
                    <a:pt x="3543" y="157"/>
                  </a:lnTo>
                  <a:lnTo>
                    <a:pt x="3543" y="230"/>
                  </a:lnTo>
                  <a:lnTo>
                    <a:pt x="3456" y="230"/>
                  </a:lnTo>
                  <a:lnTo>
                    <a:pt x="3456" y="256"/>
                  </a:lnTo>
                  <a:lnTo>
                    <a:pt x="3546" y="256"/>
                  </a:lnTo>
                  <a:lnTo>
                    <a:pt x="3546" y="303"/>
                  </a:lnTo>
                  <a:lnTo>
                    <a:pt x="3456" y="303"/>
                  </a:lnTo>
                  <a:lnTo>
                    <a:pt x="3456" y="330"/>
                  </a:lnTo>
                  <a:lnTo>
                    <a:pt x="3553" y="330"/>
                  </a:lnTo>
                  <a:lnTo>
                    <a:pt x="3553" y="377"/>
                  </a:lnTo>
                  <a:lnTo>
                    <a:pt x="3456" y="377"/>
                  </a:lnTo>
                  <a:lnTo>
                    <a:pt x="3456" y="417"/>
                  </a:lnTo>
                  <a:lnTo>
                    <a:pt x="3400" y="417"/>
                  </a:lnTo>
                  <a:lnTo>
                    <a:pt x="3400" y="377"/>
                  </a:lnTo>
                  <a:lnTo>
                    <a:pt x="3329" y="377"/>
                  </a:lnTo>
                  <a:lnTo>
                    <a:pt x="3329" y="330"/>
                  </a:lnTo>
                  <a:lnTo>
                    <a:pt x="3400" y="330"/>
                  </a:lnTo>
                  <a:lnTo>
                    <a:pt x="3400" y="303"/>
                  </a:lnTo>
                  <a:lnTo>
                    <a:pt x="3338" y="303"/>
                  </a:lnTo>
                  <a:lnTo>
                    <a:pt x="3338" y="256"/>
                  </a:lnTo>
                  <a:lnTo>
                    <a:pt x="3400" y="256"/>
                  </a:lnTo>
                  <a:lnTo>
                    <a:pt x="3400" y="230"/>
                  </a:lnTo>
                  <a:lnTo>
                    <a:pt x="3341" y="230"/>
                  </a:lnTo>
                  <a:lnTo>
                    <a:pt x="3341" y="185"/>
                  </a:lnTo>
                  <a:lnTo>
                    <a:pt x="3400" y="185"/>
                  </a:lnTo>
                  <a:lnTo>
                    <a:pt x="3400" y="157"/>
                  </a:lnTo>
                  <a:lnTo>
                    <a:pt x="3323" y="157"/>
                  </a:lnTo>
                  <a:lnTo>
                    <a:pt x="3323" y="111"/>
                  </a:lnTo>
                  <a:lnTo>
                    <a:pt x="3400" y="111"/>
                  </a:lnTo>
                  <a:lnTo>
                    <a:pt x="3400" y="83"/>
                  </a:lnTo>
                  <a:lnTo>
                    <a:pt x="3342" y="83"/>
                  </a:lnTo>
                  <a:lnTo>
                    <a:pt x="3342" y="38"/>
                  </a:lnTo>
                  <a:lnTo>
                    <a:pt x="3400" y="38"/>
                  </a:lnTo>
                  <a:lnTo>
                    <a:pt x="3400" y="3"/>
                  </a:lnTo>
                  <a:close/>
                  <a:moveTo>
                    <a:pt x="1762" y="2"/>
                  </a:moveTo>
                  <a:lnTo>
                    <a:pt x="1827" y="18"/>
                  </a:lnTo>
                  <a:cubicBezTo>
                    <a:pt x="1821" y="40"/>
                    <a:pt x="1814" y="61"/>
                    <a:pt x="1807" y="81"/>
                  </a:cubicBezTo>
                  <a:lnTo>
                    <a:pt x="2031" y="81"/>
                  </a:lnTo>
                  <a:lnTo>
                    <a:pt x="2031" y="145"/>
                  </a:lnTo>
                  <a:lnTo>
                    <a:pt x="1867" y="145"/>
                  </a:lnTo>
                  <a:lnTo>
                    <a:pt x="1867" y="207"/>
                  </a:lnTo>
                  <a:lnTo>
                    <a:pt x="2002" y="207"/>
                  </a:lnTo>
                  <a:lnTo>
                    <a:pt x="2002" y="270"/>
                  </a:lnTo>
                  <a:lnTo>
                    <a:pt x="1867" y="270"/>
                  </a:lnTo>
                  <a:lnTo>
                    <a:pt x="1867" y="331"/>
                  </a:lnTo>
                  <a:lnTo>
                    <a:pt x="2014" y="331"/>
                  </a:lnTo>
                  <a:lnTo>
                    <a:pt x="2014" y="394"/>
                  </a:lnTo>
                  <a:lnTo>
                    <a:pt x="1867" y="394"/>
                  </a:lnTo>
                  <a:lnTo>
                    <a:pt x="1867" y="495"/>
                  </a:lnTo>
                  <a:lnTo>
                    <a:pt x="1796" y="495"/>
                  </a:lnTo>
                  <a:lnTo>
                    <a:pt x="1796" y="145"/>
                  </a:lnTo>
                  <a:lnTo>
                    <a:pt x="1781" y="145"/>
                  </a:lnTo>
                  <a:cubicBezTo>
                    <a:pt x="1761" y="191"/>
                    <a:pt x="1738" y="231"/>
                    <a:pt x="1712" y="265"/>
                  </a:cubicBezTo>
                  <a:cubicBezTo>
                    <a:pt x="1702" y="247"/>
                    <a:pt x="1689" y="225"/>
                    <a:pt x="1673" y="200"/>
                  </a:cubicBezTo>
                  <a:cubicBezTo>
                    <a:pt x="1711" y="143"/>
                    <a:pt x="1741" y="77"/>
                    <a:pt x="1762" y="2"/>
                  </a:cubicBezTo>
                  <a:close/>
                  <a:moveTo>
                    <a:pt x="4240" y="1"/>
                  </a:moveTo>
                  <a:lnTo>
                    <a:pt x="4317" y="7"/>
                  </a:lnTo>
                  <a:cubicBezTo>
                    <a:pt x="4311" y="18"/>
                    <a:pt x="4304" y="29"/>
                    <a:pt x="4297" y="40"/>
                  </a:cubicBezTo>
                  <a:lnTo>
                    <a:pt x="4480" y="40"/>
                  </a:lnTo>
                  <a:lnTo>
                    <a:pt x="4480" y="95"/>
                  </a:lnTo>
                  <a:lnTo>
                    <a:pt x="4437" y="143"/>
                  </a:lnTo>
                  <a:lnTo>
                    <a:pt x="4540" y="143"/>
                  </a:lnTo>
                  <a:lnTo>
                    <a:pt x="4540" y="329"/>
                  </a:lnTo>
                  <a:lnTo>
                    <a:pt x="4216" y="329"/>
                  </a:lnTo>
                  <a:lnTo>
                    <a:pt x="4216" y="373"/>
                  </a:lnTo>
                  <a:cubicBezTo>
                    <a:pt x="4216" y="405"/>
                    <a:pt x="4232" y="421"/>
                    <a:pt x="4265" y="421"/>
                  </a:cubicBezTo>
                  <a:lnTo>
                    <a:pt x="4467" y="421"/>
                  </a:lnTo>
                  <a:cubicBezTo>
                    <a:pt x="4481" y="421"/>
                    <a:pt x="4492" y="418"/>
                    <a:pt x="4500" y="414"/>
                  </a:cubicBezTo>
                  <a:cubicBezTo>
                    <a:pt x="4508" y="410"/>
                    <a:pt x="4513" y="403"/>
                    <a:pt x="4515" y="395"/>
                  </a:cubicBezTo>
                  <a:cubicBezTo>
                    <a:pt x="4518" y="387"/>
                    <a:pt x="4522" y="366"/>
                    <a:pt x="4527" y="333"/>
                  </a:cubicBezTo>
                  <a:cubicBezTo>
                    <a:pt x="4556" y="344"/>
                    <a:pt x="4577" y="352"/>
                    <a:pt x="4590" y="356"/>
                  </a:cubicBezTo>
                  <a:cubicBezTo>
                    <a:pt x="4583" y="390"/>
                    <a:pt x="4577" y="416"/>
                    <a:pt x="4571" y="433"/>
                  </a:cubicBezTo>
                  <a:cubicBezTo>
                    <a:pt x="4566" y="449"/>
                    <a:pt x="4554" y="462"/>
                    <a:pt x="4536" y="471"/>
                  </a:cubicBezTo>
                  <a:cubicBezTo>
                    <a:pt x="4519" y="480"/>
                    <a:pt x="4495" y="484"/>
                    <a:pt x="4466" y="484"/>
                  </a:cubicBezTo>
                  <a:lnTo>
                    <a:pt x="4244" y="484"/>
                  </a:lnTo>
                  <a:cubicBezTo>
                    <a:pt x="4178" y="484"/>
                    <a:pt x="4145" y="453"/>
                    <a:pt x="4145" y="392"/>
                  </a:cubicBezTo>
                  <a:lnTo>
                    <a:pt x="4145" y="202"/>
                  </a:lnTo>
                  <a:cubicBezTo>
                    <a:pt x="4139" y="206"/>
                    <a:pt x="4133" y="211"/>
                    <a:pt x="4126" y="216"/>
                  </a:cubicBezTo>
                  <a:cubicBezTo>
                    <a:pt x="4116" y="195"/>
                    <a:pt x="4105" y="173"/>
                    <a:pt x="4092" y="152"/>
                  </a:cubicBezTo>
                  <a:cubicBezTo>
                    <a:pt x="4156" y="109"/>
                    <a:pt x="4205" y="59"/>
                    <a:pt x="4240" y="1"/>
                  </a:cubicBezTo>
                  <a:close/>
                  <a:moveTo>
                    <a:pt x="3828" y="1"/>
                  </a:moveTo>
                  <a:lnTo>
                    <a:pt x="3901" y="10"/>
                  </a:lnTo>
                  <a:cubicBezTo>
                    <a:pt x="3895" y="22"/>
                    <a:pt x="3889" y="33"/>
                    <a:pt x="3882" y="45"/>
                  </a:cubicBezTo>
                  <a:lnTo>
                    <a:pt x="4025" y="45"/>
                  </a:lnTo>
                  <a:lnTo>
                    <a:pt x="4025" y="100"/>
                  </a:lnTo>
                  <a:lnTo>
                    <a:pt x="3986" y="148"/>
                  </a:lnTo>
                  <a:lnTo>
                    <a:pt x="4050" y="148"/>
                  </a:lnTo>
                  <a:lnTo>
                    <a:pt x="4050" y="298"/>
                  </a:lnTo>
                  <a:lnTo>
                    <a:pt x="4078" y="298"/>
                  </a:lnTo>
                  <a:lnTo>
                    <a:pt x="4078" y="355"/>
                  </a:lnTo>
                  <a:lnTo>
                    <a:pt x="3946" y="355"/>
                  </a:lnTo>
                  <a:cubicBezTo>
                    <a:pt x="3971" y="391"/>
                    <a:pt x="4015" y="415"/>
                    <a:pt x="4078" y="428"/>
                  </a:cubicBezTo>
                  <a:cubicBezTo>
                    <a:pt x="4064" y="451"/>
                    <a:pt x="4051" y="473"/>
                    <a:pt x="4039" y="496"/>
                  </a:cubicBezTo>
                  <a:cubicBezTo>
                    <a:pt x="3979" y="477"/>
                    <a:pt x="3935" y="443"/>
                    <a:pt x="3906" y="395"/>
                  </a:cubicBezTo>
                  <a:cubicBezTo>
                    <a:pt x="3880" y="439"/>
                    <a:pt x="3829" y="474"/>
                    <a:pt x="3754" y="498"/>
                  </a:cubicBezTo>
                  <a:cubicBezTo>
                    <a:pt x="3743" y="478"/>
                    <a:pt x="3730" y="457"/>
                    <a:pt x="3714" y="435"/>
                  </a:cubicBezTo>
                  <a:cubicBezTo>
                    <a:pt x="3790" y="419"/>
                    <a:pt x="3838" y="393"/>
                    <a:pt x="3855" y="355"/>
                  </a:cubicBezTo>
                  <a:lnTo>
                    <a:pt x="3717" y="355"/>
                  </a:lnTo>
                  <a:lnTo>
                    <a:pt x="3717" y="298"/>
                  </a:lnTo>
                  <a:lnTo>
                    <a:pt x="3758" y="298"/>
                  </a:lnTo>
                  <a:lnTo>
                    <a:pt x="3758" y="159"/>
                  </a:lnTo>
                  <a:cubicBezTo>
                    <a:pt x="3750" y="154"/>
                    <a:pt x="3743" y="149"/>
                    <a:pt x="3735" y="144"/>
                  </a:cubicBezTo>
                  <a:lnTo>
                    <a:pt x="3735" y="160"/>
                  </a:lnTo>
                  <a:lnTo>
                    <a:pt x="3698" y="160"/>
                  </a:lnTo>
                  <a:lnTo>
                    <a:pt x="3698" y="220"/>
                  </a:lnTo>
                  <a:lnTo>
                    <a:pt x="3738" y="208"/>
                  </a:lnTo>
                  <a:cubicBezTo>
                    <a:pt x="3736" y="236"/>
                    <a:pt x="3735" y="259"/>
                    <a:pt x="3736" y="276"/>
                  </a:cubicBezTo>
                  <a:lnTo>
                    <a:pt x="3698" y="288"/>
                  </a:lnTo>
                  <a:lnTo>
                    <a:pt x="3698" y="436"/>
                  </a:lnTo>
                  <a:cubicBezTo>
                    <a:pt x="3698" y="451"/>
                    <a:pt x="3695" y="464"/>
                    <a:pt x="3688" y="473"/>
                  </a:cubicBezTo>
                  <a:cubicBezTo>
                    <a:pt x="3682" y="481"/>
                    <a:pt x="3673" y="487"/>
                    <a:pt x="3662" y="489"/>
                  </a:cubicBezTo>
                  <a:cubicBezTo>
                    <a:pt x="3651" y="491"/>
                    <a:pt x="3630" y="492"/>
                    <a:pt x="3598" y="493"/>
                  </a:cubicBezTo>
                  <a:cubicBezTo>
                    <a:pt x="3595" y="473"/>
                    <a:pt x="3590" y="451"/>
                    <a:pt x="3583" y="427"/>
                  </a:cubicBezTo>
                  <a:cubicBezTo>
                    <a:pt x="3593" y="428"/>
                    <a:pt x="3604" y="429"/>
                    <a:pt x="3618" y="429"/>
                  </a:cubicBezTo>
                  <a:cubicBezTo>
                    <a:pt x="3630" y="429"/>
                    <a:pt x="3636" y="421"/>
                    <a:pt x="3636" y="406"/>
                  </a:cubicBezTo>
                  <a:lnTo>
                    <a:pt x="3636" y="309"/>
                  </a:lnTo>
                  <a:lnTo>
                    <a:pt x="3585" y="326"/>
                  </a:lnTo>
                  <a:lnTo>
                    <a:pt x="3581" y="254"/>
                  </a:lnTo>
                  <a:cubicBezTo>
                    <a:pt x="3595" y="250"/>
                    <a:pt x="3614" y="245"/>
                    <a:pt x="3636" y="239"/>
                  </a:cubicBezTo>
                  <a:lnTo>
                    <a:pt x="3636" y="160"/>
                  </a:lnTo>
                  <a:lnTo>
                    <a:pt x="3586" y="160"/>
                  </a:lnTo>
                  <a:lnTo>
                    <a:pt x="3586" y="96"/>
                  </a:lnTo>
                  <a:lnTo>
                    <a:pt x="3636" y="96"/>
                  </a:lnTo>
                  <a:lnTo>
                    <a:pt x="3636" y="7"/>
                  </a:lnTo>
                  <a:lnTo>
                    <a:pt x="3698" y="7"/>
                  </a:lnTo>
                  <a:lnTo>
                    <a:pt x="3698" y="96"/>
                  </a:lnTo>
                  <a:lnTo>
                    <a:pt x="3735" y="96"/>
                  </a:lnTo>
                  <a:lnTo>
                    <a:pt x="3735" y="143"/>
                  </a:lnTo>
                  <a:cubicBezTo>
                    <a:pt x="3780" y="92"/>
                    <a:pt x="3811" y="45"/>
                    <a:pt x="3828" y="1"/>
                  </a:cubicBezTo>
                  <a:close/>
                  <a:moveTo>
                    <a:pt x="2292" y="0"/>
                  </a:moveTo>
                  <a:cubicBezTo>
                    <a:pt x="2315" y="32"/>
                    <a:pt x="2331" y="58"/>
                    <a:pt x="2342" y="77"/>
                  </a:cubicBezTo>
                  <a:lnTo>
                    <a:pt x="2307" y="93"/>
                  </a:lnTo>
                  <a:lnTo>
                    <a:pt x="2499" y="93"/>
                  </a:lnTo>
                  <a:lnTo>
                    <a:pt x="2499" y="159"/>
                  </a:lnTo>
                  <a:cubicBezTo>
                    <a:pt x="2416" y="248"/>
                    <a:pt x="2320" y="326"/>
                    <a:pt x="2212" y="394"/>
                  </a:cubicBezTo>
                  <a:cubicBezTo>
                    <a:pt x="2235" y="405"/>
                    <a:pt x="2263" y="411"/>
                    <a:pt x="2296" y="411"/>
                  </a:cubicBezTo>
                  <a:cubicBezTo>
                    <a:pt x="2406" y="411"/>
                    <a:pt x="2489" y="410"/>
                    <a:pt x="2544" y="409"/>
                  </a:cubicBezTo>
                  <a:cubicBezTo>
                    <a:pt x="2535" y="430"/>
                    <a:pt x="2528" y="455"/>
                    <a:pt x="2522" y="482"/>
                  </a:cubicBezTo>
                  <a:cubicBezTo>
                    <a:pt x="2489" y="483"/>
                    <a:pt x="2440" y="483"/>
                    <a:pt x="2374" y="482"/>
                  </a:cubicBezTo>
                  <a:lnTo>
                    <a:pt x="2293" y="480"/>
                  </a:lnTo>
                  <a:cubicBezTo>
                    <a:pt x="2220" y="480"/>
                    <a:pt x="2170" y="460"/>
                    <a:pt x="2142" y="420"/>
                  </a:cubicBezTo>
                  <a:cubicBezTo>
                    <a:pt x="2129" y="432"/>
                    <a:pt x="2107" y="457"/>
                    <a:pt x="2076" y="494"/>
                  </a:cubicBezTo>
                  <a:lnTo>
                    <a:pt x="2046" y="415"/>
                  </a:lnTo>
                  <a:cubicBezTo>
                    <a:pt x="2057" y="403"/>
                    <a:pt x="2071" y="390"/>
                    <a:pt x="2088" y="375"/>
                  </a:cubicBezTo>
                  <a:cubicBezTo>
                    <a:pt x="2104" y="361"/>
                    <a:pt x="2116" y="352"/>
                    <a:pt x="2122" y="349"/>
                  </a:cubicBezTo>
                  <a:cubicBezTo>
                    <a:pt x="2128" y="346"/>
                    <a:pt x="2134" y="345"/>
                    <a:pt x="2140" y="345"/>
                  </a:cubicBezTo>
                  <a:cubicBezTo>
                    <a:pt x="2144" y="345"/>
                    <a:pt x="2147" y="345"/>
                    <a:pt x="2151" y="347"/>
                  </a:cubicBezTo>
                  <a:cubicBezTo>
                    <a:pt x="2250" y="285"/>
                    <a:pt x="2332" y="223"/>
                    <a:pt x="2396" y="161"/>
                  </a:cubicBezTo>
                  <a:lnTo>
                    <a:pt x="2074" y="161"/>
                  </a:lnTo>
                  <a:lnTo>
                    <a:pt x="2074" y="93"/>
                  </a:lnTo>
                  <a:lnTo>
                    <a:pt x="2264" y="93"/>
                  </a:lnTo>
                  <a:cubicBezTo>
                    <a:pt x="2255" y="76"/>
                    <a:pt x="2242" y="55"/>
                    <a:pt x="2226" y="32"/>
                  </a:cubicBezTo>
                  <a:lnTo>
                    <a:pt x="2292" y="0"/>
                  </a:lnTo>
                  <a:close/>
                  <a:moveTo>
                    <a:pt x="3120" y="0"/>
                  </a:moveTo>
                  <a:lnTo>
                    <a:pt x="3179" y="13"/>
                  </a:lnTo>
                  <a:cubicBezTo>
                    <a:pt x="3174" y="30"/>
                    <a:pt x="3169" y="47"/>
                    <a:pt x="3164" y="63"/>
                  </a:cubicBezTo>
                  <a:lnTo>
                    <a:pt x="3214" y="63"/>
                  </a:lnTo>
                  <a:lnTo>
                    <a:pt x="3214" y="115"/>
                  </a:lnTo>
                  <a:lnTo>
                    <a:pt x="3145" y="115"/>
                  </a:lnTo>
                  <a:cubicBezTo>
                    <a:pt x="3139" y="128"/>
                    <a:pt x="3134" y="140"/>
                    <a:pt x="3128" y="152"/>
                  </a:cubicBezTo>
                  <a:lnTo>
                    <a:pt x="3209" y="152"/>
                  </a:lnTo>
                  <a:lnTo>
                    <a:pt x="3209" y="204"/>
                  </a:lnTo>
                  <a:lnTo>
                    <a:pt x="3167" y="204"/>
                  </a:lnTo>
                  <a:lnTo>
                    <a:pt x="3167" y="248"/>
                  </a:lnTo>
                  <a:lnTo>
                    <a:pt x="3222" y="248"/>
                  </a:lnTo>
                  <a:lnTo>
                    <a:pt x="3222" y="290"/>
                  </a:lnTo>
                  <a:lnTo>
                    <a:pt x="3244" y="281"/>
                  </a:lnTo>
                  <a:cubicBezTo>
                    <a:pt x="3250" y="302"/>
                    <a:pt x="3257" y="320"/>
                    <a:pt x="3265" y="336"/>
                  </a:cubicBezTo>
                  <a:cubicBezTo>
                    <a:pt x="3273" y="310"/>
                    <a:pt x="3277" y="278"/>
                    <a:pt x="3277" y="240"/>
                  </a:cubicBezTo>
                  <a:lnTo>
                    <a:pt x="3219" y="240"/>
                  </a:lnTo>
                  <a:lnTo>
                    <a:pt x="3219" y="189"/>
                  </a:lnTo>
                  <a:lnTo>
                    <a:pt x="3268" y="85"/>
                  </a:lnTo>
                  <a:lnTo>
                    <a:pt x="3221" y="85"/>
                  </a:lnTo>
                  <a:lnTo>
                    <a:pt x="3221" y="33"/>
                  </a:lnTo>
                  <a:lnTo>
                    <a:pt x="3326" y="33"/>
                  </a:lnTo>
                  <a:lnTo>
                    <a:pt x="3326" y="86"/>
                  </a:lnTo>
                  <a:lnTo>
                    <a:pt x="3278" y="189"/>
                  </a:lnTo>
                  <a:lnTo>
                    <a:pt x="3328" y="189"/>
                  </a:lnTo>
                  <a:lnTo>
                    <a:pt x="3328" y="225"/>
                  </a:lnTo>
                  <a:cubicBezTo>
                    <a:pt x="3328" y="287"/>
                    <a:pt x="3319" y="340"/>
                    <a:pt x="3303" y="385"/>
                  </a:cubicBezTo>
                  <a:cubicBezTo>
                    <a:pt x="3334" y="412"/>
                    <a:pt x="3380" y="426"/>
                    <a:pt x="3440" y="426"/>
                  </a:cubicBezTo>
                  <a:cubicBezTo>
                    <a:pt x="3489" y="426"/>
                    <a:pt x="3532" y="425"/>
                    <a:pt x="3569" y="423"/>
                  </a:cubicBezTo>
                  <a:cubicBezTo>
                    <a:pt x="3559" y="449"/>
                    <a:pt x="3553" y="469"/>
                    <a:pt x="3551" y="483"/>
                  </a:cubicBezTo>
                  <a:lnTo>
                    <a:pt x="3448" y="483"/>
                  </a:lnTo>
                  <a:cubicBezTo>
                    <a:pt x="3372" y="483"/>
                    <a:pt x="3316" y="466"/>
                    <a:pt x="3280" y="433"/>
                  </a:cubicBezTo>
                  <a:cubicBezTo>
                    <a:pt x="3266" y="456"/>
                    <a:pt x="3248" y="478"/>
                    <a:pt x="3228" y="499"/>
                  </a:cubicBezTo>
                  <a:cubicBezTo>
                    <a:pt x="3211" y="484"/>
                    <a:pt x="3194" y="471"/>
                    <a:pt x="3178" y="460"/>
                  </a:cubicBezTo>
                  <a:cubicBezTo>
                    <a:pt x="3207" y="433"/>
                    <a:pt x="3228" y="409"/>
                    <a:pt x="3242" y="387"/>
                  </a:cubicBezTo>
                  <a:cubicBezTo>
                    <a:pt x="3228" y="363"/>
                    <a:pt x="3215" y="334"/>
                    <a:pt x="3204" y="300"/>
                  </a:cubicBezTo>
                  <a:lnTo>
                    <a:pt x="3167" y="300"/>
                  </a:lnTo>
                  <a:lnTo>
                    <a:pt x="3167" y="382"/>
                  </a:lnTo>
                  <a:cubicBezTo>
                    <a:pt x="3180" y="373"/>
                    <a:pt x="3193" y="363"/>
                    <a:pt x="3207" y="353"/>
                  </a:cubicBezTo>
                  <a:cubicBezTo>
                    <a:pt x="3207" y="372"/>
                    <a:pt x="3209" y="390"/>
                    <a:pt x="3212" y="409"/>
                  </a:cubicBezTo>
                  <a:cubicBezTo>
                    <a:pt x="3182" y="431"/>
                    <a:pt x="3155" y="454"/>
                    <a:pt x="3131" y="479"/>
                  </a:cubicBezTo>
                  <a:lnTo>
                    <a:pt x="3097" y="436"/>
                  </a:lnTo>
                  <a:cubicBezTo>
                    <a:pt x="3106" y="427"/>
                    <a:pt x="3111" y="411"/>
                    <a:pt x="3111" y="390"/>
                  </a:cubicBezTo>
                  <a:lnTo>
                    <a:pt x="3111" y="300"/>
                  </a:lnTo>
                  <a:lnTo>
                    <a:pt x="3071" y="300"/>
                  </a:lnTo>
                  <a:lnTo>
                    <a:pt x="3071" y="248"/>
                  </a:lnTo>
                  <a:lnTo>
                    <a:pt x="3111" y="248"/>
                  </a:lnTo>
                  <a:lnTo>
                    <a:pt x="3111" y="204"/>
                  </a:lnTo>
                  <a:lnTo>
                    <a:pt x="3100" y="204"/>
                  </a:lnTo>
                  <a:cubicBezTo>
                    <a:pt x="3095" y="212"/>
                    <a:pt x="3091" y="219"/>
                    <a:pt x="3086" y="226"/>
                  </a:cubicBezTo>
                  <a:cubicBezTo>
                    <a:pt x="3081" y="198"/>
                    <a:pt x="3075" y="171"/>
                    <a:pt x="3069" y="146"/>
                  </a:cubicBezTo>
                  <a:cubicBezTo>
                    <a:pt x="3090" y="105"/>
                    <a:pt x="3107" y="56"/>
                    <a:pt x="3120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C3AE2D5D-19DD-4EE4-B8BD-86DBC03229AF}"/>
                </a:ext>
              </a:extLst>
            </p:cNvPr>
            <p:cNvSpPr/>
            <p:nvPr/>
          </p:nvSpPr>
          <p:spPr bwMode="auto">
            <a:xfrm>
              <a:off x="7438695" y="640104"/>
              <a:ext cx="100941" cy="288180"/>
            </a:xfrm>
            <a:custGeom>
              <a:avLst/>
              <a:gdLst>
                <a:gd name="T0" fmla="*/ 92 w 158"/>
                <a:gd name="T1" fmla="*/ 0 h 474"/>
                <a:gd name="T2" fmla="*/ 158 w 158"/>
                <a:gd name="T3" fmla="*/ 0 h 474"/>
                <a:gd name="T4" fmla="*/ 69 w 158"/>
                <a:gd name="T5" fmla="*/ 236 h 474"/>
                <a:gd name="T6" fmla="*/ 158 w 158"/>
                <a:gd name="T7" fmla="*/ 474 h 474"/>
                <a:gd name="T8" fmla="*/ 91 w 158"/>
                <a:gd name="T9" fmla="*/ 474 h 474"/>
                <a:gd name="T10" fmla="*/ 0 w 158"/>
                <a:gd name="T11" fmla="*/ 237 h 474"/>
                <a:gd name="T12" fmla="*/ 92 w 158"/>
                <a:gd name="T13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474">
                  <a:moveTo>
                    <a:pt x="92" y="0"/>
                  </a:moveTo>
                  <a:lnTo>
                    <a:pt x="158" y="0"/>
                  </a:lnTo>
                  <a:cubicBezTo>
                    <a:pt x="99" y="72"/>
                    <a:pt x="69" y="150"/>
                    <a:pt x="69" y="236"/>
                  </a:cubicBezTo>
                  <a:cubicBezTo>
                    <a:pt x="69" y="323"/>
                    <a:pt x="99" y="402"/>
                    <a:pt x="158" y="474"/>
                  </a:cubicBezTo>
                  <a:lnTo>
                    <a:pt x="91" y="474"/>
                  </a:lnTo>
                  <a:cubicBezTo>
                    <a:pt x="31" y="407"/>
                    <a:pt x="0" y="327"/>
                    <a:pt x="0" y="237"/>
                  </a:cubicBezTo>
                  <a:cubicBezTo>
                    <a:pt x="0" y="144"/>
                    <a:pt x="31" y="66"/>
                    <a:pt x="92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id="{9EEE0C99-464E-4A70-9036-DDA241896FE5}"/>
                </a:ext>
              </a:extLst>
            </p:cNvPr>
            <p:cNvSpPr/>
            <p:nvPr/>
          </p:nvSpPr>
          <p:spPr bwMode="auto">
            <a:xfrm>
              <a:off x="7575262" y="636386"/>
              <a:ext cx="164277" cy="237981"/>
            </a:xfrm>
            <a:custGeom>
              <a:avLst/>
              <a:gdLst>
                <a:gd name="T0" fmla="*/ 132 w 258"/>
                <a:gd name="T1" fmla="*/ 0 h 393"/>
                <a:gd name="T2" fmla="*/ 223 w 258"/>
                <a:gd name="T3" fmla="*/ 29 h 393"/>
                <a:gd name="T4" fmla="*/ 257 w 258"/>
                <a:gd name="T5" fmla="*/ 111 h 393"/>
                <a:gd name="T6" fmla="*/ 247 w 258"/>
                <a:gd name="T7" fmla="*/ 163 h 393"/>
                <a:gd name="T8" fmla="*/ 219 w 258"/>
                <a:gd name="T9" fmla="*/ 207 h 393"/>
                <a:gd name="T10" fmla="*/ 160 w 258"/>
                <a:gd name="T11" fmla="*/ 256 h 393"/>
                <a:gd name="T12" fmla="*/ 107 w 258"/>
                <a:gd name="T13" fmla="*/ 300 h 393"/>
                <a:gd name="T14" fmla="*/ 94 w 258"/>
                <a:gd name="T15" fmla="*/ 326 h 393"/>
                <a:gd name="T16" fmla="*/ 258 w 258"/>
                <a:gd name="T17" fmla="*/ 326 h 393"/>
                <a:gd name="T18" fmla="*/ 258 w 258"/>
                <a:gd name="T19" fmla="*/ 393 h 393"/>
                <a:gd name="T20" fmla="*/ 0 w 258"/>
                <a:gd name="T21" fmla="*/ 393 h 393"/>
                <a:gd name="T22" fmla="*/ 0 w 258"/>
                <a:gd name="T23" fmla="*/ 365 h 393"/>
                <a:gd name="T24" fmla="*/ 11 w 258"/>
                <a:gd name="T25" fmla="*/ 309 h 393"/>
                <a:gd name="T26" fmla="*/ 42 w 258"/>
                <a:gd name="T27" fmla="*/ 263 h 393"/>
                <a:gd name="T28" fmla="*/ 103 w 258"/>
                <a:gd name="T29" fmla="*/ 212 h 393"/>
                <a:gd name="T30" fmla="*/ 155 w 258"/>
                <a:gd name="T31" fmla="*/ 163 h 393"/>
                <a:gd name="T32" fmla="*/ 170 w 258"/>
                <a:gd name="T33" fmla="*/ 117 h 393"/>
                <a:gd name="T34" fmla="*/ 113 w 258"/>
                <a:gd name="T35" fmla="*/ 64 h 393"/>
                <a:gd name="T36" fmla="*/ 18 w 258"/>
                <a:gd name="T37" fmla="*/ 104 h 393"/>
                <a:gd name="T38" fmla="*/ 18 w 258"/>
                <a:gd name="T39" fmla="*/ 32 h 393"/>
                <a:gd name="T40" fmla="*/ 132 w 258"/>
                <a:gd name="T41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8" h="393">
                  <a:moveTo>
                    <a:pt x="132" y="0"/>
                  </a:moveTo>
                  <a:cubicBezTo>
                    <a:pt x="170" y="0"/>
                    <a:pt x="201" y="10"/>
                    <a:pt x="223" y="29"/>
                  </a:cubicBezTo>
                  <a:cubicBezTo>
                    <a:pt x="246" y="49"/>
                    <a:pt x="257" y="76"/>
                    <a:pt x="257" y="111"/>
                  </a:cubicBezTo>
                  <a:cubicBezTo>
                    <a:pt x="257" y="130"/>
                    <a:pt x="254" y="148"/>
                    <a:pt x="247" y="163"/>
                  </a:cubicBezTo>
                  <a:cubicBezTo>
                    <a:pt x="241" y="179"/>
                    <a:pt x="231" y="193"/>
                    <a:pt x="219" y="207"/>
                  </a:cubicBezTo>
                  <a:cubicBezTo>
                    <a:pt x="207" y="221"/>
                    <a:pt x="187" y="237"/>
                    <a:pt x="160" y="256"/>
                  </a:cubicBezTo>
                  <a:cubicBezTo>
                    <a:pt x="134" y="275"/>
                    <a:pt x="116" y="289"/>
                    <a:pt x="107" y="300"/>
                  </a:cubicBezTo>
                  <a:cubicBezTo>
                    <a:pt x="98" y="310"/>
                    <a:pt x="94" y="319"/>
                    <a:pt x="94" y="326"/>
                  </a:cubicBezTo>
                  <a:lnTo>
                    <a:pt x="258" y="326"/>
                  </a:lnTo>
                  <a:lnTo>
                    <a:pt x="258" y="393"/>
                  </a:lnTo>
                  <a:lnTo>
                    <a:pt x="0" y="393"/>
                  </a:lnTo>
                  <a:lnTo>
                    <a:pt x="0" y="365"/>
                  </a:lnTo>
                  <a:cubicBezTo>
                    <a:pt x="0" y="344"/>
                    <a:pt x="4" y="326"/>
                    <a:pt x="11" y="309"/>
                  </a:cubicBezTo>
                  <a:cubicBezTo>
                    <a:pt x="19" y="293"/>
                    <a:pt x="29" y="277"/>
                    <a:pt x="42" y="263"/>
                  </a:cubicBezTo>
                  <a:cubicBezTo>
                    <a:pt x="55" y="248"/>
                    <a:pt x="75" y="231"/>
                    <a:pt x="103" y="212"/>
                  </a:cubicBezTo>
                  <a:cubicBezTo>
                    <a:pt x="128" y="193"/>
                    <a:pt x="145" y="177"/>
                    <a:pt x="155" y="163"/>
                  </a:cubicBezTo>
                  <a:cubicBezTo>
                    <a:pt x="165" y="148"/>
                    <a:pt x="170" y="133"/>
                    <a:pt x="170" y="117"/>
                  </a:cubicBezTo>
                  <a:cubicBezTo>
                    <a:pt x="170" y="82"/>
                    <a:pt x="151" y="64"/>
                    <a:pt x="113" y="64"/>
                  </a:cubicBezTo>
                  <a:cubicBezTo>
                    <a:pt x="80" y="64"/>
                    <a:pt x="48" y="78"/>
                    <a:pt x="18" y="104"/>
                  </a:cubicBezTo>
                  <a:lnTo>
                    <a:pt x="18" y="32"/>
                  </a:lnTo>
                  <a:cubicBezTo>
                    <a:pt x="51" y="11"/>
                    <a:pt x="89" y="0"/>
                    <a:pt x="132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id="{E5DE8D4F-05A5-4B0C-9ECF-668E618B83E1}"/>
                </a:ext>
              </a:extLst>
            </p:cNvPr>
            <p:cNvSpPr/>
            <p:nvPr/>
          </p:nvSpPr>
          <p:spPr bwMode="auto">
            <a:xfrm>
              <a:off x="7781103" y="640104"/>
              <a:ext cx="100941" cy="288180"/>
            </a:xfrm>
            <a:custGeom>
              <a:avLst/>
              <a:gdLst>
                <a:gd name="T0" fmla="*/ 1 w 159"/>
                <a:gd name="T1" fmla="*/ 0 h 474"/>
                <a:gd name="T2" fmla="*/ 67 w 159"/>
                <a:gd name="T3" fmla="*/ 0 h 474"/>
                <a:gd name="T4" fmla="*/ 159 w 159"/>
                <a:gd name="T5" fmla="*/ 238 h 474"/>
                <a:gd name="T6" fmla="*/ 67 w 159"/>
                <a:gd name="T7" fmla="*/ 474 h 474"/>
                <a:gd name="T8" fmla="*/ 0 w 159"/>
                <a:gd name="T9" fmla="*/ 474 h 474"/>
                <a:gd name="T10" fmla="*/ 89 w 159"/>
                <a:gd name="T11" fmla="*/ 238 h 474"/>
                <a:gd name="T12" fmla="*/ 1 w 159"/>
                <a:gd name="T13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474">
                  <a:moveTo>
                    <a:pt x="1" y="0"/>
                  </a:moveTo>
                  <a:lnTo>
                    <a:pt x="67" y="0"/>
                  </a:lnTo>
                  <a:cubicBezTo>
                    <a:pt x="128" y="68"/>
                    <a:pt x="159" y="147"/>
                    <a:pt x="159" y="238"/>
                  </a:cubicBezTo>
                  <a:cubicBezTo>
                    <a:pt x="159" y="331"/>
                    <a:pt x="128" y="410"/>
                    <a:pt x="67" y="474"/>
                  </a:cubicBezTo>
                  <a:lnTo>
                    <a:pt x="0" y="474"/>
                  </a:lnTo>
                  <a:cubicBezTo>
                    <a:pt x="60" y="404"/>
                    <a:pt x="89" y="325"/>
                    <a:pt x="89" y="238"/>
                  </a:cubicBezTo>
                  <a:cubicBezTo>
                    <a:pt x="89" y="152"/>
                    <a:pt x="60" y="7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642736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D05CF266-E76D-49F2-AF77-ACF88B3A9B42}"/>
              </a:ext>
            </a:extLst>
          </p:cNvPr>
          <p:cNvSpPr txBox="1"/>
          <p:nvPr/>
        </p:nvSpPr>
        <p:spPr>
          <a:xfrm>
            <a:off x="895624" y="4847689"/>
            <a:ext cx="4506362" cy="13937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第一步</a:t>
            </a:r>
            <a:r>
              <a:rPr lang="zh-CN" altLang="en-US">
                <a:latin typeface="+mj-ea"/>
                <a:ea typeface="+mj-ea"/>
              </a:rPr>
              <a:t>，选定一定天数对应的表格</a:t>
            </a:r>
            <a:endParaRPr lang="en-US" altLang="zh-CN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（此处以</a:t>
            </a:r>
            <a:r>
              <a:rPr lang="en-US" altLang="zh-CN">
                <a:latin typeface="+mj-ea"/>
                <a:ea typeface="+mj-ea"/>
              </a:rPr>
              <a:t>5</a:t>
            </a:r>
            <a:r>
              <a:rPr lang="zh-CN" altLang="en-US">
                <a:latin typeface="+mj-ea"/>
                <a:ea typeface="+mj-ea"/>
              </a:rPr>
              <a:t>格为例），然后点击</a:t>
            </a:r>
            <a:endParaRPr lang="en-US" altLang="zh-CN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en-US" altLang="zh-CN">
                <a:latin typeface="+mj-ea"/>
                <a:ea typeface="+mj-ea"/>
              </a:rPr>
              <a:t>【</a:t>
            </a:r>
            <a:r>
              <a:rPr lang="zh-CN" altLang="en-US">
                <a:latin typeface="+mj-ea"/>
                <a:ea typeface="+mj-ea"/>
              </a:rPr>
              <a:t>表格工具</a:t>
            </a:r>
            <a:r>
              <a:rPr lang="en-US" altLang="zh-CN">
                <a:latin typeface="+mj-ea"/>
                <a:ea typeface="+mj-ea"/>
              </a:rPr>
              <a:t>】--【</a:t>
            </a:r>
            <a:r>
              <a:rPr lang="zh-CN" altLang="en-US">
                <a:latin typeface="+mj-ea"/>
                <a:ea typeface="+mj-ea"/>
              </a:rPr>
              <a:t>布局</a:t>
            </a:r>
            <a:r>
              <a:rPr lang="en-US" altLang="zh-CN">
                <a:latin typeface="+mj-ea"/>
                <a:ea typeface="+mj-ea"/>
              </a:rPr>
              <a:t>】--【</a:t>
            </a:r>
            <a:r>
              <a:rPr lang="zh-CN" altLang="en-US">
                <a:latin typeface="+mj-ea"/>
                <a:ea typeface="+mj-ea"/>
              </a:rPr>
              <a:t>合并单元格</a:t>
            </a:r>
            <a:r>
              <a:rPr lang="en-US" altLang="zh-CN">
                <a:latin typeface="+mj-ea"/>
                <a:ea typeface="+mj-ea"/>
              </a:rPr>
              <a:t>】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如图所示框选区域</a:t>
            </a:r>
            <a:endParaRPr lang="en-US" altLang="zh-CN">
              <a:latin typeface="+mj-ea"/>
              <a:ea typeface="+mj-ea"/>
            </a:endParaRP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BDA150A0-9C62-4725-BFD4-EAC64E796C02}"/>
              </a:ext>
            </a:extLst>
          </p:cNvPr>
          <p:cNvCxnSpPr>
            <a:cxnSpLocks/>
          </p:cNvCxnSpPr>
          <p:nvPr/>
        </p:nvCxnSpPr>
        <p:spPr>
          <a:xfrm>
            <a:off x="5727830" y="3163411"/>
            <a:ext cx="44994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>
            <a:extLst>
              <a:ext uri="{FF2B5EF4-FFF2-40B4-BE49-F238E27FC236}">
                <a16:creationId xmlns:a16="http://schemas.microsoft.com/office/drawing/2014/main" id="{9AAA9426-107D-4729-A73E-8FED17BBA1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6449" y="1613728"/>
            <a:ext cx="5194926" cy="292328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1E0EEB0D-931A-427E-ADA3-3C1271D9C346}"/>
              </a:ext>
            </a:extLst>
          </p:cNvPr>
          <p:cNvSpPr txBox="1"/>
          <p:nvPr/>
        </p:nvSpPr>
        <p:spPr>
          <a:xfrm>
            <a:off x="6638671" y="4847689"/>
            <a:ext cx="4570482" cy="10613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效果：如图所示，活动标题于所选表格中间</a:t>
            </a:r>
            <a:endParaRPr lang="en-US" altLang="zh-CN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（此处为居中对齐）对齐方式可自行选择，</a:t>
            </a:r>
            <a:endParaRPr lang="en-US" altLang="zh-CN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在</a:t>
            </a:r>
            <a:r>
              <a:rPr lang="en-US" altLang="zh-CN">
                <a:latin typeface="+mj-ea"/>
                <a:ea typeface="+mj-ea"/>
              </a:rPr>
              <a:t>【</a:t>
            </a:r>
            <a:r>
              <a:rPr lang="zh-CN" altLang="en-US">
                <a:latin typeface="+mj-ea"/>
                <a:ea typeface="+mj-ea"/>
              </a:rPr>
              <a:t>表格工具</a:t>
            </a:r>
            <a:r>
              <a:rPr lang="en-US" altLang="zh-CN">
                <a:latin typeface="+mj-ea"/>
                <a:ea typeface="+mj-ea"/>
              </a:rPr>
              <a:t>】--【</a:t>
            </a:r>
            <a:r>
              <a:rPr lang="zh-CN" altLang="en-US">
                <a:latin typeface="+mj-ea"/>
                <a:ea typeface="+mj-ea"/>
              </a:rPr>
              <a:t>布局</a:t>
            </a:r>
            <a:r>
              <a:rPr lang="en-US" altLang="zh-CN">
                <a:latin typeface="+mj-ea"/>
                <a:ea typeface="+mj-ea"/>
              </a:rPr>
              <a:t>】</a:t>
            </a:r>
            <a:r>
              <a:rPr lang="zh-CN" altLang="en-US">
                <a:latin typeface="+mj-ea"/>
                <a:ea typeface="+mj-ea"/>
              </a:rPr>
              <a:t>中进行选择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49D9E10-ED30-476E-8F82-4A6F8C16875B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9E53759-77B1-4DB4-B479-9674066769B4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715EFCC-C5C2-448D-95C8-C9A65D0D5A75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E024F8D-7386-4A20-B505-13BE1587A147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A6707BB8-E096-480D-A98D-9D4F90E357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E8D07D3B-C839-4999-A6BF-D27242A87A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CCCC5F37-3980-4E4A-8F71-DA60A84072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9428" y="1295422"/>
            <a:ext cx="4918755" cy="336097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C9A4CF5C-E0FA-4BAC-8491-4674CDD0E50D}"/>
              </a:ext>
            </a:extLst>
          </p:cNvPr>
          <p:cNvSpPr/>
          <p:nvPr/>
        </p:nvSpPr>
        <p:spPr>
          <a:xfrm>
            <a:off x="3498537" y="497520"/>
            <a:ext cx="5194926" cy="531177"/>
          </a:xfrm>
          <a:prstGeom prst="roundRect">
            <a:avLst>
              <a:gd name="adj" fmla="val 123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3ADBC42A-076B-4574-8728-2B8F28EA3008}"/>
              </a:ext>
            </a:extLst>
          </p:cNvPr>
          <p:cNvSpPr/>
          <p:nvPr/>
        </p:nvSpPr>
        <p:spPr>
          <a:xfrm flipV="1">
            <a:off x="5966589" y="934514"/>
            <a:ext cx="258823" cy="22312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E30D8CC-6880-4990-B2CB-1D51DE41EE5E}"/>
              </a:ext>
            </a:extLst>
          </p:cNvPr>
          <p:cNvGrpSpPr/>
          <p:nvPr/>
        </p:nvGrpSpPr>
        <p:grpSpPr>
          <a:xfrm>
            <a:off x="3692206" y="613967"/>
            <a:ext cx="4807589" cy="313761"/>
            <a:chOff x="4097805" y="613967"/>
            <a:chExt cx="4807589" cy="313761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3D435E84-1E31-4286-88A6-91A23FB91A0D}"/>
                </a:ext>
              </a:extLst>
            </p:cNvPr>
            <p:cNvSpPr/>
            <p:nvPr/>
          </p:nvSpPr>
          <p:spPr bwMode="auto">
            <a:xfrm>
              <a:off x="4097805" y="615824"/>
              <a:ext cx="1272655" cy="298908"/>
            </a:xfrm>
            <a:custGeom>
              <a:avLst/>
              <a:gdLst>
                <a:gd name="T0" fmla="*/ 1371 w 2031"/>
                <a:gd name="T1" fmla="*/ 313 h 493"/>
                <a:gd name="T2" fmla="*/ 1402 w 2031"/>
                <a:gd name="T3" fmla="*/ 365 h 493"/>
                <a:gd name="T4" fmla="*/ 1371 w 2031"/>
                <a:gd name="T5" fmla="*/ 394 h 493"/>
                <a:gd name="T6" fmla="*/ 1307 w 2031"/>
                <a:gd name="T7" fmla="*/ 393 h 493"/>
                <a:gd name="T8" fmla="*/ 1272 w 2031"/>
                <a:gd name="T9" fmla="*/ 365 h 493"/>
                <a:gd name="T10" fmla="*/ 1307 w 2031"/>
                <a:gd name="T11" fmla="*/ 313 h 493"/>
                <a:gd name="T12" fmla="*/ 1407 w 2031"/>
                <a:gd name="T13" fmla="*/ 240 h 493"/>
                <a:gd name="T14" fmla="*/ 1407 w 2031"/>
                <a:gd name="T15" fmla="*/ 205 h 493"/>
                <a:gd name="T16" fmla="*/ 1276 w 2031"/>
                <a:gd name="T17" fmla="*/ 240 h 493"/>
                <a:gd name="T18" fmla="*/ 1355 w 2031"/>
                <a:gd name="T19" fmla="*/ 162 h 493"/>
                <a:gd name="T20" fmla="*/ 1355 w 2031"/>
                <a:gd name="T21" fmla="*/ 283 h 493"/>
                <a:gd name="T22" fmla="*/ 1328 w 2031"/>
                <a:gd name="T23" fmla="*/ 162 h 493"/>
                <a:gd name="T24" fmla="*/ 1184 w 2031"/>
                <a:gd name="T25" fmla="*/ 162 h 493"/>
                <a:gd name="T26" fmla="*/ 586 w 2031"/>
                <a:gd name="T27" fmla="*/ 377 h 493"/>
                <a:gd name="T28" fmla="*/ 77 w 2031"/>
                <a:gd name="T29" fmla="*/ 113 h 493"/>
                <a:gd name="T30" fmla="*/ 0 w 2031"/>
                <a:gd name="T31" fmla="*/ 349 h 493"/>
                <a:gd name="T32" fmla="*/ 1012 w 2031"/>
                <a:gd name="T33" fmla="*/ 343 h 493"/>
                <a:gd name="T34" fmla="*/ 920 w 2031"/>
                <a:gd name="T35" fmla="*/ 113 h 493"/>
                <a:gd name="T36" fmla="*/ 421 w 2031"/>
                <a:gd name="T37" fmla="*/ 374 h 493"/>
                <a:gd name="T38" fmla="*/ 1272 w 2031"/>
                <a:gd name="T39" fmla="*/ 64 h 493"/>
                <a:gd name="T40" fmla="*/ 1411 w 2031"/>
                <a:gd name="T41" fmla="*/ 64 h 493"/>
                <a:gd name="T42" fmla="*/ 1475 w 2031"/>
                <a:gd name="T43" fmla="*/ 17 h 493"/>
                <a:gd name="T44" fmla="*/ 1208 w 2031"/>
                <a:gd name="T45" fmla="*/ 17 h 493"/>
                <a:gd name="T46" fmla="*/ 1134 w 2031"/>
                <a:gd name="T47" fmla="*/ 93 h 493"/>
                <a:gd name="T48" fmla="*/ 1134 w 2031"/>
                <a:gd name="T49" fmla="*/ 156 h 493"/>
                <a:gd name="T50" fmla="*/ 1168 w 2031"/>
                <a:gd name="T51" fmla="*/ 286 h 493"/>
                <a:gd name="T52" fmla="*/ 1125 w 2031"/>
                <a:gd name="T53" fmla="*/ 471 h 493"/>
                <a:gd name="T54" fmla="*/ 1024 w 2031"/>
                <a:gd name="T55" fmla="*/ 427 h 493"/>
                <a:gd name="T56" fmla="*/ 1073 w 2031"/>
                <a:gd name="T57" fmla="*/ 408 h 493"/>
                <a:gd name="T58" fmla="*/ 1022 w 2031"/>
                <a:gd name="T59" fmla="*/ 254 h 493"/>
                <a:gd name="T60" fmla="*/ 1031 w 2031"/>
                <a:gd name="T61" fmla="*/ 156 h 493"/>
                <a:gd name="T62" fmla="*/ 1073 w 2031"/>
                <a:gd name="T63" fmla="*/ 5 h 493"/>
                <a:gd name="T64" fmla="*/ 804 w 2031"/>
                <a:gd name="T65" fmla="*/ 383 h 493"/>
                <a:gd name="T66" fmla="*/ 639 w 2031"/>
                <a:gd name="T67" fmla="*/ 488 h 493"/>
                <a:gd name="T68" fmla="*/ 726 w 2031"/>
                <a:gd name="T69" fmla="*/ 372 h 493"/>
                <a:gd name="T70" fmla="*/ 292 w 2031"/>
                <a:gd name="T71" fmla="*/ 5 h 493"/>
                <a:gd name="T72" fmla="*/ 238 w 2031"/>
                <a:gd name="T73" fmla="*/ 483 h 493"/>
                <a:gd name="T74" fmla="*/ 179 w 2031"/>
                <a:gd name="T75" fmla="*/ 413 h 493"/>
                <a:gd name="T76" fmla="*/ 1633 w 2031"/>
                <a:gd name="T77" fmla="*/ 3 h 493"/>
                <a:gd name="T78" fmla="*/ 1664 w 2031"/>
                <a:gd name="T79" fmla="*/ 493 h 493"/>
                <a:gd name="T80" fmla="*/ 1552 w 2031"/>
                <a:gd name="T81" fmla="*/ 319 h 493"/>
                <a:gd name="T82" fmla="*/ 1763 w 2031"/>
                <a:gd name="T83" fmla="*/ 0 h 493"/>
                <a:gd name="T84" fmla="*/ 2031 w 2031"/>
                <a:gd name="T85" fmla="*/ 79 h 493"/>
                <a:gd name="T86" fmla="*/ 1867 w 2031"/>
                <a:gd name="T87" fmla="*/ 205 h 493"/>
                <a:gd name="T88" fmla="*/ 1867 w 2031"/>
                <a:gd name="T89" fmla="*/ 268 h 493"/>
                <a:gd name="T90" fmla="*/ 2014 w 2031"/>
                <a:gd name="T91" fmla="*/ 392 h 493"/>
                <a:gd name="T92" fmla="*/ 1797 w 2031"/>
                <a:gd name="T93" fmla="*/ 493 h 493"/>
                <a:gd name="T94" fmla="*/ 1712 w 2031"/>
                <a:gd name="T95" fmla="*/ 26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31" h="493">
                  <a:moveTo>
                    <a:pt x="1307" y="290"/>
                  </a:moveTo>
                  <a:lnTo>
                    <a:pt x="1371" y="290"/>
                  </a:lnTo>
                  <a:lnTo>
                    <a:pt x="1371" y="313"/>
                  </a:lnTo>
                  <a:lnTo>
                    <a:pt x="1512" y="313"/>
                  </a:lnTo>
                  <a:lnTo>
                    <a:pt x="1512" y="365"/>
                  </a:lnTo>
                  <a:lnTo>
                    <a:pt x="1402" y="365"/>
                  </a:lnTo>
                  <a:cubicBezTo>
                    <a:pt x="1432" y="392"/>
                    <a:pt x="1471" y="413"/>
                    <a:pt x="1519" y="427"/>
                  </a:cubicBezTo>
                  <a:cubicBezTo>
                    <a:pt x="1506" y="446"/>
                    <a:pt x="1494" y="463"/>
                    <a:pt x="1484" y="479"/>
                  </a:cubicBezTo>
                  <a:cubicBezTo>
                    <a:pt x="1437" y="457"/>
                    <a:pt x="1400" y="428"/>
                    <a:pt x="1371" y="394"/>
                  </a:cubicBezTo>
                  <a:lnTo>
                    <a:pt x="1371" y="493"/>
                  </a:lnTo>
                  <a:lnTo>
                    <a:pt x="1307" y="493"/>
                  </a:lnTo>
                  <a:lnTo>
                    <a:pt x="1307" y="393"/>
                  </a:lnTo>
                  <a:cubicBezTo>
                    <a:pt x="1270" y="433"/>
                    <a:pt x="1232" y="462"/>
                    <a:pt x="1193" y="482"/>
                  </a:cubicBezTo>
                  <a:cubicBezTo>
                    <a:pt x="1182" y="469"/>
                    <a:pt x="1168" y="453"/>
                    <a:pt x="1151" y="435"/>
                  </a:cubicBezTo>
                  <a:cubicBezTo>
                    <a:pt x="1200" y="414"/>
                    <a:pt x="1241" y="391"/>
                    <a:pt x="1272" y="365"/>
                  </a:cubicBezTo>
                  <a:lnTo>
                    <a:pt x="1169" y="365"/>
                  </a:lnTo>
                  <a:lnTo>
                    <a:pt x="1169" y="313"/>
                  </a:lnTo>
                  <a:lnTo>
                    <a:pt x="1307" y="313"/>
                  </a:lnTo>
                  <a:lnTo>
                    <a:pt x="1307" y="290"/>
                  </a:lnTo>
                  <a:close/>
                  <a:moveTo>
                    <a:pt x="1407" y="205"/>
                  </a:moveTo>
                  <a:lnTo>
                    <a:pt x="1407" y="240"/>
                  </a:lnTo>
                  <a:lnTo>
                    <a:pt x="1448" y="240"/>
                  </a:lnTo>
                  <a:lnTo>
                    <a:pt x="1448" y="205"/>
                  </a:lnTo>
                  <a:lnTo>
                    <a:pt x="1407" y="205"/>
                  </a:lnTo>
                  <a:close/>
                  <a:moveTo>
                    <a:pt x="1236" y="205"/>
                  </a:moveTo>
                  <a:lnTo>
                    <a:pt x="1236" y="240"/>
                  </a:lnTo>
                  <a:lnTo>
                    <a:pt x="1276" y="240"/>
                  </a:lnTo>
                  <a:lnTo>
                    <a:pt x="1276" y="205"/>
                  </a:lnTo>
                  <a:lnTo>
                    <a:pt x="1236" y="205"/>
                  </a:lnTo>
                  <a:close/>
                  <a:moveTo>
                    <a:pt x="1355" y="162"/>
                  </a:moveTo>
                  <a:lnTo>
                    <a:pt x="1500" y="162"/>
                  </a:lnTo>
                  <a:lnTo>
                    <a:pt x="1500" y="283"/>
                  </a:lnTo>
                  <a:lnTo>
                    <a:pt x="1355" y="283"/>
                  </a:lnTo>
                  <a:lnTo>
                    <a:pt x="1355" y="162"/>
                  </a:lnTo>
                  <a:close/>
                  <a:moveTo>
                    <a:pt x="1184" y="162"/>
                  </a:moveTo>
                  <a:lnTo>
                    <a:pt x="1328" y="162"/>
                  </a:lnTo>
                  <a:lnTo>
                    <a:pt x="1328" y="283"/>
                  </a:lnTo>
                  <a:lnTo>
                    <a:pt x="1184" y="283"/>
                  </a:lnTo>
                  <a:lnTo>
                    <a:pt x="1184" y="162"/>
                  </a:lnTo>
                  <a:close/>
                  <a:moveTo>
                    <a:pt x="589" y="113"/>
                  </a:moveTo>
                  <a:lnTo>
                    <a:pt x="664" y="131"/>
                  </a:lnTo>
                  <a:cubicBezTo>
                    <a:pt x="640" y="220"/>
                    <a:pt x="614" y="302"/>
                    <a:pt x="586" y="377"/>
                  </a:cubicBezTo>
                  <a:lnTo>
                    <a:pt x="512" y="349"/>
                  </a:lnTo>
                  <a:cubicBezTo>
                    <a:pt x="542" y="273"/>
                    <a:pt x="567" y="194"/>
                    <a:pt x="589" y="113"/>
                  </a:cubicBezTo>
                  <a:close/>
                  <a:moveTo>
                    <a:pt x="77" y="113"/>
                  </a:moveTo>
                  <a:lnTo>
                    <a:pt x="152" y="131"/>
                  </a:lnTo>
                  <a:cubicBezTo>
                    <a:pt x="128" y="220"/>
                    <a:pt x="102" y="302"/>
                    <a:pt x="74" y="377"/>
                  </a:cubicBezTo>
                  <a:lnTo>
                    <a:pt x="0" y="349"/>
                  </a:lnTo>
                  <a:cubicBezTo>
                    <a:pt x="30" y="273"/>
                    <a:pt x="55" y="194"/>
                    <a:pt x="77" y="113"/>
                  </a:cubicBezTo>
                  <a:close/>
                  <a:moveTo>
                    <a:pt x="920" y="113"/>
                  </a:moveTo>
                  <a:cubicBezTo>
                    <a:pt x="952" y="186"/>
                    <a:pt x="982" y="262"/>
                    <a:pt x="1012" y="343"/>
                  </a:cubicBezTo>
                  <a:lnTo>
                    <a:pt x="933" y="374"/>
                  </a:lnTo>
                  <a:cubicBezTo>
                    <a:pt x="906" y="287"/>
                    <a:pt x="878" y="208"/>
                    <a:pt x="849" y="136"/>
                  </a:cubicBezTo>
                  <a:lnTo>
                    <a:pt x="920" y="113"/>
                  </a:lnTo>
                  <a:close/>
                  <a:moveTo>
                    <a:pt x="408" y="113"/>
                  </a:moveTo>
                  <a:cubicBezTo>
                    <a:pt x="440" y="186"/>
                    <a:pt x="470" y="262"/>
                    <a:pt x="500" y="343"/>
                  </a:cubicBezTo>
                  <a:lnTo>
                    <a:pt x="421" y="374"/>
                  </a:lnTo>
                  <a:cubicBezTo>
                    <a:pt x="394" y="287"/>
                    <a:pt x="366" y="208"/>
                    <a:pt x="337" y="136"/>
                  </a:cubicBezTo>
                  <a:lnTo>
                    <a:pt x="408" y="113"/>
                  </a:lnTo>
                  <a:close/>
                  <a:moveTo>
                    <a:pt x="1272" y="64"/>
                  </a:moveTo>
                  <a:lnTo>
                    <a:pt x="1272" y="92"/>
                  </a:lnTo>
                  <a:lnTo>
                    <a:pt x="1411" y="92"/>
                  </a:lnTo>
                  <a:lnTo>
                    <a:pt x="1411" y="64"/>
                  </a:lnTo>
                  <a:lnTo>
                    <a:pt x="1272" y="64"/>
                  </a:lnTo>
                  <a:close/>
                  <a:moveTo>
                    <a:pt x="1208" y="17"/>
                  </a:moveTo>
                  <a:lnTo>
                    <a:pt x="1475" y="17"/>
                  </a:lnTo>
                  <a:lnTo>
                    <a:pt x="1475" y="140"/>
                  </a:lnTo>
                  <a:lnTo>
                    <a:pt x="1208" y="140"/>
                  </a:lnTo>
                  <a:lnTo>
                    <a:pt x="1208" y="17"/>
                  </a:lnTo>
                  <a:close/>
                  <a:moveTo>
                    <a:pt x="1073" y="5"/>
                  </a:moveTo>
                  <a:lnTo>
                    <a:pt x="1134" y="5"/>
                  </a:lnTo>
                  <a:lnTo>
                    <a:pt x="1134" y="93"/>
                  </a:lnTo>
                  <a:lnTo>
                    <a:pt x="1177" y="93"/>
                  </a:lnTo>
                  <a:lnTo>
                    <a:pt x="1177" y="156"/>
                  </a:lnTo>
                  <a:lnTo>
                    <a:pt x="1134" y="156"/>
                  </a:lnTo>
                  <a:lnTo>
                    <a:pt x="1134" y="228"/>
                  </a:lnTo>
                  <a:cubicBezTo>
                    <a:pt x="1146" y="225"/>
                    <a:pt x="1158" y="222"/>
                    <a:pt x="1167" y="219"/>
                  </a:cubicBezTo>
                  <a:cubicBezTo>
                    <a:pt x="1167" y="245"/>
                    <a:pt x="1167" y="268"/>
                    <a:pt x="1168" y="286"/>
                  </a:cubicBezTo>
                  <a:lnTo>
                    <a:pt x="1134" y="296"/>
                  </a:lnTo>
                  <a:lnTo>
                    <a:pt x="1134" y="427"/>
                  </a:lnTo>
                  <a:cubicBezTo>
                    <a:pt x="1134" y="446"/>
                    <a:pt x="1131" y="460"/>
                    <a:pt x="1125" y="471"/>
                  </a:cubicBezTo>
                  <a:cubicBezTo>
                    <a:pt x="1118" y="481"/>
                    <a:pt x="1107" y="487"/>
                    <a:pt x="1091" y="489"/>
                  </a:cubicBezTo>
                  <a:cubicBezTo>
                    <a:pt x="1074" y="491"/>
                    <a:pt x="1056" y="492"/>
                    <a:pt x="1036" y="492"/>
                  </a:cubicBezTo>
                  <a:cubicBezTo>
                    <a:pt x="1033" y="472"/>
                    <a:pt x="1029" y="451"/>
                    <a:pt x="1024" y="427"/>
                  </a:cubicBezTo>
                  <a:cubicBezTo>
                    <a:pt x="1048" y="428"/>
                    <a:pt x="1061" y="428"/>
                    <a:pt x="1064" y="427"/>
                  </a:cubicBezTo>
                  <a:cubicBezTo>
                    <a:pt x="1066" y="427"/>
                    <a:pt x="1069" y="425"/>
                    <a:pt x="1070" y="422"/>
                  </a:cubicBezTo>
                  <a:cubicBezTo>
                    <a:pt x="1072" y="418"/>
                    <a:pt x="1073" y="414"/>
                    <a:pt x="1073" y="408"/>
                  </a:cubicBezTo>
                  <a:lnTo>
                    <a:pt x="1073" y="314"/>
                  </a:lnTo>
                  <a:lnTo>
                    <a:pt x="1027" y="328"/>
                  </a:lnTo>
                  <a:lnTo>
                    <a:pt x="1022" y="254"/>
                  </a:lnTo>
                  <a:cubicBezTo>
                    <a:pt x="1040" y="250"/>
                    <a:pt x="1058" y="247"/>
                    <a:pt x="1073" y="243"/>
                  </a:cubicBezTo>
                  <a:lnTo>
                    <a:pt x="1073" y="156"/>
                  </a:lnTo>
                  <a:lnTo>
                    <a:pt x="1031" y="156"/>
                  </a:lnTo>
                  <a:lnTo>
                    <a:pt x="1031" y="93"/>
                  </a:lnTo>
                  <a:lnTo>
                    <a:pt x="1073" y="93"/>
                  </a:lnTo>
                  <a:lnTo>
                    <a:pt x="1073" y="5"/>
                  </a:lnTo>
                  <a:close/>
                  <a:moveTo>
                    <a:pt x="726" y="5"/>
                  </a:moveTo>
                  <a:lnTo>
                    <a:pt x="804" y="5"/>
                  </a:lnTo>
                  <a:lnTo>
                    <a:pt x="804" y="383"/>
                  </a:lnTo>
                  <a:cubicBezTo>
                    <a:pt x="804" y="416"/>
                    <a:pt x="799" y="440"/>
                    <a:pt x="789" y="456"/>
                  </a:cubicBezTo>
                  <a:cubicBezTo>
                    <a:pt x="779" y="471"/>
                    <a:pt x="766" y="481"/>
                    <a:pt x="750" y="483"/>
                  </a:cubicBezTo>
                  <a:cubicBezTo>
                    <a:pt x="734" y="486"/>
                    <a:pt x="697" y="488"/>
                    <a:pt x="639" y="488"/>
                  </a:cubicBezTo>
                  <a:cubicBezTo>
                    <a:pt x="634" y="459"/>
                    <a:pt x="628" y="433"/>
                    <a:pt x="621" y="409"/>
                  </a:cubicBezTo>
                  <a:cubicBezTo>
                    <a:pt x="648" y="412"/>
                    <a:pt x="671" y="413"/>
                    <a:pt x="691" y="413"/>
                  </a:cubicBezTo>
                  <a:cubicBezTo>
                    <a:pt x="715" y="413"/>
                    <a:pt x="726" y="399"/>
                    <a:pt x="726" y="372"/>
                  </a:cubicBezTo>
                  <a:lnTo>
                    <a:pt x="726" y="5"/>
                  </a:lnTo>
                  <a:close/>
                  <a:moveTo>
                    <a:pt x="214" y="5"/>
                  </a:moveTo>
                  <a:lnTo>
                    <a:pt x="292" y="5"/>
                  </a:lnTo>
                  <a:lnTo>
                    <a:pt x="292" y="383"/>
                  </a:lnTo>
                  <a:cubicBezTo>
                    <a:pt x="292" y="416"/>
                    <a:pt x="287" y="440"/>
                    <a:pt x="277" y="456"/>
                  </a:cubicBezTo>
                  <a:cubicBezTo>
                    <a:pt x="267" y="471"/>
                    <a:pt x="254" y="481"/>
                    <a:pt x="238" y="483"/>
                  </a:cubicBezTo>
                  <a:cubicBezTo>
                    <a:pt x="222" y="486"/>
                    <a:pt x="185" y="488"/>
                    <a:pt x="127" y="488"/>
                  </a:cubicBezTo>
                  <a:cubicBezTo>
                    <a:pt x="122" y="459"/>
                    <a:pt x="116" y="433"/>
                    <a:pt x="109" y="409"/>
                  </a:cubicBezTo>
                  <a:cubicBezTo>
                    <a:pt x="136" y="412"/>
                    <a:pt x="159" y="413"/>
                    <a:pt x="179" y="413"/>
                  </a:cubicBezTo>
                  <a:cubicBezTo>
                    <a:pt x="203" y="413"/>
                    <a:pt x="214" y="399"/>
                    <a:pt x="214" y="372"/>
                  </a:cubicBezTo>
                  <a:lnTo>
                    <a:pt x="214" y="5"/>
                  </a:lnTo>
                  <a:close/>
                  <a:moveTo>
                    <a:pt x="1633" y="3"/>
                  </a:moveTo>
                  <a:lnTo>
                    <a:pt x="1700" y="23"/>
                  </a:lnTo>
                  <a:cubicBezTo>
                    <a:pt x="1689" y="56"/>
                    <a:pt x="1677" y="89"/>
                    <a:pt x="1664" y="120"/>
                  </a:cubicBezTo>
                  <a:lnTo>
                    <a:pt x="1664" y="493"/>
                  </a:lnTo>
                  <a:lnTo>
                    <a:pt x="1596" y="493"/>
                  </a:lnTo>
                  <a:lnTo>
                    <a:pt x="1596" y="253"/>
                  </a:lnTo>
                  <a:cubicBezTo>
                    <a:pt x="1582" y="276"/>
                    <a:pt x="1568" y="297"/>
                    <a:pt x="1552" y="319"/>
                  </a:cubicBezTo>
                  <a:cubicBezTo>
                    <a:pt x="1549" y="293"/>
                    <a:pt x="1543" y="262"/>
                    <a:pt x="1535" y="226"/>
                  </a:cubicBezTo>
                  <a:cubicBezTo>
                    <a:pt x="1576" y="162"/>
                    <a:pt x="1608" y="88"/>
                    <a:pt x="1633" y="3"/>
                  </a:cubicBezTo>
                  <a:close/>
                  <a:moveTo>
                    <a:pt x="1763" y="0"/>
                  </a:moveTo>
                  <a:lnTo>
                    <a:pt x="1828" y="16"/>
                  </a:lnTo>
                  <a:cubicBezTo>
                    <a:pt x="1822" y="38"/>
                    <a:pt x="1815" y="59"/>
                    <a:pt x="1808" y="79"/>
                  </a:cubicBezTo>
                  <a:lnTo>
                    <a:pt x="2031" y="79"/>
                  </a:lnTo>
                  <a:lnTo>
                    <a:pt x="2031" y="143"/>
                  </a:lnTo>
                  <a:lnTo>
                    <a:pt x="1867" y="143"/>
                  </a:lnTo>
                  <a:lnTo>
                    <a:pt x="1867" y="205"/>
                  </a:lnTo>
                  <a:lnTo>
                    <a:pt x="2003" y="205"/>
                  </a:lnTo>
                  <a:lnTo>
                    <a:pt x="2003" y="268"/>
                  </a:lnTo>
                  <a:lnTo>
                    <a:pt x="1867" y="268"/>
                  </a:lnTo>
                  <a:lnTo>
                    <a:pt x="1867" y="329"/>
                  </a:lnTo>
                  <a:lnTo>
                    <a:pt x="2014" y="329"/>
                  </a:lnTo>
                  <a:lnTo>
                    <a:pt x="2014" y="392"/>
                  </a:lnTo>
                  <a:lnTo>
                    <a:pt x="1867" y="392"/>
                  </a:lnTo>
                  <a:lnTo>
                    <a:pt x="1867" y="493"/>
                  </a:lnTo>
                  <a:lnTo>
                    <a:pt x="1797" y="493"/>
                  </a:lnTo>
                  <a:lnTo>
                    <a:pt x="1797" y="143"/>
                  </a:lnTo>
                  <a:lnTo>
                    <a:pt x="1782" y="143"/>
                  </a:lnTo>
                  <a:cubicBezTo>
                    <a:pt x="1762" y="189"/>
                    <a:pt x="1738" y="229"/>
                    <a:pt x="1712" y="263"/>
                  </a:cubicBezTo>
                  <a:cubicBezTo>
                    <a:pt x="1703" y="245"/>
                    <a:pt x="1690" y="223"/>
                    <a:pt x="1674" y="198"/>
                  </a:cubicBezTo>
                  <a:cubicBezTo>
                    <a:pt x="1712" y="141"/>
                    <a:pt x="1742" y="75"/>
                    <a:pt x="1763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9E0259F3-34B3-4987-A1ED-35E4B83BEA72}"/>
                </a:ext>
              </a:extLst>
            </p:cNvPr>
            <p:cNvSpPr/>
            <p:nvPr/>
          </p:nvSpPr>
          <p:spPr bwMode="auto">
            <a:xfrm>
              <a:off x="5380219" y="613967"/>
              <a:ext cx="3187492" cy="313761"/>
            </a:xfrm>
            <a:custGeom>
              <a:avLst/>
              <a:gdLst>
                <a:gd name="T0" fmla="*/ 916 w 5084"/>
                <a:gd name="T1" fmla="*/ 360 h 515"/>
                <a:gd name="T2" fmla="*/ 1027 w 5084"/>
                <a:gd name="T3" fmla="*/ 335 h 515"/>
                <a:gd name="T4" fmla="*/ 2494 w 5084"/>
                <a:gd name="T5" fmla="*/ 293 h 515"/>
                <a:gd name="T6" fmla="*/ 2128 w 5084"/>
                <a:gd name="T7" fmla="*/ 443 h 515"/>
                <a:gd name="T8" fmla="*/ 2638 w 5084"/>
                <a:gd name="T9" fmla="*/ 492 h 515"/>
                <a:gd name="T10" fmla="*/ 760 w 5084"/>
                <a:gd name="T11" fmla="*/ 274 h 515"/>
                <a:gd name="T12" fmla="*/ 4239 w 5084"/>
                <a:gd name="T13" fmla="*/ 266 h 515"/>
                <a:gd name="T14" fmla="*/ 916 w 5084"/>
                <a:gd name="T15" fmla="*/ 211 h 515"/>
                <a:gd name="T16" fmla="*/ 3785 w 5084"/>
                <a:gd name="T17" fmla="*/ 174 h 515"/>
                <a:gd name="T18" fmla="*/ 916 w 5084"/>
                <a:gd name="T19" fmla="*/ 171 h 515"/>
                <a:gd name="T20" fmla="*/ 2601 w 5084"/>
                <a:gd name="T21" fmla="*/ 139 h 515"/>
                <a:gd name="T22" fmla="*/ 2277 w 5084"/>
                <a:gd name="T23" fmla="*/ 113 h 515"/>
                <a:gd name="T24" fmla="*/ 2533 w 5084"/>
                <a:gd name="T25" fmla="*/ 188 h 515"/>
                <a:gd name="T26" fmla="*/ 2213 w 5084"/>
                <a:gd name="T27" fmla="*/ 134 h 515"/>
                <a:gd name="T28" fmla="*/ 3785 w 5084"/>
                <a:gd name="T29" fmla="*/ 75 h 515"/>
                <a:gd name="T30" fmla="*/ 4995 w 5084"/>
                <a:gd name="T31" fmla="*/ 277 h 515"/>
                <a:gd name="T32" fmla="*/ 3288 w 5084"/>
                <a:gd name="T33" fmla="*/ 103 h 515"/>
                <a:gd name="T34" fmla="*/ 4143 w 5084"/>
                <a:gd name="T35" fmla="*/ 28 h 515"/>
                <a:gd name="T36" fmla="*/ 4500 w 5084"/>
                <a:gd name="T37" fmla="*/ 419 h 515"/>
                <a:gd name="T38" fmla="*/ 4413 w 5084"/>
                <a:gd name="T39" fmla="*/ 407 h 515"/>
                <a:gd name="T40" fmla="*/ 4249 w 5084"/>
                <a:gd name="T41" fmla="*/ 266 h 515"/>
                <a:gd name="T42" fmla="*/ 1115 w 5084"/>
                <a:gd name="T43" fmla="*/ 84 h 515"/>
                <a:gd name="T44" fmla="*/ 1160 w 5084"/>
                <a:gd name="T45" fmla="*/ 236 h 515"/>
                <a:gd name="T46" fmla="*/ 1364 w 5084"/>
                <a:gd name="T47" fmla="*/ 423 h 515"/>
                <a:gd name="T48" fmla="*/ 1044 w 5084"/>
                <a:gd name="T49" fmla="*/ 21 h 515"/>
                <a:gd name="T50" fmla="*/ 2910 w 5084"/>
                <a:gd name="T51" fmla="*/ 206 h 515"/>
                <a:gd name="T52" fmla="*/ 2787 w 5084"/>
                <a:gd name="T53" fmla="*/ 497 h 515"/>
                <a:gd name="T54" fmla="*/ 2840 w 5084"/>
                <a:gd name="T55" fmla="*/ 146 h 515"/>
                <a:gd name="T56" fmla="*/ 2659 w 5084"/>
                <a:gd name="T57" fmla="*/ 132 h 515"/>
                <a:gd name="T58" fmla="*/ 3725 w 5084"/>
                <a:gd name="T59" fmla="*/ 155 h 515"/>
                <a:gd name="T60" fmla="*/ 3785 w 5084"/>
                <a:gd name="T61" fmla="*/ 275 h 515"/>
                <a:gd name="T62" fmla="*/ 3880 w 5084"/>
                <a:gd name="T63" fmla="*/ 267 h 515"/>
                <a:gd name="T64" fmla="*/ 3889 w 5084"/>
                <a:gd name="T65" fmla="*/ 23 h 515"/>
                <a:gd name="T66" fmla="*/ 4000 w 5084"/>
                <a:gd name="T67" fmla="*/ 267 h 515"/>
                <a:gd name="T68" fmla="*/ 4082 w 5084"/>
                <a:gd name="T69" fmla="*/ 369 h 515"/>
                <a:gd name="T70" fmla="*/ 3881 w 5084"/>
                <a:gd name="T71" fmla="*/ 389 h 515"/>
                <a:gd name="T72" fmla="*/ 3717 w 5084"/>
                <a:gd name="T73" fmla="*/ 288 h 515"/>
                <a:gd name="T74" fmla="*/ 3634 w 5084"/>
                <a:gd name="T75" fmla="*/ 155 h 515"/>
                <a:gd name="T76" fmla="*/ 3417 w 5084"/>
                <a:gd name="T77" fmla="*/ 87 h 515"/>
                <a:gd name="T78" fmla="*/ 3389 w 5084"/>
                <a:gd name="T79" fmla="*/ 413 h 515"/>
                <a:gd name="T80" fmla="*/ 3407 w 5084"/>
                <a:gd name="T81" fmla="*/ 313 h 515"/>
                <a:gd name="T82" fmla="*/ 3073 w 5084"/>
                <a:gd name="T83" fmla="*/ 386 h 515"/>
                <a:gd name="T84" fmla="*/ 3160 w 5084"/>
                <a:gd name="T85" fmla="*/ 369 h 515"/>
                <a:gd name="T86" fmla="*/ 3299 w 5084"/>
                <a:gd name="T87" fmla="*/ 87 h 515"/>
                <a:gd name="T88" fmla="*/ 1002 w 5084"/>
                <a:gd name="T89" fmla="*/ 78 h 515"/>
                <a:gd name="T90" fmla="*/ 888 w 5084"/>
                <a:gd name="T91" fmla="*/ 411 h 515"/>
                <a:gd name="T92" fmla="*/ 676 w 5084"/>
                <a:gd name="T93" fmla="*/ 501 h 515"/>
                <a:gd name="T94" fmla="*/ 567 w 5084"/>
                <a:gd name="T95" fmla="*/ 350 h 515"/>
                <a:gd name="T96" fmla="*/ 632 w 5084"/>
                <a:gd name="T97" fmla="*/ 111 h 515"/>
                <a:gd name="T98" fmla="*/ 695 w 5084"/>
                <a:gd name="T99" fmla="*/ 360 h 515"/>
                <a:gd name="T100" fmla="*/ 801 w 5084"/>
                <a:gd name="T101" fmla="*/ 2 h 515"/>
                <a:gd name="T102" fmla="*/ 1853 w 5084"/>
                <a:gd name="T103" fmla="*/ 184 h 515"/>
                <a:gd name="T104" fmla="*/ 1853 w 5084"/>
                <a:gd name="T105" fmla="*/ 389 h 515"/>
                <a:gd name="T106" fmla="*/ 1613 w 5084"/>
                <a:gd name="T107" fmla="*/ 203 h 515"/>
                <a:gd name="T108" fmla="*/ 453 w 5084"/>
                <a:gd name="T109" fmla="*/ 93 h 515"/>
                <a:gd name="T110" fmla="*/ 248 w 5084"/>
                <a:gd name="T111" fmla="*/ 480 h 515"/>
                <a:gd name="T112" fmla="*/ 105 w 5084"/>
                <a:gd name="T113" fmla="*/ 347 h 515"/>
                <a:gd name="T114" fmla="*/ 2351 w 5084"/>
                <a:gd name="T115" fmla="*/ 0 h 515"/>
                <a:gd name="T116" fmla="*/ 2043 w 5084"/>
                <a:gd name="T117" fmla="*/ 452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84" h="515">
                  <a:moveTo>
                    <a:pt x="2267" y="347"/>
                  </a:moveTo>
                  <a:cubicBezTo>
                    <a:pt x="2289" y="368"/>
                    <a:pt x="2314" y="385"/>
                    <a:pt x="2342" y="398"/>
                  </a:cubicBezTo>
                  <a:cubicBezTo>
                    <a:pt x="2372" y="384"/>
                    <a:pt x="2398" y="367"/>
                    <a:pt x="2419" y="347"/>
                  </a:cubicBezTo>
                  <a:lnTo>
                    <a:pt x="2267" y="347"/>
                  </a:lnTo>
                  <a:close/>
                  <a:moveTo>
                    <a:pt x="760" y="337"/>
                  </a:moveTo>
                  <a:lnTo>
                    <a:pt x="760" y="360"/>
                  </a:lnTo>
                  <a:lnTo>
                    <a:pt x="916" y="360"/>
                  </a:lnTo>
                  <a:lnTo>
                    <a:pt x="916" y="337"/>
                  </a:lnTo>
                  <a:lnTo>
                    <a:pt x="760" y="337"/>
                  </a:lnTo>
                  <a:close/>
                  <a:moveTo>
                    <a:pt x="1027" y="335"/>
                  </a:moveTo>
                  <a:lnTo>
                    <a:pt x="1385" y="335"/>
                  </a:lnTo>
                  <a:lnTo>
                    <a:pt x="1385" y="397"/>
                  </a:lnTo>
                  <a:lnTo>
                    <a:pt x="1027" y="397"/>
                  </a:lnTo>
                  <a:lnTo>
                    <a:pt x="1027" y="335"/>
                  </a:lnTo>
                  <a:close/>
                  <a:moveTo>
                    <a:pt x="2787" y="328"/>
                  </a:moveTo>
                  <a:lnTo>
                    <a:pt x="2787" y="412"/>
                  </a:lnTo>
                  <a:lnTo>
                    <a:pt x="2963" y="412"/>
                  </a:lnTo>
                  <a:lnTo>
                    <a:pt x="2963" y="328"/>
                  </a:lnTo>
                  <a:lnTo>
                    <a:pt x="2787" y="328"/>
                  </a:lnTo>
                  <a:close/>
                  <a:moveTo>
                    <a:pt x="2164" y="293"/>
                  </a:moveTo>
                  <a:lnTo>
                    <a:pt x="2494" y="293"/>
                  </a:lnTo>
                  <a:lnTo>
                    <a:pt x="2494" y="347"/>
                  </a:lnTo>
                  <a:cubicBezTo>
                    <a:pt x="2467" y="377"/>
                    <a:pt x="2441" y="402"/>
                    <a:pt x="2414" y="421"/>
                  </a:cubicBezTo>
                  <a:cubicBezTo>
                    <a:pt x="2451" y="428"/>
                    <a:pt x="2495" y="432"/>
                    <a:pt x="2546" y="434"/>
                  </a:cubicBezTo>
                  <a:cubicBezTo>
                    <a:pt x="2536" y="453"/>
                    <a:pt x="2526" y="473"/>
                    <a:pt x="2516" y="494"/>
                  </a:cubicBezTo>
                  <a:cubicBezTo>
                    <a:pt x="2443" y="485"/>
                    <a:pt x="2384" y="473"/>
                    <a:pt x="2339" y="457"/>
                  </a:cubicBezTo>
                  <a:cubicBezTo>
                    <a:pt x="2291" y="473"/>
                    <a:pt x="2232" y="486"/>
                    <a:pt x="2161" y="498"/>
                  </a:cubicBezTo>
                  <a:cubicBezTo>
                    <a:pt x="2153" y="479"/>
                    <a:pt x="2142" y="461"/>
                    <a:pt x="2128" y="443"/>
                  </a:cubicBezTo>
                  <a:cubicBezTo>
                    <a:pt x="2182" y="440"/>
                    <a:pt x="2230" y="433"/>
                    <a:pt x="2272" y="422"/>
                  </a:cubicBezTo>
                  <a:cubicBezTo>
                    <a:pt x="2245" y="402"/>
                    <a:pt x="2219" y="377"/>
                    <a:pt x="2196" y="347"/>
                  </a:cubicBezTo>
                  <a:lnTo>
                    <a:pt x="2164" y="347"/>
                  </a:lnTo>
                  <a:lnTo>
                    <a:pt x="2164" y="293"/>
                  </a:lnTo>
                  <a:close/>
                  <a:moveTo>
                    <a:pt x="2624" y="280"/>
                  </a:moveTo>
                  <a:cubicBezTo>
                    <a:pt x="2647" y="289"/>
                    <a:pt x="2669" y="297"/>
                    <a:pt x="2691" y="303"/>
                  </a:cubicBezTo>
                  <a:cubicBezTo>
                    <a:pt x="2673" y="377"/>
                    <a:pt x="2656" y="440"/>
                    <a:pt x="2638" y="492"/>
                  </a:cubicBezTo>
                  <a:cubicBezTo>
                    <a:pt x="2614" y="484"/>
                    <a:pt x="2591" y="478"/>
                    <a:pt x="2569" y="472"/>
                  </a:cubicBezTo>
                  <a:cubicBezTo>
                    <a:pt x="2587" y="420"/>
                    <a:pt x="2605" y="356"/>
                    <a:pt x="2624" y="280"/>
                  </a:cubicBezTo>
                  <a:close/>
                  <a:moveTo>
                    <a:pt x="760" y="274"/>
                  </a:moveTo>
                  <a:lnTo>
                    <a:pt x="760" y="297"/>
                  </a:lnTo>
                  <a:lnTo>
                    <a:pt x="916" y="297"/>
                  </a:lnTo>
                  <a:lnTo>
                    <a:pt x="916" y="274"/>
                  </a:lnTo>
                  <a:lnTo>
                    <a:pt x="760" y="274"/>
                  </a:lnTo>
                  <a:close/>
                  <a:moveTo>
                    <a:pt x="1683" y="247"/>
                  </a:moveTo>
                  <a:lnTo>
                    <a:pt x="1683" y="326"/>
                  </a:lnTo>
                  <a:lnTo>
                    <a:pt x="1780" y="326"/>
                  </a:lnTo>
                  <a:lnTo>
                    <a:pt x="1780" y="247"/>
                  </a:lnTo>
                  <a:lnTo>
                    <a:pt x="1683" y="247"/>
                  </a:lnTo>
                  <a:close/>
                  <a:moveTo>
                    <a:pt x="4174" y="230"/>
                  </a:moveTo>
                  <a:cubicBezTo>
                    <a:pt x="4185" y="237"/>
                    <a:pt x="4207" y="249"/>
                    <a:pt x="4239" y="266"/>
                  </a:cubicBezTo>
                  <a:lnTo>
                    <a:pt x="4153" y="475"/>
                  </a:lnTo>
                  <a:cubicBezTo>
                    <a:pt x="4136" y="462"/>
                    <a:pt x="4115" y="447"/>
                    <a:pt x="4091" y="432"/>
                  </a:cubicBezTo>
                  <a:cubicBezTo>
                    <a:pt x="4117" y="378"/>
                    <a:pt x="4144" y="311"/>
                    <a:pt x="4174" y="230"/>
                  </a:cubicBezTo>
                  <a:close/>
                  <a:moveTo>
                    <a:pt x="760" y="211"/>
                  </a:moveTo>
                  <a:lnTo>
                    <a:pt x="760" y="234"/>
                  </a:lnTo>
                  <a:lnTo>
                    <a:pt x="916" y="234"/>
                  </a:lnTo>
                  <a:lnTo>
                    <a:pt x="916" y="211"/>
                  </a:lnTo>
                  <a:lnTo>
                    <a:pt x="760" y="211"/>
                  </a:lnTo>
                  <a:close/>
                  <a:moveTo>
                    <a:pt x="2277" y="188"/>
                  </a:moveTo>
                  <a:lnTo>
                    <a:pt x="2277" y="218"/>
                  </a:lnTo>
                  <a:lnTo>
                    <a:pt x="2401" y="218"/>
                  </a:lnTo>
                  <a:lnTo>
                    <a:pt x="2401" y="188"/>
                  </a:lnTo>
                  <a:lnTo>
                    <a:pt x="2277" y="188"/>
                  </a:lnTo>
                  <a:close/>
                  <a:moveTo>
                    <a:pt x="3785" y="174"/>
                  </a:moveTo>
                  <a:lnTo>
                    <a:pt x="3785" y="225"/>
                  </a:lnTo>
                  <a:lnTo>
                    <a:pt x="3821" y="225"/>
                  </a:lnTo>
                  <a:lnTo>
                    <a:pt x="3821" y="174"/>
                  </a:lnTo>
                  <a:lnTo>
                    <a:pt x="3785" y="174"/>
                  </a:lnTo>
                  <a:close/>
                  <a:moveTo>
                    <a:pt x="760" y="148"/>
                  </a:moveTo>
                  <a:lnTo>
                    <a:pt x="760" y="171"/>
                  </a:lnTo>
                  <a:lnTo>
                    <a:pt x="916" y="171"/>
                  </a:lnTo>
                  <a:lnTo>
                    <a:pt x="916" y="148"/>
                  </a:lnTo>
                  <a:lnTo>
                    <a:pt x="760" y="148"/>
                  </a:lnTo>
                  <a:close/>
                  <a:moveTo>
                    <a:pt x="2601" y="139"/>
                  </a:moveTo>
                  <a:cubicBezTo>
                    <a:pt x="2635" y="165"/>
                    <a:pt x="2666" y="190"/>
                    <a:pt x="2694" y="215"/>
                  </a:cubicBezTo>
                  <a:lnTo>
                    <a:pt x="2647" y="266"/>
                  </a:lnTo>
                  <a:cubicBezTo>
                    <a:pt x="2616" y="237"/>
                    <a:pt x="2587" y="211"/>
                    <a:pt x="2560" y="188"/>
                  </a:cubicBezTo>
                  <a:lnTo>
                    <a:pt x="2601" y="139"/>
                  </a:lnTo>
                  <a:close/>
                  <a:moveTo>
                    <a:pt x="1680" y="118"/>
                  </a:moveTo>
                  <a:cubicBezTo>
                    <a:pt x="1665" y="141"/>
                    <a:pt x="1649" y="163"/>
                    <a:pt x="1631" y="184"/>
                  </a:cubicBezTo>
                  <a:lnTo>
                    <a:pt x="1780" y="184"/>
                  </a:lnTo>
                  <a:lnTo>
                    <a:pt x="1780" y="118"/>
                  </a:lnTo>
                  <a:lnTo>
                    <a:pt x="1680" y="118"/>
                  </a:lnTo>
                  <a:close/>
                  <a:moveTo>
                    <a:pt x="2213" y="113"/>
                  </a:moveTo>
                  <a:lnTo>
                    <a:pt x="2277" y="113"/>
                  </a:lnTo>
                  <a:lnTo>
                    <a:pt x="2277" y="134"/>
                  </a:lnTo>
                  <a:lnTo>
                    <a:pt x="2401" y="134"/>
                  </a:lnTo>
                  <a:lnTo>
                    <a:pt x="2401" y="113"/>
                  </a:lnTo>
                  <a:lnTo>
                    <a:pt x="2465" y="113"/>
                  </a:lnTo>
                  <a:lnTo>
                    <a:pt x="2465" y="134"/>
                  </a:lnTo>
                  <a:lnTo>
                    <a:pt x="2533" y="134"/>
                  </a:lnTo>
                  <a:lnTo>
                    <a:pt x="2533" y="188"/>
                  </a:lnTo>
                  <a:lnTo>
                    <a:pt x="2465" y="188"/>
                  </a:lnTo>
                  <a:lnTo>
                    <a:pt x="2465" y="269"/>
                  </a:lnTo>
                  <a:lnTo>
                    <a:pt x="2213" y="269"/>
                  </a:lnTo>
                  <a:lnTo>
                    <a:pt x="2213" y="188"/>
                  </a:lnTo>
                  <a:lnTo>
                    <a:pt x="2158" y="188"/>
                  </a:lnTo>
                  <a:lnTo>
                    <a:pt x="2158" y="134"/>
                  </a:lnTo>
                  <a:lnTo>
                    <a:pt x="2213" y="134"/>
                  </a:lnTo>
                  <a:lnTo>
                    <a:pt x="2213" y="113"/>
                  </a:lnTo>
                  <a:close/>
                  <a:moveTo>
                    <a:pt x="4319" y="89"/>
                  </a:moveTo>
                  <a:lnTo>
                    <a:pt x="4319" y="203"/>
                  </a:lnTo>
                  <a:lnTo>
                    <a:pt x="4487" y="203"/>
                  </a:lnTo>
                  <a:lnTo>
                    <a:pt x="4487" y="89"/>
                  </a:lnTo>
                  <a:lnTo>
                    <a:pt x="4319" y="89"/>
                  </a:lnTo>
                  <a:close/>
                  <a:moveTo>
                    <a:pt x="3785" y="75"/>
                  </a:moveTo>
                  <a:lnTo>
                    <a:pt x="3785" y="126"/>
                  </a:lnTo>
                  <a:lnTo>
                    <a:pt x="3821" y="126"/>
                  </a:lnTo>
                  <a:lnTo>
                    <a:pt x="3821" y="75"/>
                  </a:lnTo>
                  <a:lnTo>
                    <a:pt x="3785" y="75"/>
                  </a:lnTo>
                  <a:close/>
                  <a:moveTo>
                    <a:pt x="5018" y="41"/>
                  </a:moveTo>
                  <a:lnTo>
                    <a:pt x="5084" y="41"/>
                  </a:lnTo>
                  <a:cubicBezTo>
                    <a:pt x="5025" y="113"/>
                    <a:pt x="4995" y="191"/>
                    <a:pt x="4995" y="277"/>
                  </a:cubicBezTo>
                  <a:cubicBezTo>
                    <a:pt x="4995" y="364"/>
                    <a:pt x="5025" y="443"/>
                    <a:pt x="5084" y="515"/>
                  </a:cubicBezTo>
                  <a:lnTo>
                    <a:pt x="5017" y="515"/>
                  </a:lnTo>
                  <a:cubicBezTo>
                    <a:pt x="4956" y="448"/>
                    <a:pt x="4926" y="368"/>
                    <a:pt x="4926" y="278"/>
                  </a:cubicBezTo>
                  <a:cubicBezTo>
                    <a:pt x="4926" y="185"/>
                    <a:pt x="4957" y="107"/>
                    <a:pt x="5018" y="41"/>
                  </a:cubicBezTo>
                  <a:close/>
                  <a:moveTo>
                    <a:pt x="3096" y="39"/>
                  </a:moveTo>
                  <a:lnTo>
                    <a:pt x="3288" y="39"/>
                  </a:lnTo>
                  <a:lnTo>
                    <a:pt x="3288" y="103"/>
                  </a:lnTo>
                  <a:lnTo>
                    <a:pt x="3096" y="103"/>
                  </a:lnTo>
                  <a:lnTo>
                    <a:pt x="3096" y="39"/>
                  </a:lnTo>
                  <a:close/>
                  <a:moveTo>
                    <a:pt x="4143" y="28"/>
                  </a:moveTo>
                  <a:cubicBezTo>
                    <a:pt x="4165" y="49"/>
                    <a:pt x="4195" y="81"/>
                    <a:pt x="4234" y="125"/>
                  </a:cubicBezTo>
                  <a:lnTo>
                    <a:pt x="4179" y="175"/>
                  </a:lnTo>
                  <a:cubicBezTo>
                    <a:pt x="4152" y="139"/>
                    <a:pt x="4123" y="105"/>
                    <a:pt x="4093" y="73"/>
                  </a:cubicBezTo>
                  <a:lnTo>
                    <a:pt x="4143" y="28"/>
                  </a:lnTo>
                  <a:close/>
                  <a:moveTo>
                    <a:pt x="4249" y="26"/>
                  </a:moveTo>
                  <a:lnTo>
                    <a:pt x="4557" y="26"/>
                  </a:lnTo>
                  <a:lnTo>
                    <a:pt x="4557" y="266"/>
                  </a:lnTo>
                  <a:lnTo>
                    <a:pt x="4483" y="266"/>
                  </a:lnTo>
                  <a:lnTo>
                    <a:pt x="4483" y="390"/>
                  </a:lnTo>
                  <a:cubicBezTo>
                    <a:pt x="4483" y="399"/>
                    <a:pt x="4485" y="407"/>
                    <a:pt x="4487" y="412"/>
                  </a:cubicBezTo>
                  <a:cubicBezTo>
                    <a:pt x="4489" y="417"/>
                    <a:pt x="4493" y="419"/>
                    <a:pt x="4500" y="419"/>
                  </a:cubicBezTo>
                  <a:cubicBezTo>
                    <a:pt x="4512" y="419"/>
                    <a:pt x="4519" y="414"/>
                    <a:pt x="4521" y="403"/>
                  </a:cubicBezTo>
                  <a:cubicBezTo>
                    <a:pt x="4524" y="392"/>
                    <a:pt x="4527" y="367"/>
                    <a:pt x="4529" y="329"/>
                  </a:cubicBezTo>
                  <a:cubicBezTo>
                    <a:pt x="4550" y="336"/>
                    <a:pt x="4572" y="343"/>
                    <a:pt x="4595" y="349"/>
                  </a:cubicBezTo>
                  <a:cubicBezTo>
                    <a:pt x="4588" y="414"/>
                    <a:pt x="4577" y="453"/>
                    <a:pt x="4564" y="465"/>
                  </a:cubicBezTo>
                  <a:cubicBezTo>
                    <a:pt x="4550" y="477"/>
                    <a:pt x="4533" y="483"/>
                    <a:pt x="4513" y="483"/>
                  </a:cubicBezTo>
                  <a:lnTo>
                    <a:pt x="4479" y="483"/>
                  </a:lnTo>
                  <a:cubicBezTo>
                    <a:pt x="4435" y="483"/>
                    <a:pt x="4413" y="458"/>
                    <a:pt x="4413" y="407"/>
                  </a:cubicBezTo>
                  <a:lnTo>
                    <a:pt x="4413" y="266"/>
                  </a:lnTo>
                  <a:lnTo>
                    <a:pt x="4377" y="266"/>
                  </a:lnTo>
                  <a:cubicBezTo>
                    <a:pt x="4374" y="372"/>
                    <a:pt x="4331" y="449"/>
                    <a:pt x="4248" y="498"/>
                  </a:cubicBezTo>
                  <a:cubicBezTo>
                    <a:pt x="4239" y="484"/>
                    <a:pt x="4222" y="464"/>
                    <a:pt x="4198" y="439"/>
                  </a:cubicBezTo>
                  <a:cubicBezTo>
                    <a:pt x="4222" y="428"/>
                    <a:pt x="4245" y="411"/>
                    <a:pt x="4269" y="386"/>
                  </a:cubicBezTo>
                  <a:cubicBezTo>
                    <a:pt x="4293" y="361"/>
                    <a:pt x="4306" y="321"/>
                    <a:pt x="4307" y="266"/>
                  </a:cubicBezTo>
                  <a:lnTo>
                    <a:pt x="4249" y="266"/>
                  </a:lnTo>
                  <a:lnTo>
                    <a:pt x="4249" y="26"/>
                  </a:lnTo>
                  <a:close/>
                  <a:moveTo>
                    <a:pt x="1044" y="21"/>
                  </a:moveTo>
                  <a:lnTo>
                    <a:pt x="1503" y="21"/>
                  </a:lnTo>
                  <a:lnTo>
                    <a:pt x="1503" y="128"/>
                  </a:lnTo>
                  <a:lnTo>
                    <a:pt x="1432" y="128"/>
                  </a:lnTo>
                  <a:lnTo>
                    <a:pt x="1432" y="84"/>
                  </a:lnTo>
                  <a:lnTo>
                    <a:pt x="1115" y="84"/>
                  </a:lnTo>
                  <a:lnTo>
                    <a:pt x="1115" y="109"/>
                  </a:lnTo>
                  <a:lnTo>
                    <a:pt x="1177" y="109"/>
                  </a:lnTo>
                  <a:lnTo>
                    <a:pt x="1173" y="138"/>
                  </a:lnTo>
                  <a:lnTo>
                    <a:pt x="1464" y="138"/>
                  </a:lnTo>
                  <a:lnTo>
                    <a:pt x="1464" y="200"/>
                  </a:lnTo>
                  <a:lnTo>
                    <a:pt x="1165" y="200"/>
                  </a:lnTo>
                  <a:lnTo>
                    <a:pt x="1160" y="236"/>
                  </a:lnTo>
                  <a:lnTo>
                    <a:pt x="1491" y="236"/>
                  </a:lnTo>
                  <a:lnTo>
                    <a:pt x="1485" y="385"/>
                  </a:lnTo>
                  <a:cubicBezTo>
                    <a:pt x="1484" y="418"/>
                    <a:pt x="1476" y="444"/>
                    <a:pt x="1460" y="461"/>
                  </a:cubicBezTo>
                  <a:cubicBezTo>
                    <a:pt x="1444" y="478"/>
                    <a:pt x="1424" y="487"/>
                    <a:pt x="1399" y="488"/>
                  </a:cubicBezTo>
                  <a:cubicBezTo>
                    <a:pt x="1374" y="490"/>
                    <a:pt x="1335" y="490"/>
                    <a:pt x="1283" y="490"/>
                  </a:cubicBezTo>
                  <a:cubicBezTo>
                    <a:pt x="1279" y="471"/>
                    <a:pt x="1274" y="448"/>
                    <a:pt x="1267" y="421"/>
                  </a:cubicBezTo>
                  <a:lnTo>
                    <a:pt x="1364" y="423"/>
                  </a:lnTo>
                  <a:cubicBezTo>
                    <a:pt x="1380" y="423"/>
                    <a:pt x="1392" y="419"/>
                    <a:pt x="1400" y="412"/>
                  </a:cubicBezTo>
                  <a:cubicBezTo>
                    <a:pt x="1409" y="405"/>
                    <a:pt x="1413" y="395"/>
                    <a:pt x="1414" y="383"/>
                  </a:cubicBezTo>
                  <a:cubicBezTo>
                    <a:pt x="1415" y="371"/>
                    <a:pt x="1416" y="343"/>
                    <a:pt x="1417" y="298"/>
                  </a:cubicBezTo>
                  <a:lnTo>
                    <a:pt x="1083" y="298"/>
                  </a:lnTo>
                  <a:lnTo>
                    <a:pt x="1107" y="128"/>
                  </a:lnTo>
                  <a:lnTo>
                    <a:pt x="1044" y="128"/>
                  </a:lnTo>
                  <a:lnTo>
                    <a:pt x="1044" y="21"/>
                  </a:lnTo>
                  <a:close/>
                  <a:moveTo>
                    <a:pt x="3026" y="17"/>
                  </a:moveTo>
                  <a:lnTo>
                    <a:pt x="3034" y="75"/>
                  </a:lnTo>
                  <a:cubicBezTo>
                    <a:pt x="2994" y="78"/>
                    <a:pt x="2953" y="81"/>
                    <a:pt x="2910" y="84"/>
                  </a:cubicBezTo>
                  <a:lnTo>
                    <a:pt x="2910" y="146"/>
                  </a:lnTo>
                  <a:lnTo>
                    <a:pt x="3051" y="146"/>
                  </a:lnTo>
                  <a:lnTo>
                    <a:pt x="3051" y="206"/>
                  </a:lnTo>
                  <a:lnTo>
                    <a:pt x="2910" y="206"/>
                  </a:lnTo>
                  <a:lnTo>
                    <a:pt x="2910" y="269"/>
                  </a:lnTo>
                  <a:lnTo>
                    <a:pt x="3031" y="269"/>
                  </a:lnTo>
                  <a:lnTo>
                    <a:pt x="3031" y="496"/>
                  </a:lnTo>
                  <a:lnTo>
                    <a:pt x="2963" y="496"/>
                  </a:lnTo>
                  <a:lnTo>
                    <a:pt x="2963" y="471"/>
                  </a:lnTo>
                  <a:lnTo>
                    <a:pt x="2787" y="471"/>
                  </a:lnTo>
                  <a:lnTo>
                    <a:pt x="2787" y="497"/>
                  </a:lnTo>
                  <a:lnTo>
                    <a:pt x="2719" y="497"/>
                  </a:lnTo>
                  <a:lnTo>
                    <a:pt x="2719" y="269"/>
                  </a:lnTo>
                  <a:lnTo>
                    <a:pt x="2840" y="269"/>
                  </a:lnTo>
                  <a:lnTo>
                    <a:pt x="2840" y="206"/>
                  </a:lnTo>
                  <a:lnTo>
                    <a:pt x="2699" y="206"/>
                  </a:lnTo>
                  <a:lnTo>
                    <a:pt x="2699" y="146"/>
                  </a:lnTo>
                  <a:lnTo>
                    <a:pt x="2840" y="146"/>
                  </a:lnTo>
                  <a:lnTo>
                    <a:pt x="2840" y="87"/>
                  </a:lnTo>
                  <a:lnTo>
                    <a:pt x="2716" y="92"/>
                  </a:lnTo>
                  <a:cubicBezTo>
                    <a:pt x="2714" y="75"/>
                    <a:pt x="2711" y="56"/>
                    <a:pt x="2707" y="35"/>
                  </a:cubicBezTo>
                  <a:cubicBezTo>
                    <a:pt x="2818" y="32"/>
                    <a:pt x="2924" y="26"/>
                    <a:pt x="3026" y="17"/>
                  </a:cubicBezTo>
                  <a:close/>
                  <a:moveTo>
                    <a:pt x="2620" y="15"/>
                  </a:moveTo>
                  <a:cubicBezTo>
                    <a:pt x="2652" y="39"/>
                    <a:pt x="2681" y="62"/>
                    <a:pt x="2705" y="83"/>
                  </a:cubicBezTo>
                  <a:lnTo>
                    <a:pt x="2659" y="132"/>
                  </a:lnTo>
                  <a:cubicBezTo>
                    <a:pt x="2642" y="115"/>
                    <a:pt x="2615" y="91"/>
                    <a:pt x="2578" y="60"/>
                  </a:cubicBezTo>
                  <a:lnTo>
                    <a:pt x="2620" y="15"/>
                  </a:lnTo>
                  <a:close/>
                  <a:moveTo>
                    <a:pt x="3638" y="3"/>
                  </a:moveTo>
                  <a:lnTo>
                    <a:pt x="3697" y="3"/>
                  </a:lnTo>
                  <a:lnTo>
                    <a:pt x="3697" y="94"/>
                  </a:lnTo>
                  <a:lnTo>
                    <a:pt x="3725" y="94"/>
                  </a:lnTo>
                  <a:lnTo>
                    <a:pt x="3725" y="155"/>
                  </a:lnTo>
                  <a:lnTo>
                    <a:pt x="3697" y="155"/>
                  </a:lnTo>
                  <a:lnTo>
                    <a:pt x="3697" y="201"/>
                  </a:lnTo>
                  <a:lnTo>
                    <a:pt x="3734" y="228"/>
                  </a:lnTo>
                  <a:lnTo>
                    <a:pt x="3734" y="25"/>
                  </a:lnTo>
                  <a:lnTo>
                    <a:pt x="3871" y="25"/>
                  </a:lnTo>
                  <a:lnTo>
                    <a:pt x="3871" y="275"/>
                  </a:lnTo>
                  <a:lnTo>
                    <a:pt x="3785" y="275"/>
                  </a:lnTo>
                  <a:lnTo>
                    <a:pt x="3785" y="363"/>
                  </a:lnTo>
                  <a:cubicBezTo>
                    <a:pt x="3796" y="355"/>
                    <a:pt x="3807" y="348"/>
                    <a:pt x="3818" y="339"/>
                  </a:cubicBezTo>
                  <a:lnTo>
                    <a:pt x="3798" y="304"/>
                  </a:lnTo>
                  <a:lnTo>
                    <a:pt x="3843" y="282"/>
                  </a:lnTo>
                  <a:cubicBezTo>
                    <a:pt x="3862" y="311"/>
                    <a:pt x="3879" y="340"/>
                    <a:pt x="3895" y="369"/>
                  </a:cubicBezTo>
                  <a:cubicBezTo>
                    <a:pt x="3918" y="337"/>
                    <a:pt x="3934" y="303"/>
                    <a:pt x="3942" y="267"/>
                  </a:cubicBezTo>
                  <a:lnTo>
                    <a:pt x="3880" y="267"/>
                  </a:lnTo>
                  <a:lnTo>
                    <a:pt x="3892" y="103"/>
                  </a:lnTo>
                  <a:lnTo>
                    <a:pt x="3940" y="103"/>
                  </a:lnTo>
                  <a:lnTo>
                    <a:pt x="3933" y="211"/>
                  </a:lnTo>
                  <a:lnTo>
                    <a:pt x="3954" y="211"/>
                  </a:lnTo>
                  <a:cubicBezTo>
                    <a:pt x="3959" y="176"/>
                    <a:pt x="3962" y="132"/>
                    <a:pt x="3962" y="79"/>
                  </a:cubicBezTo>
                  <a:lnTo>
                    <a:pt x="3889" y="79"/>
                  </a:lnTo>
                  <a:lnTo>
                    <a:pt x="3889" y="23"/>
                  </a:lnTo>
                  <a:lnTo>
                    <a:pt x="4065" y="23"/>
                  </a:lnTo>
                  <a:lnTo>
                    <a:pt x="4065" y="79"/>
                  </a:lnTo>
                  <a:lnTo>
                    <a:pt x="4020" y="79"/>
                  </a:lnTo>
                  <a:cubicBezTo>
                    <a:pt x="4020" y="126"/>
                    <a:pt x="4017" y="170"/>
                    <a:pt x="4011" y="211"/>
                  </a:cubicBezTo>
                  <a:lnTo>
                    <a:pt x="4073" y="211"/>
                  </a:lnTo>
                  <a:lnTo>
                    <a:pt x="4073" y="267"/>
                  </a:lnTo>
                  <a:lnTo>
                    <a:pt x="4000" y="267"/>
                  </a:lnTo>
                  <a:cubicBezTo>
                    <a:pt x="3998" y="277"/>
                    <a:pt x="3995" y="288"/>
                    <a:pt x="3992" y="298"/>
                  </a:cubicBezTo>
                  <a:lnTo>
                    <a:pt x="4019" y="298"/>
                  </a:lnTo>
                  <a:lnTo>
                    <a:pt x="4019" y="407"/>
                  </a:lnTo>
                  <a:cubicBezTo>
                    <a:pt x="4019" y="419"/>
                    <a:pt x="4022" y="425"/>
                    <a:pt x="4027" y="425"/>
                  </a:cubicBezTo>
                  <a:cubicBezTo>
                    <a:pt x="4033" y="425"/>
                    <a:pt x="4038" y="418"/>
                    <a:pt x="4040" y="405"/>
                  </a:cubicBezTo>
                  <a:cubicBezTo>
                    <a:pt x="4042" y="392"/>
                    <a:pt x="4043" y="373"/>
                    <a:pt x="4043" y="348"/>
                  </a:cubicBezTo>
                  <a:cubicBezTo>
                    <a:pt x="4056" y="356"/>
                    <a:pt x="4069" y="363"/>
                    <a:pt x="4082" y="369"/>
                  </a:cubicBezTo>
                  <a:cubicBezTo>
                    <a:pt x="4082" y="449"/>
                    <a:pt x="4063" y="489"/>
                    <a:pt x="4023" y="489"/>
                  </a:cubicBezTo>
                  <a:lnTo>
                    <a:pt x="4010" y="489"/>
                  </a:lnTo>
                  <a:cubicBezTo>
                    <a:pt x="3977" y="489"/>
                    <a:pt x="3960" y="464"/>
                    <a:pt x="3960" y="415"/>
                  </a:cubicBezTo>
                  <a:lnTo>
                    <a:pt x="3960" y="377"/>
                  </a:lnTo>
                  <a:cubicBezTo>
                    <a:pt x="3937" y="423"/>
                    <a:pt x="3907" y="464"/>
                    <a:pt x="3870" y="499"/>
                  </a:cubicBezTo>
                  <a:cubicBezTo>
                    <a:pt x="3850" y="482"/>
                    <a:pt x="3832" y="468"/>
                    <a:pt x="3816" y="456"/>
                  </a:cubicBezTo>
                  <a:cubicBezTo>
                    <a:pt x="3840" y="436"/>
                    <a:pt x="3862" y="414"/>
                    <a:pt x="3881" y="389"/>
                  </a:cubicBezTo>
                  <a:lnTo>
                    <a:pt x="3852" y="407"/>
                  </a:lnTo>
                  <a:cubicBezTo>
                    <a:pt x="3849" y="401"/>
                    <a:pt x="3846" y="395"/>
                    <a:pt x="3843" y="388"/>
                  </a:cubicBezTo>
                  <a:cubicBezTo>
                    <a:pt x="3802" y="417"/>
                    <a:pt x="3773" y="442"/>
                    <a:pt x="3755" y="462"/>
                  </a:cubicBezTo>
                  <a:lnTo>
                    <a:pt x="3714" y="417"/>
                  </a:lnTo>
                  <a:cubicBezTo>
                    <a:pt x="3727" y="406"/>
                    <a:pt x="3734" y="390"/>
                    <a:pt x="3734" y="367"/>
                  </a:cubicBezTo>
                  <a:lnTo>
                    <a:pt x="3734" y="245"/>
                  </a:lnTo>
                  <a:lnTo>
                    <a:pt x="3717" y="288"/>
                  </a:lnTo>
                  <a:cubicBezTo>
                    <a:pt x="3711" y="282"/>
                    <a:pt x="3704" y="275"/>
                    <a:pt x="3697" y="268"/>
                  </a:cubicBezTo>
                  <a:lnTo>
                    <a:pt x="3697" y="494"/>
                  </a:lnTo>
                  <a:lnTo>
                    <a:pt x="3638" y="494"/>
                  </a:lnTo>
                  <a:lnTo>
                    <a:pt x="3638" y="288"/>
                  </a:lnTo>
                  <a:cubicBezTo>
                    <a:pt x="3626" y="328"/>
                    <a:pt x="3614" y="362"/>
                    <a:pt x="3601" y="390"/>
                  </a:cubicBezTo>
                  <a:cubicBezTo>
                    <a:pt x="3595" y="357"/>
                    <a:pt x="3589" y="328"/>
                    <a:pt x="3583" y="303"/>
                  </a:cubicBezTo>
                  <a:cubicBezTo>
                    <a:pt x="3604" y="262"/>
                    <a:pt x="3620" y="213"/>
                    <a:pt x="3634" y="155"/>
                  </a:cubicBezTo>
                  <a:lnTo>
                    <a:pt x="3590" y="155"/>
                  </a:lnTo>
                  <a:lnTo>
                    <a:pt x="3590" y="94"/>
                  </a:lnTo>
                  <a:lnTo>
                    <a:pt x="3638" y="94"/>
                  </a:lnTo>
                  <a:lnTo>
                    <a:pt x="3638" y="3"/>
                  </a:lnTo>
                  <a:close/>
                  <a:moveTo>
                    <a:pt x="3352" y="2"/>
                  </a:moveTo>
                  <a:lnTo>
                    <a:pt x="3418" y="2"/>
                  </a:lnTo>
                  <a:lnTo>
                    <a:pt x="3417" y="87"/>
                  </a:lnTo>
                  <a:lnTo>
                    <a:pt x="3548" y="87"/>
                  </a:lnTo>
                  <a:lnTo>
                    <a:pt x="3543" y="370"/>
                  </a:lnTo>
                  <a:cubicBezTo>
                    <a:pt x="3542" y="408"/>
                    <a:pt x="3540" y="431"/>
                    <a:pt x="3538" y="441"/>
                  </a:cubicBezTo>
                  <a:cubicBezTo>
                    <a:pt x="3536" y="450"/>
                    <a:pt x="3531" y="459"/>
                    <a:pt x="3524" y="466"/>
                  </a:cubicBezTo>
                  <a:cubicBezTo>
                    <a:pt x="3517" y="474"/>
                    <a:pt x="3508" y="479"/>
                    <a:pt x="3496" y="482"/>
                  </a:cubicBezTo>
                  <a:cubicBezTo>
                    <a:pt x="3485" y="486"/>
                    <a:pt x="3455" y="488"/>
                    <a:pt x="3407" y="488"/>
                  </a:cubicBezTo>
                  <a:cubicBezTo>
                    <a:pt x="3402" y="463"/>
                    <a:pt x="3396" y="438"/>
                    <a:pt x="3389" y="413"/>
                  </a:cubicBezTo>
                  <a:cubicBezTo>
                    <a:pt x="3411" y="414"/>
                    <a:pt x="3429" y="415"/>
                    <a:pt x="3444" y="415"/>
                  </a:cubicBezTo>
                  <a:cubicBezTo>
                    <a:pt x="3453" y="415"/>
                    <a:pt x="3461" y="413"/>
                    <a:pt x="3466" y="409"/>
                  </a:cubicBezTo>
                  <a:cubicBezTo>
                    <a:pt x="3471" y="406"/>
                    <a:pt x="3474" y="400"/>
                    <a:pt x="3475" y="393"/>
                  </a:cubicBezTo>
                  <a:cubicBezTo>
                    <a:pt x="3476" y="386"/>
                    <a:pt x="3477" y="360"/>
                    <a:pt x="3478" y="316"/>
                  </a:cubicBezTo>
                  <a:cubicBezTo>
                    <a:pt x="3480" y="272"/>
                    <a:pt x="3480" y="218"/>
                    <a:pt x="3481" y="153"/>
                  </a:cubicBezTo>
                  <a:lnTo>
                    <a:pt x="3416" y="153"/>
                  </a:lnTo>
                  <a:cubicBezTo>
                    <a:pt x="3415" y="227"/>
                    <a:pt x="3412" y="281"/>
                    <a:pt x="3407" y="313"/>
                  </a:cubicBezTo>
                  <a:cubicBezTo>
                    <a:pt x="3403" y="345"/>
                    <a:pt x="3393" y="377"/>
                    <a:pt x="3379" y="410"/>
                  </a:cubicBezTo>
                  <a:cubicBezTo>
                    <a:pt x="3365" y="443"/>
                    <a:pt x="3347" y="472"/>
                    <a:pt x="3325" y="498"/>
                  </a:cubicBezTo>
                  <a:cubicBezTo>
                    <a:pt x="3306" y="483"/>
                    <a:pt x="3286" y="469"/>
                    <a:pt x="3264" y="456"/>
                  </a:cubicBezTo>
                  <a:cubicBezTo>
                    <a:pt x="3274" y="446"/>
                    <a:pt x="3282" y="435"/>
                    <a:pt x="3290" y="424"/>
                  </a:cubicBezTo>
                  <a:lnTo>
                    <a:pt x="3152" y="436"/>
                  </a:lnTo>
                  <a:cubicBezTo>
                    <a:pt x="3131" y="439"/>
                    <a:pt x="3115" y="442"/>
                    <a:pt x="3104" y="447"/>
                  </a:cubicBezTo>
                  <a:lnTo>
                    <a:pt x="3073" y="386"/>
                  </a:lnTo>
                  <a:cubicBezTo>
                    <a:pt x="3090" y="372"/>
                    <a:pt x="3112" y="320"/>
                    <a:pt x="3137" y="229"/>
                  </a:cubicBezTo>
                  <a:lnTo>
                    <a:pt x="3075" y="229"/>
                  </a:lnTo>
                  <a:lnTo>
                    <a:pt x="3075" y="165"/>
                  </a:lnTo>
                  <a:lnTo>
                    <a:pt x="3306" y="165"/>
                  </a:lnTo>
                  <a:lnTo>
                    <a:pt x="3306" y="229"/>
                  </a:lnTo>
                  <a:lnTo>
                    <a:pt x="3210" y="229"/>
                  </a:lnTo>
                  <a:cubicBezTo>
                    <a:pt x="3194" y="277"/>
                    <a:pt x="3178" y="323"/>
                    <a:pt x="3160" y="369"/>
                  </a:cubicBezTo>
                  <a:cubicBezTo>
                    <a:pt x="3191" y="368"/>
                    <a:pt x="3218" y="367"/>
                    <a:pt x="3243" y="365"/>
                  </a:cubicBezTo>
                  <a:cubicBezTo>
                    <a:pt x="3231" y="332"/>
                    <a:pt x="3219" y="301"/>
                    <a:pt x="3207" y="273"/>
                  </a:cubicBezTo>
                  <a:lnTo>
                    <a:pt x="3263" y="254"/>
                  </a:lnTo>
                  <a:lnTo>
                    <a:pt x="3316" y="380"/>
                  </a:lnTo>
                  <a:cubicBezTo>
                    <a:pt x="3339" y="339"/>
                    <a:pt x="3350" y="263"/>
                    <a:pt x="3350" y="153"/>
                  </a:cubicBezTo>
                  <a:lnTo>
                    <a:pt x="3299" y="153"/>
                  </a:lnTo>
                  <a:lnTo>
                    <a:pt x="3299" y="87"/>
                  </a:lnTo>
                  <a:lnTo>
                    <a:pt x="3351" y="87"/>
                  </a:lnTo>
                  <a:lnTo>
                    <a:pt x="3352" y="2"/>
                  </a:lnTo>
                  <a:close/>
                  <a:moveTo>
                    <a:pt x="801" y="2"/>
                  </a:moveTo>
                  <a:lnTo>
                    <a:pt x="866" y="2"/>
                  </a:lnTo>
                  <a:lnTo>
                    <a:pt x="866" y="28"/>
                  </a:lnTo>
                  <a:lnTo>
                    <a:pt x="1002" y="28"/>
                  </a:lnTo>
                  <a:lnTo>
                    <a:pt x="1002" y="78"/>
                  </a:lnTo>
                  <a:lnTo>
                    <a:pt x="866" y="78"/>
                  </a:lnTo>
                  <a:lnTo>
                    <a:pt x="866" y="103"/>
                  </a:lnTo>
                  <a:lnTo>
                    <a:pt x="981" y="103"/>
                  </a:lnTo>
                  <a:lnTo>
                    <a:pt x="981" y="360"/>
                  </a:lnTo>
                  <a:lnTo>
                    <a:pt x="1012" y="360"/>
                  </a:lnTo>
                  <a:lnTo>
                    <a:pt x="1012" y="411"/>
                  </a:lnTo>
                  <a:lnTo>
                    <a:pt x="888" y="411"/>
                  </a:lnTo>
                  <a:cubicBezTo>
                    <a:pt x="932" y="422"/>
                    <a:pt x="974" y="433"/>
                    <a:pt x="1013" y="445"/>
                  </a:cubicBezTo>
                  <a:lnTo>
                    <a:pt x="988" y="499"/>
                  </a:lnTo>
                  <a:cubicBezTo>
                    <a:pt x="943" y="482"/>
                    <a:pt x="899" y="466"/>
                    <a:pt x="855" y="451"/>
                  </a:cubicBezTo>
                  <a:lnTo>
                    <a:pt x="875" y="411"/>
                  </a:lnTo>
                  <a:lnTo>
                    <a:pt x="789" y="411"/>
                  </a:lnTo>
                  <a:lnTo>
                    <a:pt x="813" y="450"/>
                  </a:lnTo>
                  <a:cubicBezTo>
                    <a:pt x="775" y="466"/>
                    <a:pt x="730" y="483"/>
                    <a:pt x="676" y="501"/>
                  </a:cubicBezTo>
                  <a:lnTo>
                    <a:pt x="650" y="446"/>
                  </a:lnTo>
                  <a:cubicBezTo>
                    <a:pt x="693" y="435"/>
                    <a:pt x="733" y="424"/>
                    <a:pt x="772" y="411"/>
                  </a:cubicBezTo>
                  <a:lnTo>
                    <a:pt x="663" y="411"/>
                  </a:lnTo>
                  <a:lnTo>
                    <a:pt x="663" y="393"/>
                  </a:lnTo>
                  <a:cubicBezTo>
                    <a:pt x="616" y="406"/>
                    <a:pt x="570" y="420"/>
                    <a:pt x="525" y="434"/>
                  </a:cubicBezTo>
                  <a:lnTo>
                    <a:pt x="512" y="363"/>
                  </a:lnTo>
                  <a:cubicBezTo>
                    <a:pt x="531" y="358"/>
                    <a:pt x="550" y="354"/>
                    <a:pt x="567" y="350"/>
                  </a:cubicBezTo>
                  <a:lnTo>
                    <a:pt x="567" y="180"/>
                  </a:lnTo>
                  <a:lnTo>
                    <a:pt x="517" y="180"/>
                  </a:lnTo>
                  <a:lnTo>
                    <a:pt x="517" y="111"/>
                  </a:lnTo>
                  <a:lnTo>
                    <a:pt x="567" y="111"/>
                  </a:lnTo>
                  <a:lnTo>
                    <a:pt x="567" y="3"/>
                  </a:lnTo>
                  <a:lnTo>
                    <a:pt x="632" y="3"/>
                  </a:lnTo>
                  <a:lnTo>
                    <a:pt x="632" y="111"/>
                  </a:lnTo>
                  <a:lnTo>
                    <a:pt x="678" y="111"/>
                  </a:lnTo>
                  <a:lnTo>
                    <a:pt x="678" y="180"/>
                  </a:lnTo>
                  <a:lnTo>
                    <a:pt x="632" y="180"/>
                  </a:lnTo>
                  <a:lnTo>
                    <a:pt x="632" y="332"/>
                  </a:lnTo>
                  <a:cubicBezTo>
                    <a:pt x="649" y="328"/>
                    <a:pt x="664" y="323"/>
                    <a:pt x="679" y="319"/>
                  </a:cubicBezTo>
                  <a:cubicBezTo>
                    <a:pt x="679" y="333"/>
                    <a:pt x="679" y="347"/>
                    <a:pt x="679" y="360"/>
                  </a:cubicBezTo>
                  <a:lnTo>
                    <a:pt x="695" y="360"/>
                  </a:lnTo>
                  <a:lnTo>
                    <a:pt x="695" y="103"/>
                  </a:lnTo>
                  <a:lnTo>
                    <a:pt x="801" y="103"/>
                  </a:lnTo>
                  <a:lnTo>
                    <a:pt x="801" y="78"/>
                  </a:lnTo>
                  <a:lnTo>
                    <a:pt x="675" y="78"/>
                  </a:lnTo>
                  <a:lnTo>
                    <a:pt x="675" y="28"/>
                  </a:lnTo>
                  <a:lnTo>
                    <a:pt x="801" y="28"/>
                  </a:lnTo>
                  <a:lnTo>
                    <a:pt x="801" y="2"/>
                  </a:lnTo>
                  <a:close/>
                  <a:moveTo>
                    <a:pt x="1657" y="0"/>
                  </a:moveTo>
                  <a:lnTo>
                    <a:pt x="1735" y="12"/>
                  </a:lnTo>
                  <a:cubicBezTo>
                    <a:pt x="1729" y="26"/>
                    <a:pt x="1723" y="40"/>
                    <a:pt x="1716" y="54"/>
                  </a:cubicBezTo>
                  <a:lnTo>
                    <a:pt x="2014" y="54"/>
                  </a:lnTo>
                  <a:lnTo>
                    <a:pt x="2014" y="118"/>
                  </a:lnTo>
                  <a:lnTo>
                    <a:pt x="1853" y="118"/>
                  </a:lnTo>
                  <a:lnTo>
                    <a:pt x="1853" y="184"/>
                  </a:lnTo>
                  <a:lnTo>
                    <a:pt x="1995" y="184"/>
                  </a:lnTo>
                  <a:lnTo>
                    <a:pt x="1995" y="247"/>
                  </a:lnTo>
                  <a:lnTo>
                    <a:pt x="1853" y="247"/>
                  </a:lnTo>
                  <a:lnTo>
                    <a:pt x="1853" y="326"/>
                  </a:lnTo>
                  <a:lnTo>
                    <a:pt x="2029" y="326"/>
                  </a:lnTo>
                  <a:lnTo>
                    <a:pt x="2029" y="389"/>
                  </a:lnTo>
                  <a:lnTo>
                    <a:pt x="1853" y="389"/>
                  </a:lnTo>
                  <a:lnTo>
                    <a:pt x="1853" y="495"/>
                  </a:lnTo>
                  <a:lnTo>
                    <a:pt x="1780" y="495"/>
                  </a:lnTo>
                  <a:lnTo>
                    <a:pt x="1780" y="389"/>
                  </a:lnTo>
                  <a:lnTo>
                    <a:pt x="1543" y="389"/>
                  </a:lnTo>
                  <a:lnTo>
                    <a:pt x="1543" y="326"/>
                  </a:lnTo>
                  <a:lnTo>
                    <a:pt x="1613" y="326"/>
                  </a:lnTo>
                  <a:lnTo>
                    <a:pt x="1613" y="203"/>
                  </a:lnTo>
                  <a:cubicBezTo>
                    <a:pt x="1604" y="213"/>
                    <a:pt x="1595" y="222"/>
                    <a:pt x="1585" y="231"/>
                  </a:cubicBezTo>
                  <a:cubicBezTo>
                    <a:pt x="1573" y="212"/>
                    <a:pt x="1558" y="191"/>
                    <a:pt x="1540" y="167"/>
                  </a:cubicBezTo>
                  <a:cubicBezTo>
                    <a:pt x="1591" y="125"/>
                    <a:pt x="1630" y="70"/>
                    <a:pt x="1657" y="0"/>
                  </a:cubicBezTo>
                  <a:close/>
                  <a:moveTo>
                    <a:pt x="247" y="0"/>
                  </a:moveTo>
                  <a:cubicBezTo>
                    <a:pt x="270" y="32"/>
                    <a:pt x="286" y="58"/>
                    <a:pt x="296" y="77"/>
                  </a:cubicBezTo>
                  <a:lnTo>
                    <a:pt x="262" y="93"/>
                  </a:lnTo>
                  <a:lnTo>
                    <a:pt x="453" y="93"/>
                  </a:lnTo>
                  <a:lnTo>
                    <a:pt x="453" y="159"/>
                  </a:lnTo>
                  <a:cubicBezTo>
                    <a:pt x="370" y="248"/>
                    <a:pt x="275" y="326"/>
                    <a:pt x="167" y="394"/>
                  </a:cubicBezTo>
                  <a:cubicBezTo>
                    <a:pt x="190" y="405"/>
                    <a:pt x="218" y="411"/>
                    <a:pt x="250" y="411"/>
                  </a:cubicBezTo>
                  <a:cubicBezTo>
                    <a:pt x="361" y="411"/>
                    <a:pt x="444" y="410"/>
                    <a:pt x="499" y="409"/>
                  </a:cubicBezTo>
                  <a:cubicBezTo>
                    <a:pt x="490" y="430"/>
                    <a:pt x="483" y="455"/>
                    <a:pt x="476" y="482"/>
                  </a:cubicBezTo>
                  <a:cubicBezTo>
                    <a:pt x="444" y="483"/>
                    <a:pt x="394" y="483"/>
                    <a:pt x="329" y="482"/>
                  </a:cubicBezTo>
                  <a:lnTo>
                    <a:pt x="248" y="480"/>
                  </a:lnTo>
                  <a:cubicBezTo>
                    <a:pt x="175" y="480"/>
                    <a:pt x="125" y="460"/>
                    <a:pt x="96" y="420"/>
                  </a:cubicBezTo>
                  <a:cubicBezTo>
                    <a:pt x="84" y="432"/>
                    <a:pt x="62" y="457"/>
                    <a:pt x="30" y="494"/>
                  </a:cubicBezTo>
                  <a:lnTo>
                    <a:pt x="0" y="415"/>
                  </a:lnTo>
                  <a:cubicBezTo>
                    <a:pt x="12" y="403"/>
                    <a:pt x="26" y="390"/>
                    <a:pt x="43" y="375"/>
                  </a:cubicBezTo>
                  <a:cubicBezTo>
                    <a:pt x="59" y="361"/>
                    <a:pt x="71" y="352"/>
                    <a:pt x="77" y="349"/>
                  </a:cubicBezTo>
                  <a:cubicBezTo>
                    <a:pt x="83" y="346"/>
                    <a:pt x="89" y="345"/>
                    <a:pt x="95" y="345"/>
                  </a:cubicBezTo>
                  <a:cubicBezTo>
                    <a:pt x="98" y="345"/>
                    <a:pt x="102" y="345"/>
                    <a:pt x="105" y="347"/>
                  </a:cubicBezTo>
                  <a:cubicBezTo>
                    <a:pt x="205" y="285"/>
                    <a:pt x="287" y="223"/>
                    <a:pt x="350" y="161"/>
                  </a:cubicBezTo>
                  <a:lnTo>
                    <a:pt x="28" y="161"/>
                  </a:lnTo>
                  <a:lnTo>
                    <a:pt x="28" y="93"/>
                  </a:lnTo>
                  <a:lnTo>
                    <a:pt x="219" y="93"/>
                  </a:lnTo>
                  <a:cubicBezTo>
                    <a:pt x="210" y="76"/>
                    <a:pt x="197" y="55"/>
                    <a:pt x="180" y="32"/>
                  </a:cubicBezTo>
                  <a:lnTo>
                    <a:pt x="247" y="0"/>
                  </a:lnTo>
                  <a:close/>
                  <a:moveTo>
                    <a:pt x="2351" y="0"/>
                  </a:moveTo>
                  <a:cubicBezTo>
                    <a:pt x="2357" y="15"/>
                    <a:pt x="2363" y="31"/>
                    <a:pt x="2369" y="47"/>
                  </a:cubicBezTo>
                  <a:lnTo>
                    <a:pt x="2542" y="47"/>
                  </a:lnTo>
                  <a:lnTo>
                    <a:pt x="2542" y="103"/>
                  </a:lnTo>
                  <a:lnTo>
                    <a:pt x="2147" y="103"/>
                  </a:lnTo>
                  <a:lnTo>
                    <a:pt x="2147" y="230"/>
                  </a:lnTo>
                  <a:cubicBezTo>
                    <a:pt x="2148" y="355"/>
                    <a:pt x="2131" y="445"/>
                    <a:pt x="2097" y="499"/>
                  </a:cubicBezTo>
                  <a:cubicBezTo>
                    <a:pt x="2079" y="481"/>
                    <a:pt x="2061" y="466"/>
                    <a:pt x="2043" y="452"/>
                  </a:cubicBezTo>
                  <a:cubicBezTo>
                    <a:pt x="2071" y="399"/>
                    <a:pt x="2085" y="322"/>
                    <a:pt x="2083" y="221"/>
                  </a:cubicBezTo>
                  <a:lnTo>
                    <a:pt x="2083" y="47"/>
                  </a:lnTo>
                  <a:lnTo>
                    <a:pt x="2282" y="47"/>
                  </a:lnTo>
                  <a:cubicBezTo>
                    <a:pt x="2279" y="37"/>
                    <a:pt x="2274" y="25"/>
                    <a:pt x="2268" y="12"/>
                  </a:cubicBezTo>
                  <a:lnTo>
                    <a:pt x="235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AEEC051A-8A35-4880-A16D-ED6D76AAE5C6}"/>
                </a:ext>
              </a:extLst>
            </p:cNvPr>
            <p:cNvSpPr/>
            <p:nvPr/>
          </p:nvSpPr>
          <p:spPr bwMode="auto">
            <a:xfrm>
              <a:off x="8616509" y="634389"/>
              <a:ext cx="107356" cy="239498"/>
            </a:xfrm>
            <a:custGeom>
              <a:avLst/>
              <a:gdLst>
                <a:gd name="T0" fmla="*/ 118 w 170"/>
                <a:gd name="T1" fmla="*/ 0 h 395"/>
                <a:gd name="T2" fmla="*/ 170 w 170"/>
                <a:gd name="T3" fmla="*/ 0 h 395"/>
                <a:gd name="T4" fmla="*/ 170 w 170"/>
                <a:gd name="T5" fmla="*/ 395 h 395"/>
                <a:gd name="T6" fmla="*/ 88 w 170"/>
                <a:gd name="T7" fmla="*/ 395 h 395"/>
                <a:gd name="T8" fmla="*/ 88 w 170"/>
                <a:gd name="T9" fmla="*/ 91 h 395"/>
                <a:gd name="T10" fmla="*/ 47 w 170"/>
                <a:gd name="T11" fmla="*/ 114 h 395"/>
                <a:gd name="T12" fmla="*/ 0 w 170"/>
                <a:gd name="T13" fmla="*/ 127 h 395"/>
                <a:gd name="T14" fmla="*/ 0 w 170"/>
                <a:gd name="T15" fmla="*/ 58 h 395"/>
                <a:gd name="T16" fmla="*/ 118 w 170"/>
                <a:gd name="T1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395">
                  <a:moveTo>
                    <a:pt x="118" y="0"/>
                  </a:moveTo>
                  <a:lnTo>
                    <a:pt x="170" y="0"/>
                  </a:lnTo>
                  <a:lnTo>
                    <a:pt x="170" y="395"/>
                  </a:lnTo>
                  <a:lnTo>
                    <a:pt x="88" y="395"/>
                  </a:lnTo>
                  <a:lnTo>
                    <a:pt x="88" y="91"/>
                  </a:lnTo>
                  <a:cubicBezTo>
                    <a:pt x="78" y="99"/>
                    <a:pt x="65" y="107"/>
                    <a:pt x="47" y="114"/>
                  </a:cubicBezTo>
                  <a:cubicBezTo>
                    <a:pt x="30" y="121"/>
                    <a:pt x="14" y="125"/>
                    <a:pt x="0" y="127"/>
                  </a:cubicBezTo>
                  <a:lnTo>
                    <a:pt x="0" y="58"/>
                  </a:lnTo>
                  <a:cubicBezTo>
                    <a:pt x="45" y="44"/>
                    <a:pt x="85" y="25"/>
                    <a:pt x="118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11">
              <a:extLst>
                <a:ext uri="{FF2B5EF4-FFF2-40B4-BE49-F238E27FC236}">
                  <a16:creationId xmlns:a16="http://schemas.microsoft.com/office/drawing/2014/main" id="{A19AB293-D613-4233-9507-621E9A9409CA}"/>
                </a:ext>
              </a:extLst>
            </p:cNvPr>
            <p:cNvSpPr/>
            <p:nvPr/>
          </p:nvSpPr>
          <p:spPr bwMode="auto">
            <a:xfrm>
              <a:off x="8805846" y="639959"/>
              <a:ext cx="99548" cy="287769"/>
            </a:xfrm>
            <a:custGeom>
              <a:avLst/>
              <a:gdLst>
                <a:gd name="T0" fmla="*/ 1 w 158"/>
                <a:gd name="T1" fmla="*/ 0 h 474"/>
                <a:gd name="T2" fmla="*/ 67 w 158"/>
                <a:gd name="T3" fmla="*/ 0 h 474"/>
                <a:gd name="T4" fmla="*/ 158 w 158"/>
                <a:gd name="T5" fmla="*/ 238 h 474"/>
                <a:gd name="T6" fmla="*/ 67 w 158"/>
                <a:gd name="T7" fmla="*/ 474 h 474"/>
                <a:gd name="T8" fmla="*/ 0 w 158"/>
                <a:gd name="T9" fmla="*/ 474 h 474"/>
                <a:gd name="T10" fmla="*/ 89 w 158"/>
                <a:gd name="T11" fmla="*/ 238 h 474"/>
                <a:gd name="T12" fmla="*/ 1 w 158"/>
                <a:gd name="T13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474">
                  <a:moveTo>
                    <a:pt x="1" y="0"/>
                  </a:moveTo>
                  <a:lnTo>
                    <a:pt x="67" y="0"/>
                  </a:lnTo>
                  <a:cubicBezTo>
                    <a:pt x="128" y="68"/>
                    <a:pt x="158" y="147"/>
                    <a:pt x="158" y="238"/>
                  </a:cubicBezTo>
                  <a:cubicBezTo>
                    <a:pt x="158" y="331"/>
                    <a:pt x="128" y="410"/>
                    <a:pt x="67" y="474"/>
                  </a:cubicBezTo>
                  <a:lnTo>
                    <a:pt x="0" y="474"/>
                  </a:lnTo>
                  <a:cubicBezTo>
                    <a:pt x="60" y="404"/>
                    <a:pt x="89" y="325"/>
                    <a:pt x="89" y="238"/>
                  </a:cubicBezTo>
                  <a:cubicBezTo>
                    <a:pt x="89" y="152"/>
                    <a:pt x="60" y="7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640252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D05CF266-E76D-49F2-AF77-ACF88B3A9B42}"/>
              </a:ext>
            </a:extLst>
          </p:cNvPr>
          <p:cNvSpPr txBox="1"/>
          <p:nvPr/>
        </p:nvSpPr>
        <p:spPr>
          <a:xfrm>
            <a:off x="606136" y="4847689"/>
            <a:ext cx="5070619" cy="10613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accent1"/>
                </a:solidFill>
                <a:latin typeface="+mj-ea"/>
                <a:ea typeface="+mj-ea"/>
              </a:rPr>
              <a:t>第二步</a:t>
            </a:r>
            <a:r>
              <a:rPr lang="zh-CN" altLang="en-US">
                <a:latin typeface="+mj-ea"/>
                <a:ea typeface="+mj-ea"/>
              </a:rPr>
              <a:t>，选定已合并的单元格，</a:t>
            </a:r>
            <a:endParaRPr lang="en-US" altLang="zh-CN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然后在</a:t>
            </a:r>
            <a:r>
              <a:rPr lang="en-US" altLang="zh-CN">
                <a:latin typeface="+mj-ea"/>
                <a:ea typeface="+mj-ea"/>
              </a:rPr>
              <a:t>【</a:t>
            </a:r>
            <a:r>
              <a:rPr lang="zh-CN" altLang="en-US">
                <a:latin typeface="+mj-ea"/>
                <a:ea typeface="+mj-ea"/>
              </a:rPr>
              <a:t>表格工具</a:t>
            </a:r>
            <a:r>
              <a:rPr lang="en-US" altLang="zh-CN">
                <a:latin typeface="+mj-ea"/>
                <a:ea typeface="+mj-ea"/>
              </a:rPr>
              <a:t>】--【</a:t>
            </a:r>
            <a:r>
              <a:rPr lang="zh-CN" altLang="en-US">
                <a:latin typeface="+mj-ea"/>
                <a:ea typeface="+mj-ea"/>
              </a:rPr>
              <a:t>拆分单元格</a:t>
            </a:r>
            <a:r>
              <a:rPr lang="en-US" altLang="zh-CN">
                <a:latin typeface="+mj-ea"/>
                <a:ea typeface="+mj-ea"/>
              </a:rPr>
              <a:t>】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（此处列数为</a:t>
            </a:r>
            <a:r>
              <a:rPr lang="en-US" altLang="zh-CN">
                <a:latin typeface="+mj-ea"/>
                <a:ea typeface="+mj-ea"/>
              </a:rPr>
              <a:t>5</a:t>
            </a:r>
            <a:r>
              <a:rPr lang="zh-CN" altLang="en-US">
                <a:latin typeface="+mj-ea"/>
                <a:ea typeface="+mj-ea"/>
              </a:rPr>
              <a:t>，因为前面步骤合并</a:t>
            </a:r>
            <a:r>
              <a:rPr lang="en-US" altLang="zh-CN">
                <a:latin typeface="+mj-ea"/>
                <a:ea typeface="+mj-ea"/>
              </a:rPr>
              <a:t>5</a:t>
            </a:r>
            <a:r>
              <a:rPr lang="zh-CN" altLang="en-US">
                <a:latin typeface="+mj-ea"/>
                <a:ea typeface="+mj-ea"/>
              </a:rPr>
              <a:t>个单元格）</a:t>
            </a:r>
            <a:endParaRPr lang="en-US" altLang="zh-CN">
              <a:latin typeface="+mj-ea"/>
              <a:ea typeface="+mj-ea"/>
            </a:endParaRP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BDA150A0-9C62-4725-BFD4-EAC64E796C02}"/>
              </a:ext>
            </a:extLst>
          </p:cNvPr>
          <p:cNvCxnSpPr>
            <a:cxnSpLocks/>
          </p:cNvCxnSpPr>
          <p:nvPr/>
        </p:nvCxnSpPr>
        <p:spPr>
          <a:xfrm>
            <a:off x="5727830" y="3163411"/>
            <a:ext cx="44994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>
            <a:extLst>
              <a:ext uri="{FF2B5EF4-FFF2-40B4-BE49-F238E27FC236}">
                <a16:creationId xmlns:a16="http://schemas.microsoft.com/office/drawing/2014/main" id="{9AAA9426-107D-4729-A73E-8FED17BBA1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033" y="1613728"/>
            <a:ext cx="5175757" cy="292328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1E0EEB0D-931A-427E-ADA3-3C1271D9C346}"/>
              </a:ext>
            </a:extLst>
          </p:cNvPr>
          <p:cNvSpPr txBox="1"/>
          <p:nvPr/>
        </p:nvSpPr>
        <p:spPr>
          <a:xfrm>
            <a:off x="6869503" y="4847689"/>
            <a:ext cx="4108817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效果：如图所示，合并的单元格已拆分</a:t>
            </a:r>
            <a:endParaRPr lang="en-US" altLang="zh-CN">
              <a:latin typeface="+mj-ea"/>
              <a:ea typeface="+mj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49D9E10-ED30-476E-8F82-4A6F8C16875B}"/>
              </a:ext>
            </a:extLst>
          </p:cNvPr>
          <p:cNvGrpSpPr/>
          <p:nvPr/>
        </p:nvGrpSpPr>
        <p:grpSpPr>
          <a:xfrm>
            <a:off x="660400" y="6421869"/>
            <a:ext cx="2189816" cy="234085"/>
            <a:chOff x="1044148" y="5205146"/>
            <a:chExt cx="2189816" cy="23408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9E53759-77B1-4DB4-B479-9674066769B4}"/>
                </a:ext>
              </a:extLst>
            </p:cNvPr>
            <p:cNvSpPr/>
            <p:nvPr userDrawn="1"/>
          </p:nvSpPr>
          <p:spPr>
            <a:xfrm>
              <a:off x="2200985" y="5215657"/>
              <a:ext cx="1032979" cy="213063"/>
            </a:xfrm>
            <a:custGeom>
              <a:avLst/>
              <a:gdLst>
                <a:gd name="connsiteX0" fmla="*/ 1224031 w 1929473"/>
                <a:gd name="connsiteY0" fmla="*/ 304120 h 397974"/>
                <a:gd name="connsiteX1" fmla="*/ 1163207 w 1929473"/>
                <a:gd name="connsiteY1" fmla="*/ 319836 h 397974"/>
                <a:gd name="connsiteX2" fmla="*/ 1156064 w 1929473"/>
                <a:gd name="connsiteY2" fmla="*/ 331266 h 397974"/>
                <a:gd name="connsiteX3" fmla="*/ 1208111 w 1929473"/>
                <a:gd name="connsiteY3" fmla="*/ 315346 h 397974"/>
                <a:gd name="connsiteX4" fmla="*/ 1247708 w 1929473"/>
                <a:gd name="connsiteY4" fmla="*/ 318612 h 397974"/>
                <a:gd name="connsiteX5" fmla="*/ 1224031 w 1929473"/>
                <a:gd name="connsiteY5" fmla="*/ 304120 h 397974"/>
                <a:gd name="connsiteX6" fmla="*/ 152672 w 1929473"/>
                <a:gd name="connsiteY6" fmla="*/ 269218 h 397974"/>
                <a:gd name="connsiteX7" fmla="*/ 176349 w 1929473"/>
                <a:gd name="connsiteY7" fmla="*/ 276362 h 397974"/>
                <a:gd name="connsiteX8" fmla="*/ 158795 w 1929473"/>
                <a:gd name="connsiteY8" fmla="*/ 307182 h 397974"/>
                <a:gd name="connsiteX9" fmla="*/ 93889 w 1929473"/>
                <a:gd name="connsiteY9" fmla="*/ 320245 h 397974"/>
                <a:gd name="connsiteX10" fmla="*/ 46741 w 1929473"/>
                <a:gd name="connsiteY10" fmla="*/ 334736 h 397974"/>
                <a:gd name="connsiteX11" fmla="*/ 5511 w 1929473"/>
                <a:gd name="connsiteY11" fmla="*/ 324327 h 397974"/>
                <a:gd name="connsiteX12" fmla="*/ 0 w 1929473"/>
                <a:gd name="connsiteY12" fmla="*/ 311876 h 397974"/>
                <a:gd name="connsiteX13" fmla="*/ 8368 w 1929473"/>
                <a:gd name="connsiteY13" fmla="*/ 311264 h 397974"/>
                <a:gd name="connsiteX14" fmla="*/ 2245 w 1929473"/>
                <a:gd name="connsiteY14" fmla="*/ 306978 h 397974"/>
                <a:gd name="connsiteX15" fmla="*/ 4082 w 1929473"/>
                <a:gd name="connsiteY15" fmla="*/ 301671 h 397974"/>
                <a:gd name="connsiteX16" fmla="*/ 49802 w 1929473"/>
                <a:gd name="connsiteY16" fmla="*/ 297589 h 397974"/>
                <a:gd name="connsiteX17" fmla="*/ 109606 w 1929473"/>
                <a:gd name="connsiteY17" fmla="*/ 278607 h 397974"/>
                <a:gd name="connsiteX18" fmla="*/ 152672 w 1929473"/>
                <a:gd name="connsiteY18" fmla="*/ 269218 h 397974"/>
                <a:gd name="connsiteX19" fmla="*/ 569255 w 1929473"/>
                <a:gd name="connsiteY19" fmla="*/ 203699 h 397974"/>
                <a:gd name="connsiteX20" fmla="*/ 543742 w 1929473"/>
                <a:gd name="connsiteY20" fmla="*/ 204923 h 397974"/>
                <a:gd name="connsiteX21" fmla="*/ 549048 w 1929473"/>
                <a:gd name="connsiteY21" fmla="*/ 248806 h 397974"/>
                <a:gd name="connsiteX22" fmla="*/ 571296 w 1929473"/>
                <a:gd name="connsiteY22" fmla="*/ 232070 h 397974"/>
                <a:gd name="connsiteX23" fmla="*/ 569255 w 1929473"/>
                <a:gd name="connsiteY23" fmla="*/ 203699 h 397974"/>
                <a:gd name="connsiteX24" fmla="*/ 562724 w 1929473"/>
                <a:gd name="connsiteY24" fmla="*/ 133282 h 397974"/>
                <a:gd name="connsiteX25" fmla="*/ 552314 w 1929473"/>
                <a:gd name="connsiteY25" fmla="*/ 164714 h 397974"/>
                <a:gd name="connsiteX26" fmla="*/ 567010 w 1929473"/>
                <a:gd name="connsiteY26" fmla="*/ 168388 h 397974"/>
                <a:gd name="connsiteX27" fmla="*/ 562724 w 1929473"/>
                <a:gd name="connsiteY27" fmla="*/ 133282 h 397974"/>
                <a:gd name="connsiteX28" fmla="*/ 1665514 w 1929473"/>
                <a:gd name="connsiteY28" fmla="*/ 131649 h 397974"/>
                <a:gd name="connsiteX29" fmla="*/ 1648574 w 1929473"/>
                <a:gd name="connsiteY29" fmla="*/ 162673 h 397974"/>
                <a:gd name="connsiteX30" fmla="*/ 1664494 w 1929473"/>
                <a:gd name="connsiteY30" fmla="*/ 153693 h 397974"/>
                <a:gd name="connsiteX31" fmla="*/ 1665514 w 1929473"/>
                <a:gd name="connsiteY31" fmla="*/ 131649 h 397974"/>
                <a:gd name="connsiteX32" fmla="*/ 1502025 w 1929473"/>
                <a:gd name="connsiteY32" fmla="*/ 121852 h 397974"/>
                <a:gd name="connsiteX33" fmla="*/ 1544683 w 1929473"/>
                <a:gd name="connsiteY33" fmla="*/ 170838 h 397974"/>
                <a:gd name="connsiteX34" fmla="*/ 1527334 w 1929473"/>
                <a:gd name="connsiteY34" fmla="*/ 178187 h 397974"/>
                <a:gd name="connsiteX35" fmla="*/ 1511618 w 1929473"/>
                <a:gd name="connsiteY35" fmla="*/ 193699 h 397974"/>
                <a:gd name="connsiteX36" fmla="*/ 1515088 w 1929473"/>
                <a:gd name="connsiteY36" fmla="*/ 158387 h 397974"/>
                <a:gd name="connsiteX37" fmla="*/ 1504883 w 1929473"/>
                <a:gd name="connsiteY37" fmla="*/ 151243 h 397974"/>
                <a:gd name="connsiteX38" fmla="*/ 1502025 w 1929473"/>
                <a:gd name="connsiteY38" fmla="*/ 121852 h 397974"/>
                <a:gd name="connsiteX39" fmla="*/ 1237094 w 1929473"/>
                <a:gd name="connsiteY39" fmla="*/ 68376 h 397974"/>
                <a:gd name="connsiteX40" fmla="*/ 1178515 w 1929473"/>
                <a:gd name="connsiteY40" fmla="*/ 112668 h 397974"/>
                <a:gd name="connsiteX41" fmla="*/ 1171780 w 1929473"/>
                <a:gd name="connsiteY41" fmla="*/ 124302 h 397974"/>
                <a:gd name="connsiteX42" fmla="*/ 1209131 w 1929473"/>
                <a:gd name="connsiteY42" fmla="*/ 127363 h 397974"/>
                <a:gd name="connsiteX43" fmla="*/ 1206070 w 1929473"/>
                <a:gd name="connsiteY43" fmla="*/ 152469 h 397974"/>
                <a:gd name="connsiteX44" fmla="*/ 1179128 w 1929473"/>
                <a:gd name="connsiteY44" fmla="*/ 180023 h 397974"/>
                <a:gd name="connsiteX45" fmla="*/ 1213214 w 1929473"/>
                <a:gd name="connsiteY45" fmla="*/ 176757 h 397974"/>
                <a:gd name="connsiteX46" fmla="*/ 1207703 w 1929473"/>
                <a:gd name="connsiteY46" fmla="*/ 199005 h 397974"/>
                <a:gd name="connsiteX47" fmla="*/ 1173821 w 1929473"/>
                <a:gd name="connsiteY47" fmla="*/ 234724 h 397974"/>
                <a:gd name="connsiteX48" fmla="*/ 1223827 w 1929473"/>
                <a:gd name="connsiteY48" fmla="*/ 229825 h 397974"/>
                <a:gd name="connsiteX49" fmla="*/ 1227297 w 1929473"/>
                <a:gd name="connsiteY49" fmla="*/ 216762 h 397974"/>
                <a:gd name="connsiteX50" fmla="*/ 1229134 w 1929473"/>
                <a:gd name="connsiteY50" fmla="*/ 156755 h 397974"/>
                <a:gd name="connsiteX51" fmla="*/ 1232604 w 1929473"/>
                <a:gd name="connsiteY51" fmla="*/ 117770 h 397974"/>
                <a:gd name="connsiteX52" fmla="*/ 1237094 w 1929473"/>
                <a:gd name="connsiteY52" fmla="*/ 68376 h 397974"/>
                <a:gd name="connsiteX53" fmla="*/ 95037 w 1929473"/>
                <a:gd name="connsiteY53" fmla="*/ 63988 h 397974"/>
                <a:gd name="connsiteX54" fmla="*/ 116953 w 1929473"/>
                <a:gd name="connsiteY54" fmla="*/ 76337 h 397974"/>
                <a:gd name="connsiteX55" fmla="*/ 138384 w 1929473"/>
                <a:gd name="connsiteY55" fmla="*/ 113892 h 397974"/>
                <a:gd name="connsiteX56" fmla="*/ 164918 w 1929473"/>
                <a:gd name="connsiteY56" fmla="*/ 103687 h 397974"/>
                <a:gd name="connsiteX57" fmla="*/ 203904 w 1929473"/>
                <a:gd name="connsiteY57" fmla="*/ 98176 h 397974"/>
                <a:gd name="connsiteX58" fmla="*/ 233908 w 1929473"/>
                <a:gd name="connsiteY58" fmla="*/ 116546 h 397974"/>
                <a:gd name="connsiteX59" fmla="*/ 231867 w 1929473"/>
                <a:gd name="connsiteY59" fmla="*/ 139610 h 397974"/>
                <a:gd name="connsiteX60" fmla="*/ 206761 w 1929473"/>
                <a:gd name="connsiteY60" fmla="*/ 141243 h 397974"/>
                <a:gd name="connsiteX61" fmla="*/ 159408 w 1929473"/>
                <a:gd name="connsiteY61" fmla="*/ 157163 h 397974"/>
                <a:gd name="connsiteX62" fmla="*/ 134098 w 1929473"/>
                <a:gd name="connsiteY62" fmla="*/ 155938 h 397974"/>
                <a:gd name="connsiteX63" fmla="*/ 130424 w 1929473"/>
                <a:gd name="connsiteY63" fmla="*/ 195331 h 397974"/>
                <a:gd name="connsiteX64" fmla="*/ 260850 w 1929473"/>
                <a:gd name="connsiteY64" fmla="*/ 199617 h 397974"/>
                <a:gd name="connsiteX65" fmla="*/ 279219 w 1929473"/>
                <a:gd name="connsiteY65" fmla="*/ 266565 h 397974"/>
                <a:gd name="connsiteX66" fmla="*/ 262891 w 1929473"/>
                <a:gd name="connsiteY66" fmla="*/ 309427 h 397974"/>
                <a:gd name="connsiteX67" fmla="*/ 218191 w 1929473"/>
                <a:gd name="connsiteY67" fmla="*/ 360862 h 397974"/>
                <a:gd name="connsiteX68" fmla="*/ 195535 w 1929473"/>
                <a:gd name="connsiteY68" fmla="*/ 379028 h 397974"/>
                <a:gd name="connsiteX69" fmla="*/ 131241 w 1929473"/>
                <a:gd name="connsiteY69" fmla="*/ 377395 h 397974"/>
                <a:gd name="connsiteX70" fmla="*/ 126954 w 1929473"/>
                <a:gd name="connsiteY70" fmla="*/ 366373 h 397974"/>
                <a:gd name="connsiteX71" fmla="*/ 141446 w 1929473"/>
                <a:gd name="connsiteY71" fmla="*/ 360250 h 397974"/>
                <a:gd name="connsiteX72" fmla="*/ 123689 w 1929473"/>
                <a:gd name="connsiteY72" fmla="*/ 360862 h 397974"/>
                <a:gd name="connsiteX73" fmla="*/ 124709 w 1929473"/>
                <a:gd name="connsiteY73" fmla="*/ 355147 h 397974"/>
                <a:gd name="connsiteX74" fmla="*/ 154917 w 1929473"/>
                <a:gd name="connsiteY74" fmla="*/ 342288 h 397974"/>
                <a:gd name="connsiteX75" fmla="*/ 181452 w 1929473"/>
                <a:gd name="connsiteY75" fmla="*/ 331471 h 397974"/>
                <a:gd name="connsiteX76" fmla="*/ 170839 w 1929473"/>
                <a:gd name="connsiteY76" fmla="*/ 330858 h 397974"/>
                <a:gd name="connsiteX77" fmla="*/ 212681 w 1929473"/>
                <a:gd name="connsiteY77" fmla="*/ 300242 h 397974"/>
                <a:gd name="connsiteX78" fmla="*/ 231867 w 1929473"/>
                <a:gd name="connsiteY78" fmla="*/ 251869 h 397974"/>
                <a:gd name="connsiteX79" fmla="*/ 223498 w 1929473"/>
                <a:gd name="connsiteY79" fmla="*/ 226151 h 397974"/>
                <a:gd name="connsiteX80" fmla="*/ 145528 w 1929473"/>
                <a:gd name="connsiteY80" fmla="*/ 234724 h 397974"/>
                <a:gd name="connsiteX81" fmla="*/ 112259 w 1929473"/>
                <a:gd name="connsiteY81" fmla="*/ 260849 h 397974"/>
                <a:gd name="connsiteX82" fmla="*/ 74907 w 1929473"/>
                <a:gd name="connsiteY82" fmla="*/ 260645 h 397974"/>
                <a:gd name="connsiteX83" fmla="*/ 68172 w 1929473"/>
                <a:gd name="connsiteY83" fmla="*/ 225131 h 397974"/>
                <a:gd name="connsiteX84" fmla="*/ 76744 w 1929473"/>
                <a:gd name="connsiteY84" fmla="*/ 166756 h 397974"/>
                <a:gd name="connsiteX85" fmla="*/ 71437 w 1929473"/>
                <a:gd name="connsiteY85" fmla="*/ 80623 h 397974"/>
                <a:gd name="connsiteX86" fmla="*/ 69600 w 1929473"/>
                <a:gd name="connsiteY86" fmla="*/ 65723 h 397974"/>
                <a:gd name="connsiteX87" fmla="*/ 95037 w 1929473"/>
                <a:gd name="connsiteY87" fmla="*/ 63988 h 397974"/>
                <a:gd name="connsiteX88" fmla="*/ 692740 w 1929473"/>
                <a:gd name="connsiteY88" fmla="*/ 52251 h 397974"/>
                <a:gd name="connsiteX89" fmla="*/ 725805 w 1929473"/>
                <a:gd name="connsiteY89" fmla="*/ 52863 h 397974"/>
                <a:gd name="connsiteX90" fmla="*/ 767647 w 1929473"/>
                <a:gd name="connsiteY90" fmla="*/ 97563 h 397974"/>
                <a:gd name="connsiteX91" fmla="*/ 809081 w 1929473"/>
                <a:gd name="connsiteY91" fmla="*/ 100829 h 397974"/>
                <a:gd name="connsiteX92" fmla="*/ 825205 w 1929473"/>
                <a:gd name="connsiteY92" fmla="*/ 117974 h 397974"/>
                <a:gd name="connsiteX93" fmla="*/ 807652 w 1929473"/>
                <a:gd name="connsiteY93" fmla="*/ 139609 h 397974"/>
                <a:gd name="connsiteX94" fmla="*/ 763565 w 1929473"/>
                <a:gd name="connsiteY94" fmla="*/ 146957 h 397974"/>
                <a:gd name="connsiteX95" fmla="*/ 760299 w 1929473"/>
                <a:gd name="connsiteY95" fmla="*/ 183084 h 397974"/>
                <a:gd name="connsiteX96" fmla="*/ 757442 w 1929473"/>
                <a:gd name="connsiteY96" fmla="*/ 376987 h 397974"/>
                <a:gd name="connsiteX97" fmla="*/ 709273 w 1929473"/>
                <a:gd name="connsiteY97" fmla="*/ 390254 h 397974"/>
                <a:gd name="connsiteX98" fmla="*/ 655184 w 1929473"/>
                <a:gd name="connsiteY98" fmla="*/ 356576 h 397974"/>
                <a:gd name="connsiteX99" fmla="*/ 635998 w 1929473"/>
                <a:gd name="connsiteY99" fmla="*/ 325348 h 397974"/>
                <a:gd name="connsiteX100" fmla="*/ 653551 w 1929473"/>
                <a:gd name="connsiteY100" fmla="*/ 328409 h 397974"/>
                <a:gd name="connsiteX101" fmla="*/ 631099 w 1929473"/>
                <a:gd name="connsiteY101" fmla="*/ 308611 h 397974"/>
                <a:gd name="connsiteX102" fmla="*/ 707436 w 1929473"/>
                <a:gd name="connsiteY102" fmla="*/ 330654 h 397974"/>
                <a:gd name="connsiteX103" fmla="*/ 707640 w 1929473"/>
                <a:gd name="connsiteY103" fmla="*/ 266972 h 397974"/>
                <a:gd name="connsiteX104" fmla="*/ 688250 w 1929473"/>
                <a:gd name="connsiteY104" fmla="*/ 274729 h 397974"/>
                <a:gd name="connsiteX105" fmla="*/ 663348 w 1929473"/>
                <a:gd name="connsiteY105" fmla="*/ 258808 h 397974"/>
                <a:gd name="connsiteX106" fmla="*/ 630079 w 1929473"/>
                <a:gd name="connsiteY106" fmla="*/ 200025 h 397974"/>
                <a:gd name="connsiteX107" fmla="*/ 622119 w 1929473"/>
                <a:gd name="connsiteY107" fmla="*/ 199616 h 397974"/>
                <a:gd name="connsiteX108" fmla="*/ 623343 w 1929473"/>
                <a:gd name="connsiteY108" fmla="*/ 193697 h 397974"/>
                <a:gd name="connsiteX109" fmla="*/ 613546 w 1929473"/>
                <a:gd name="connsiteY109" fmla="*/ 192065 h 397974"/>
                <a:gd name="connsiteX110" fmla="*/ 623548 w 1929473"/>
                <a:gd name="connsiteY110" fmla="*/ 205740 h 397974"/>
                <a:gd name="connsiteX111" fmla="*/ 617016 w 1929473"/>
                <a:gd name="connsiteY111" fmla="*/ 238805 h 397974"/>
                <a:gd name="connsiteX112" fmla="*/ 624160 w 1929473"/>
                <a:gd name="connsiteY112" fmla="*/ 293915 h 397974"/>
                <a:gd name="connsiteX113" fmla="*/ 608240 w 1929473"/>
                <a:gd name="connsiteY113" fmla="*/ 328817 h 397974"/>
                <a:gd name="connsiteX114" fmla="*/ 579869 w 1929473"/>
                <a:gd name="connsiteY114" fmla="*/ 315754 h 397974"/>
                <a:gd name="connsiteX115" fmla="*/ 563132 w 1929473"/>
                <a:gd name="connsiteY115" fmla="*/ 286159 h 397974"/>
                <a:gd name="connsiteX116" fmla="*/ 529658 w 1929473"/>
                <a:gd name="connsiteY116" fmla="*/ 311672 h 397974"/>
                <a:gd name="connsiteX117" fmla="*/ 478019 w 1929473"/>
                <a:gd name="connsiteY117" fmla="*/ 294936 h 397974"/>
                <a:gd name="connsiteX118" fmla="*/ 493531 w 1929473"/>
                <a:gd name="connsiteY118" fmla="*/ 285955 h 397974"/>
                <a:gd name="connsiteX119" fmla="*/ 522719 w 1929473"/>
                <a:gd name="connsiteY119" fmla="*/ 272688 h 397974"/>
                <a:gd name="connsiteX120" fmla="*/ 496593 w 1929473"/>
                <a:gd name="connsiteY120" fmla="*/ 252276 h 397974"/>
                <a:gd name="connsiteX121" fmla="*/ 500471 w 1929473"/>
                <a:gd name="connsiteY121" fmla="*/ 149202 h 397974"/>
                <a:gd name="connsiteX122" fmla="*/ 508431 w 1929473"/>
                <a:gd name="connsiteY122" fmla="*/ 99808 h 397974"/>
                <a:gd name="connsiteX123" fmla="*/ 542313 w 1929473"/>
                <a:gd name="connsiteY123" fmla="*/ 106544 h 397974"/>
                <a:gd name="connsiteX124" fmla="*/ 575786 w 1929473"/>
                <a:gd name="connsiteY124" fmla="*/ 84296 h 397974"/>
                <a:gd name="connsiteX125" fmla="*/ 611913 w 1929473"/>
                <a:gd name="connsiteY125" fmla="*/ 89603 h 397974"/>
                <a:gd name="connsiteX126" fmla="*/ 621302 w 1929473"/>
                <a:gd name="connsiteY126" fmla="*/ 112871 h 397974"/>
                <a:gd name="connsiteX127" fmla="*/ 620894 w 1929473"/>
                <a:gd name="connsiteY127" fmla="*/ 131445 h 397974"/>
                <a:gd name="connsiteX128" fmla="*/ 616608 w 1929473"/>
                <a:gd name="connsiteY128" fmla="*/ 179206 h 397974"/>
                <a:gd name="connsiteX129" fmla="*/ 629671 w 1929473"/>
                <a:gd name="connsiteY129" fmla="*/ 167163 h 397974"/>
                <a:gd name="connsiteX130" fmla="*/ 645183 w 1929473"/>
                <a:gd name="connsiteY130" fmla="*/ 191044 h 397974"/>
                <a:gd name="connsiteX131" fmla="*/ 708048 w 1929473"/>
                <a:gd name="connsiteY131" fmla="*/ 247582 h 397974"/>
                <a:gd name="connsiteX132" fmla="*/ 703762 w 1929473"/>
                <a:gd name="connsiteY132" fmla="*/ 173287 h 397974"/>
                <a:gd name="connsiteX133" fmla="*/ 631304 w 1929473"/>
                <a:gd name="connsiteY133" fmla="*/ 165939 h 397974"/>
                <a:gd name="connsiteX134" fmla="*/ 622731 w 1929473"/>
                <a:gd name="connsiteY134" fmla="*/ 149610 h 397974"/>
                <a:gd name="connsiteX135" fmla="*/ 664573 w 1929473"/>
                <a:gd name="connsiteY135" fmla="*/ 132057 h 397974"/>
                <a:gd name="connsiteX136" fmla="*/ 702537 w 1929473"/>
                <a:gd name="connsiteY136" fmla="*/ 115116 h 397974"/>
                <a:gd name="connsiteX137" fmla="*/ 692740 w 1929473"/>
                <a:gd name="connsiteY137" fmla="*/ 52251 h 397974"/>
                <a:gd name="connsiteX138" fmla="*/ 1073401 w 1929473"/>
                <a:gd name="connsiteY138" fmla="*/ 43475 h 397974"/>
                <a:gd name="connsiteX139" fmla="*/ 1090954 w 1929473"/>
                <a:gd name="connsiteY139" fmla="*/ 53068 h 397974"/>
                <a:gd name="connsiteX140" fmla="*/ 1099527 w 1929473"/>
                <a:gd name="connsiteY140" fmla="*/ 86950 h 397974"/>
                <a:gd name="connsiteX141" fmla="*/ 1067482 w 1929473"/>
                <a:gd name="connsiteY141" fmla="*/ 134099 h 397974"/>
                <a:gd name="connsiteX142" fmla="*/ 1079320 w 1929473"/>
                <a:gd name="connsiteY142" fmla="*/ 169001 h 397974"/>
                <a:gd name="connsiteX143" fmla="*/ 1062583 w 1929473"/>
                <a:gd name="connsiteY143" fmla="*/ 221865 h 397974"/>
                <a:gd name="connsiteX144" fmla="*/ 1059522 w 1929473"/>
                <a:gd name="connsiteY144" fmla="*/ 299629 h 397974"/>
                <a:gd name="connsiteX145" fmla="*/ 1068298 w 1929473"/>
                <a:gd name="connsiteY145" fmla="*/ 341063 h 397974"/>
                <a:gd name="connsiteX146" fmla="*/ 1063400 w 1929473"/>
                <a:gd name="connsiteY146" fmla="*/ 385763 h 397974"/>
                <a:gd name="connsiteX147" fmla="*/ 1053194 w 1929473"/>
                <a:gd name="connsiteY147" fmla="*/ 389028 h 397974"/>
                <a:gd name="connsiteX148" fmla="*/ 1029110 w 1929473"/>
                <a:gd name="connsiteY148" fmla="*/ 344533 h 397974"/>
                <a:gd name="connsiteX149" fmla="*/ 1025436 w 1929473"/>
                <a:gd name="connsiteY149" fmla="*/ 273096 h 397974"/>
                <a:gd name="connsiteX150" fmla="*/ 1025640 w 1929473"/>
                <a:gd name="connsiteY150" fmla="*/ 172063 h 397974"/>
                <a:gd name="connsiteX151" fmla="*/ 975633 w 1929473"/>
                <a:gd name="connsiteY151" fmla="*/ 205944 h 397974"/>
                <a:gd name="connsiteX152" fmla="*/ 945629 w 1929473"/>
                <a:gd name="connsiteY152" fmla="*/ 216354 h 397974"/>
                <a:gd name="connsiteX153" fmla="*/ 952569 w 1929473"/>
                <a:gd name="connsiteY153" fmla="*/ 201250 h 397974"/>
                <a:gd name="connsiteX154" fmla="*/ 992165 w 1929473"/>
                <a:gd name="connsiteY154" fmla="*/ 173491 h 397974"/>
                <a:gd name="connsiteX155" fmla="*/ 1017476 w 1929473"/>
                <a:gd name="connsiteY155" fmla="*/ 143692 h 397974"/>
                <a:gd name="connsiteX156" fmla="*/ 1032376 w 1929473"/>
                <a:gd name="connsiteY156" fmla="*/ 119403 h 397974"/>
                <a:gd name="connsiteX157" fmla="*/ 1050745 w 1929473"/>
                <a:gd name="connsiteY157" fmla="*/ 97155 h 397974"/>
                <a:gd name="connsiteX158" fmla="*/ 1065849 w 1929473"/>
                <a:gd name="connsiteY158" fmla="*/ 58171 h 397974"/>
                <a:gd name="connsiteX159" fmla="*/ 1073401 w 1929473"/>
                <a:gd name="connsiteY159" fmla="*/ 43475 h 397974"/>
                <a:gd name="connsiteX160" fmla="*/ 1261485 w 1929473"/>
                <a:gd name="connsiteY160" fmla="*/ 25616 h 397974"/>
                <a:gd name="connsiteX161" fmla="*/ 1279140 w 1929473"/>
                <a:gd name="connsiteY161" fmla="*/ 34699 h 397974"/>
                <a:gd name="connsiteX162" fmla="*/ 1287917 w 1929473"/>
                <a:gd name="connsiteY162" fmla="*/ 37760 h 397974"/>
                <a:gd name="connsiteX163" fmla="*/ 1290774 w 1929473"/>
                <a:gd name="connsiteY163" fmla="*/ 78174 h 397974"/>
                <a:gd name="connsiteX164" fmla="*/ 1275466 w 1929473"/>
                <a:gd name="connsiteY164" fmla="*/ 158592 h 397974"/>
                <a:gd name="connsiteX165" fmla="*/ 1270364 w 1929473"/>
                <a:gd name="connsiteY165" fmla="*/ 266565 h 397974"/>
                <a:gd name="connsiteX166" fmla="*/ 1347312 w 1929473"/>
                <a:gd name="connsiteY166" fmla="*/ 276158 h 397974"/>
                <a:gd name="connsiteX167" fmla="*/ 1360987 w 1929473"/>
                <a:gd name="connsiteY167" fmla="*/ 289220 h 397974"/>
                <a:gd name="connsiteX168" fmla="*/ 1316696 w 1929473"/>
                <a:gd name="connsiteY168" fmla="*/ 304937 h 397974"/>
                <a:gd name="connsiteX169" fmla="*/ 1274242 w 1929473"/>
                <a:gd name="connsiteY169" fmla="*/ 300242 h 397974"/>
                <a:gd name="connsiteX170" fmla="*/ 1252198 w 1929473"/>
                <a:gd name="connsiteY170" fmla="*/ 313713 h 397974"/>
                <a:gd name="connsiteX171" fmla="*/ 1275466 w 1929473"/>
                <a:gd name="connsiteY171" fmla="*/ 329634 h 397974"/>
                <a:gd name="connsiteX172" fmla="*/ 1305878 w 1929473"/>
                <a:gd name="connsiteY172" fmla="*/ 370863 h 397974"/>
                <a:gd name="connsiteX173" fmla="*/ 1295673 w 1929473"/>
                <a:gd name="connsiteY173" fmla="*/ 395560 h 397974"/>
                <a:gd name="connsiteX174" fmla="*/ 1257709 w 1929473"/>
                <a:gd name="connsiteY174" fmla="*/ 373925 h 397974"/>
                <a:gd name="connsiteX175" fmla="*/ 1240564 w 1929473"/>
                <a:gd name="connsiteY175" fmla="*/ 354739 h 397974"/>
                <a:gd name="connsiteX176" fmla="*/ 1256280 w 1929473"/>
                <a:gd name="connsiteY176" fmla="*/ 346575 h 397974"/>
                <a:gd name="connsiteX177" fmla="*/ 1236278 w 1929473"/>
                <a:gd name="connsiteY177" fmla="*/ 327797 h 397974"/>
                <a:gd name="connsiteX178" fmla="*/ 1194027 w 1929473"/>
                <a:gd name="connsiteY178" fmla="*/ 326980 h 397974"/>
                <a:gd name="connsiteX179" fmla="*/ 1167289 w 1929473"/>
                <a:gd name="connsiteY179" fmla="*/ 342901 h 397974"/>
                <a:gd name="connsiteX180" fmla="*/ 1176883 w 1929473"/>
                <a:gd name="connsiteY180" fmla="*/ 354943 h 397974"/>
                <a:gd name="connsiteX181" fmla="*/ 1178311 w 1929473"/>
                <a:gd name="connsiteY181" fmla="*/ 372496 h 397974"/>
                <a:gd name="connsiteX182" fmla="*/ 1162187 w 1929473"/>
                <a:gd name="connsiteY182" fmla="*/ 384130 h 397974"/>
                <a:gd name="connsiteX183" fmla="*/ 1131571 w 1929473"/>
                <a:gd name="connsiteY183" fmla="*/ 354943 h 397974"/>
                <a:gd name="connsiteX184" fmla="*/ 1139531 w 1929473"/>
                <a:gd name="connsiteY184" fmla="*/ 323919 h 397974"/>
                <a:gd name="connsiteX185" fmla="*/ 1080544 w 1929473"/>
                <a:gd name="connsiteY185" fmla="*/ 330654 h 397974"/>
                <a:gd name="connsiteX186" fmla="*/ 1077891 w 1929473"/>
                <a:gd name="connsiteY186" fmla="*/ 295752 h 397974"/>
                <a:gd name="connsiteX187" fmla="*/ 1103608 w 1929473"/>
                <a:gd name="connsiteY187" fmla="*/ 292486 h 397974"/>
                <a:gd name="connsiteX188" fmla="*/ 1107690 w 1929473"/>
                <a:gd name="connsiteY188" fmla="*/ 296160 h 397974"/>
                <a:gd name="connsiteX189" fmla="*/ 1156880 w 1929473"/>
                <a:gd name="connsiteY189" fmla="*/ 283301 h 397974"/>
                <a:gd name="connsiteX190" fmla="*/ 1171984 w 1929473"/>
                <a:gd name="connsiteY190" fmla="*/ 286159 h 397974"/>
                <a:gd name="connsiteX191" fmla="*/ 1200355 w 1929473"/>
                <a:gd name="connsiteY191" fmla="*/ 280240 h 397974"/>
                <a:gd name="connsiteX192" fmla="*/ 1199334 w 1929473"/>
                <a:gd name="connsiteY192" fmla="*/ 273300 h 397974"/>
                <a:gd name="connsiteX193" fmla="*/ 1224235 w 1929473"/>
                <a:gd name="connsiteY193" fmla="*/ 269830 h 397974"/>
                <a:gd name="connsiteX194" fmla="*/ 1223623 w 1929473"/>
                <a:gd name="connsiteY194" fmla="*/ 249624 h 397974"/>
                <a:gd name="connsiteX195" fmla="*/ 1166473 w 1929473"/>
                <a:gd name="connsiteY195" fmla="*/ 276158 h 397974"/>
                <a:gd name="connsiteX196" fmla="*/ 1152798 w 1929473"/>
                <a:gd name="connsiteY196" fmla="*/ 270851 h 397974"/>
                <a:gd name="connsiteX197" fmla="*/ 1112385 w 1929473"/>
                <a:gd name="connsiteY197" fmla="*/ 287792 h 397974"/>
                <a:gd name="connsiteX198" fmla="*/ 1148103 w 1929473"/>
                <a:gd name="connsiteY198" fmla="*/ 262482 h 397974"/>
                <a:gd name="connsiteX199" fmla="*/ 1140143 w 1929473"/>
                <a:gd name="connsiteY199" fmla="*/ 170634 h 397974"/>
                <a:gd name="connsiteX200" fmla="*/ 1137898 w 1929473"/>
                <a:gd name="connsiteY200" fmla="*/ 135936 h 397974"/>
                <a:gd name="connsiteX201" fmla="*/ 1150961 w 1929473"/>
                <a:gd name="connsiteY201" fmla="*/ 66948 h 397974"/>
                <a:gd name="connsiteX202" fmla="*/ 1166677 w 1929473"/>
                <a:gd name="connsiteY202" fmla="*/ 80623 h 397974"/>
                <a:gd name="connsiteX203" fmla="*/ 1241993 w 1929473"/>
                <a:gd name="connsiteY203" fmla="*/ 29392 h 397974"/>
                <a:gd name="connsiteX204" fmla="*/ 1261485 w 1929473"/>
                <a:gd name="connsiteY204" fmla="*/ 25616 h 397974"/>
                <a:gd name="connsiteX205" fmla="*/ 1676740 w 1929473"/>
                <a:gd name="connsiteY205" fmla="*/ 0 h 397974"/>
                <a:gd name="connsiteX206" fmla="*/ 1703070 w 1929473"/>
                <a:gd name="connsiteY206" fmla="*/ 41230 h 397974"/>
                <a:gd name="connsiteX207" fmla="*/ 1736748 w 1929473"/>
                <a:gd name="connsiteY207" fmla="*/ 52047 h 397974"/>
                <a:gd name="connsiteX208" fmla="*/ 1766548 w 1929473"/>
                <a:gd name="connsiteY208" fmla="*/ 84296 h 397974"/>
                <a:gd name="connsiteX209" fmla="*/ 1726747 w 1929473"/>
                <a:gd name="connsiteY209" fmla="*/ 103891 h 397974"/>
                <a:gd name="connsiteX210" fmla="*/ 1715521 w 1929473"/>
                <a:gd name="connsiteY210" fmla="*/ 132874 h 397974"/>
                <a:gd name="connsiteX211" fmla="*/ 1750015 w 1929473"/>
                <a:gd name="connsiteY211" fmla="*/ 145324 h 397974"/>
                <a:gd name="connsiteX212" fmla="*/ 1754301 w 1929473"/>
                <a:gd name="connsiteY212" fmla="*/ 172062 h 397974"/>
                <a:gd name="connsiteX213" fmla="*/ 1712867 w 1929473"/>
                <a:gd name="connsiteY213" fmla="*/ 190432 h 397974"/>
                <a:gd name="connsiteX214" fmla="*/ 1712255 w 1929473"/>
                <a:gd name="connsiteY214" fmla="*/ 246357 h 397974"/>
                <a:gd name="connsiteX215" fmla="*/ 1719399 w 1929473"/>
                <a:gd name="connsiteY215" fmla="*/ 315755 h 397974"/>
                <a:gd name="connsiteX216" fmla="*/ 1709806 w 1929473"/>
                <a:gd name="connsiteY216" fmla="*/ 319837 h 397974"/>
                <a:gd name="connsiteX217" fmla="*/ 1885950 w 1929473"/>
                <a:gd name="connsiteY217" fmla="*/ 341676 h 397974"/>
                <a:gd name="connsiteX218" fmla="*/ 1929017 w 1929473"/>
                <a:gd name="connsiteY218" fmla="*/ 354127 h 397974"/>
                <a:gd name="connsiteX219" fmla="*/ 1916362 w 1929473"/>
                <a:gd name="connsiteY219" fmla="*/ 376783 h 397974"/>
                <a:gd name="connsiteX220" fmla="*/ 1766344 w 1929473"/>
                <a:gd name="connsiteY220" fmla="*/ 385151 h 397974"/>
                <a:gd name="connsiteX221" fmla="*/ 1656330 w 1929473"/>
                <a:gd name="connsiteY221" fmla="*/ 353106 h 397974"/>
                <a:gd name="connsiteX222" fmla="*/ 1564073 w 1929473"/>
                <a:gd name="connsiteY222" fmla="*/ 335349 h 397974"/>
                <a:gd name="connsiteX223" fmla="*/ 1478552 w 1929473"/>
                <a:gd name="connsiteY223" fmla="*/ 322694 h 397974"/>
                <a:gd name="connsiteX224" fmla="*/ 1467326 w 1929473"/>
                <a:gd name="connsiteY224" fmla="*/ 293099 h 397974"/>
                <a:gd name="connsiteX225" fmla="*/ 1498963 w 1929473"/>
                <a:gd name="connsiteY225" fmla="*/ 263502 h 397974"/>
                <a:gd name="connsiteX226" fmla="*/ 1512842 w 1929473"/>
                <a:gd name="connsiteY226" fmla="*/ 239418 h 397974"/>
                <a:gd name="connsiteX227" fmla="*/ 1512026 w 1929473"/>
                <a:gd name="connsiteY227" fmla="*/ 207985 h 397974"/>
                <a:gd name="connsiteX228" fmla="*/ 1519986 w 1929473"/>
                <a:gd name="connsiteY228" fmla="*/ 215945 h 397974"/>
                <a:gd name="connsiteX229" fmla="*/ 1545908 w 1929473"/>
                <a:gd name="connsiteY229" fmla="*/ 260441 h 397974"/>
                <a:gd name="connsiteX230" fmla="*/ 1521007 w 1929473"/>
                <a:gd name="connsiteY230" fmla="*/ 268809 h 397974"/>
                <a:gd name="connsiteX231" fmla="*/ 1483859 w 1929473"/>
                <a:gd name="connsiteY231" fmla="*/ 297181 h 397974"/>
                <a:gd name="connsiteX232" fmla="*/ 1518557 w 1929473"/>
                <a:gd name="connsiteY232" fmla="*/ 299426 h 397974"/>
                <a:gd name="connsiteX233" fmla="*/ 1653268 w 1929473"/>
                <a:gd name="connsiteY233" fmla="*/ 309427 h 397974"/>
                <a:gd name="connsiteX234" fmla="*/ 1668168 w 1929473"/>
                <a:gd name="connsiteY234" fmla="*/ 309836 h 397974"/>
                <a:gd name="connsiteX235" fmla="*/ 1666739 w 1929473"/>
                <a:gd name="connsiteY235" fmla="*/ 279628 h 397974"/>
                <a:gd name="connsiteX236" fmla="*/ 1663473 w 1929473"/>
                <a:gd name="connsiteY236" fmla="*/ 216558 h 397974"/>
                <a:gd name="connsiteX237" fmla="*/ 1646533 w 1929473"/>
                <a:gd name="connsiteY237" fmla="*/ 229008 h 397974"/>
                <a:gd name="connsiteX238" fmla="*/ 1620815 w 1929473"/>
                <a:gd name="connsiteY238" fmla="*/ 281057 h 397974"/>
                <a:gd name="connsiteX239" fmla="*/ 1585505 w 1929473"/>
                <a:gd name="connsiteY239" fmla="*/ 283098 h 397974"/>
                <a:gd name="connsiteX240" fmla="*/ 1554480 w 1929473"/>
                <a:gd name="connsiteY240" fmla="*/ 268197 h 397974"/>
                <a:gd name="connsiteX241" fmla="*/ 1571829 w 1929473"/>
                <a:gd name="connsiteY241" fmla="*/ 266768 h 397974"/>
                <a:gd name="connsiteX242" fmla="*/ 1591220 w 1929473"/>
                <a:gd name="connsiteY242" fmla="*/ 242888 h 397974"/>
                <a:gd name="connsiteX243" fmla="*/ 1574483 w 1929473"/>
                <a:gd name="connsiteY243" fmla="*/ 177369 h 397974"/>
                <a:gd name="connsiteX244" fmla="*/ 1594485 w 1929473"/>
                <a:gd name="connsiteY244" fmla="*/ 164919 h 397974"/>
                <a:gd name="connsiteX245" fmla="*/ 1595914 w 1929473"/>
                <a:gd name="connsiteY245" fmla="*/ 140426 h 397974"/>
                <a:gd name="connsiteX246" fmla="*/ 1561420 w 1929473"/>
                <a:gd name="connsiteY246" fmla="*/ 117566 h 397974"/>
                <a:gd name="connsiteX247" fmla="*/ 1597139 w 1929473"/>
                <a:gd name="connsiteY247" fmla="*/ 96339 h 397974"/>
                <a:gd name="connsiteX248" fmla="*/ 1605099 w 1929473"/>
                <a:gd name="connsiteY248" fmla="*/ 61232 h 397974"/>
                <a:gd name="connsiteX249" fmla="*/ 1615712 w 1929473"/>
                <a:gd name="connsiteY249" fmla="*/ 38984 h 397974"/>
                <a:gd name="connsiteX250" fmla="*/ 1630204 w 1929473"/>
                <a:gd name="connsiteY250" fmla="*/ 44087 h 397974"/>
                <a:gd name="connsiteX251" fmla="*/ 1644900 w 1929473"/>
                <a:gd name="connsiteY251" fmla="*/ 75520 h 397974"/>
                <a:gd name="connsiteX252" fmla="*/ 1664086 w 1929473"/>
                <a:gd name="connsiteY252" fmla="*/ 65110 h 397974"/>
                <a:gd name="connsiteX253" fmla="*/ 1668576 w 1929473"/>
                <a:gd name="connsiteY253" fmla="*/ 27554 h 397974"/>
                <a:gd name="connsiteX254" fmla="*/ 1676740 w 1929473"/>
                <a:gd name="connsiteY254" fmla="*/ 0 h 39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1929473" h="397974">
                  <a:moveTo>
                    <a:pt x="1224031" y="304120"/>
                  </a:moveTo>
                  <a:cubicBezTo>
                    <a:pt x="1202804" y="305753"/>
                    <a:pt x="1181985" y="310652"/>
                    <a:pt x="1163207" y="319836"/>
                  </a:cubicBezTo>
                  <a:cubicBezTo>
                    <a:pt x="1158717" y="321878"/>
                    <a:pt x="1157492" y="327184"/>
                    <a:pt x="1156064" y="331266"/>
                  </a:cubicBezTo>
                  <a:cubicBezTo>
                    <a:pt x="1173413" y="325960"/>
                    <a:pt x="1189537" y="316163"/>
                    <a:pt x="1208111" y="315346"/>
                  </a:cubicBezTo>
                  <a:cubicBezTo>
                    <a:pt x="1221378" y="311876"/>
                    <a:pt x="1234441" y="317591"/>
                    <a:pt x="1247708" y="318612"/>
                  </a:cubicBezTo>
                  <a:cubicBezTo>
                    <a:pt x="1239748" y="313713"/>
                    <a:pt x="1229338" y="312693"/>
                    <a:pt x="1224031" y="304120"/>
                  </a:cubicBezTo>
                  <a:close/>
                  <a:moveTo>
                    <a:pt x="152672" y="269218"/>
                  </a:moveTo>
                  <a:cubicBezTo>
                    <a:pt x="160020" y="273504"/>
                    <a:pt x="170021" y="271055"/>
                    <a:pt x="176349" y="276362"/>
                  </a:cubicBezTo>
                  <a:cubicBezTo>
                    <a:pt x="175532" y="287996"/>
                    <a:pt x="171450" y="303508"/>
                    <a:pt x="158795" y="307182"/>
                  </a:cubicBezTo>
                  <a:cubicBezTo>
                    <a:pt x="136548" y="307998"/>
                    <a:pt x="114096" y="310448"/>
                    <a:pt x="93889" y="320245"/>
                  </a:cubicBezTo>
                  <a:cubicBezTo>
                    <a:pt x="77765" y="324327"/>
                    <a:pt x="63886" y="336777"/>
                    <a:pt x="46741" y="334736"/>
                  </a:cubicBezTo>
                  <a:cubicBezTo>
                    <a:pt x="32657" y="332899"/>
                    <a:pt x="18166" y="331062"/>
                    <a:pt x="5511" y="324327"/>
                  </a:cubicBezTo>
                  <a:cubicBezTo>
                    <a:pt x="1021" y="321878"/>
                    <a:pt x="204" y="316571"/>
                    <a:pt x="0" y="311876"/>
                  </a:cubicBezTo>
                  <a:cubicBezTo>
                    <a:pt x="2858" y="311672"/>
                    <a:pt x="5511" y="311468"/>
                    <a:pt x="8368" y="311264"/>
                  </a:cubicBezTo>
                  <a:cubicBezTo>
                    <a:pt x="6327" y="309835"/>
                    <a:pt x="4286" y="308407"/>
                    <a:pt x="2245" y="306978"/>
                  </a:cubicBezTo>
                  <a:cubicBezTo>
                    <a:pt x="2858" y="305141"/>
                    <a:pt x="3470" y="303508"/>
                    <a:pt x="4082" y="301671"/>
                  </a:cubicBezTo>
                  <a:cubicBezTo>
                    <a:pt x="19390" y="305753"/>
                    <a:pt x="35106" y="301875"/>
                    <a:pt x="49802" y="297589"/>
                  </a:cubicBezTo>
                  <a:cubicBezTo>
                    <a:pt x="68784" y="289425"/>
                    <a:pt x="89603" y="285342"/>
                    <a:pt x="109606" y="278607"/>
                  </a:cubicBezTo>
                  <a:cubicBezTo>
                    <a:pt x="123281" y="272280"/>
                    <a:pt x="138589" y="273504"/>
                    <a:pt x="152672" y="269218"/>
                  </a:cubicBezTo>
                  <a:close/>
                  <a:moveTo>
                    <a:pt x="569255" y="203699"/>
                  </a:moveTo>
                  <a:cubicBezTo>
                    <a:pt x="560683" y="203495"/>
                    <a:pt x="552110" y="203495"/>
                    <a:pt x="543742" y="204923"/>
                  </a:cubicBezTo>
                  <a:cubicBezTo>
                    <a:pt x="546803" y="219211"/>
                    <a:pt x="544150" y="235539"/>
                    <a:pt x="549048" y="248806"/>
                  </a:cubicBezTo>
                  <a:cubicBezTo>
                    <a:pt x="557009" y="245949"/>
                    <a:pt x="564356" y="237580"/>
                    <a:pt x="571296" y="232070"/>
                  </a:cubicBezTo>
                  <a:cubicBezTo>
                    <a:pt x="572113" y="222681"/>
                    <a:pt x="571296" y="212883"/>
                    <a:pt x="569255" y="203699"/>
                  </a:cubicBezTo>
                  <a:close/>
                  <a:moveTo>
                    <a:pt x="562724" y="133282"/>
                  </a:moveTo>
                  <a:cubicBezTo>
                    <a:pt x="555988" y="142466"/>
                    <a:pt x="554151" y="153897"/>
                    <a:pt x="552314" y="164714"/>
                  </a:cubicBezTo>
                  <a:cubicBezTo>
                    <a:pt x="557213" y="165735"/>
                    <a:pt x="562111" y="166959"/>
                    <a:pt x="567010" y="168388"/>
                  </a:cubicBezTo>
                  <a:cubicBezTo>
                    <a:pt x="565989" y="156550"/>
                    <a:pt x="565785" y="144712"/>
                    <a:pt x="562724" y="133282"/>
                  </a:cubicBezTo>
                  <a:close/>
                  <a:moveTo>
                    <a:pt x="1665514" y="131649"/>
                  </a:moveTo>
                  <a:cubicBezTo>
                    <a:pt x="1647961" y="130833"/>
                    <a:pt x="1648982" y="150631"/>
                    <a:pt x="1648574" y="162673"/>
                  </a:cubicBezTo>
                  <a:cubicBezTo>
                    <a:pt x="1654085" y="160020"/>
                    <a:pt x="1659800" y="157979"/>
                    <a:pt x="1664494" y="153693"/>
                  </a:cubicBezTo>
                  <a:cubicBezTo>
                    <a:pt x="1666943" y="146549"/>
                    <a:pt x="1665923" y="138997"/>
                    <a:pt x="1665514" y="131649"/>
                  </a:cubicBezTo>
                  <a:close/>
                  <a:moveTo>
                    <a:pt x="1502025" y="121852"/>
                  </a:moveTo>
                  <a:cubicBezTo>
                    <a:pt x="1521415" y="132057"/>
                    <a:pt x="1541009" y="147774"/>
                    <a:pt x="1544683" y="170838"/>
                  </a:cubicBezTo>
                  <a:cubicBezTo>
                    <a:pt x="1539173" y="174103"/>
                    <a:pt x="1533049" y="175736"/>
                    <a:pt x="1527334" y="178187"/>
                  </a:cubicBezTo>
                  <a:cubicBezTo>
                    <a:pt x="1523048" y="184718"/>
                    <a:pt x="1523048" y="202067"/>
                    <a:pt x="1511618" y="193699"/>
                  </a:cubicBezTo>
                  <a:cubicBezTo>
                    <a:pt x="1514884" y="182269"/>
                    <a:pt x="1517741" y="170225"/>
                    <a:pt x="1515088" y="158387"/>
                  </a:cubicBezTo>
                  <a:cubicBezTo>
                    <a:pt x="1511210" y="156754"/>
                    <a:pt x="1507536" y="154509"/>
                    <a:pt x="1504883" y="151243"/>
                  </a:cubicBezTo>
                  <a:cubicBezTo>
                    <a:pt x="1511210" y="141242"/>
                    <a:pt x="1502637" y="131853"/>
                    <a:pt x="1502025" y="121852"/>
                  </a:cubicBezTo>
                  <a:close/>
                  <a:moveTo>
                    <a:pt x="1237094" y="68376"/>
                  </a:moveTo>
                  <a:cubicBezTo>
                    <a:pt x="1213214" y="76541"/>
                    <a:pt x="1192191" y="92053"/>
                    <a:pt x="1178515" y="112668"/>
                  </a:cubicBezTo>
                  <a:cubicBezTo>
                    <a:pt x="1175454" y="115525"/>
                    <a:pt x="1165861" y="120016"/>
                    <a:pt x="1171780" y="124302"/>
                  </a:cubicBezTo>
                  <a:cubicBezTo>
                    <a:pt x="1184026" y="125322"/>
                    <a:pt x="1198110" y="118587"/>
                    <a:pt x="1209131" y="127363"/>
                  </a:cubicBezTo>
                  <a:cubicBezTo>
                    <a:pt x="1218112" y="133078"/>
                    <a:pt x="1217296" y="149815"/>
                    <a:pt x="1206070" y="152469"/>
                  </a:cubicBezTo>
                  <a:cubicBezTo>
                    <a:pt x="1192599" y="155938"/>
                    <a:pt x="1182597" y="166552"/>
                    <a:pt x="1179128" y="180023"/>
                  </a:cubicBezTo>
                  <a:cubicBezTo>
                    <a:pt x="1190354" y="177778"/>
                    <a:pt x="1201784" y="174104"/>
                    <a:pt x="1213214" y="176757"/>
                  </a:cubicBezTo>
                  <a:cubicBezTo>
                    <a:pt x="1223011" y="182472"/>
                    <a:pt x="1215663" y="195331"/>
                    <a:pt x="1207703" y="199005"/>
                  </a:cubicBezTo>
                  <a:cubicBezTo>
                    <a:pt x="1192803" y="206965"/>
                    <a:pt x="1180148" y="218803"/>
                    <a:pt x="1173821" y="234724"/>
                  </a:cubicBezTo>
                  <a:cubicBezTo>
                    <a:pt x="1190762" y="235948"/>
                    <a:pt x="1206682" y="226764"/>
                    <a:pt x="1223827" y="229825"/>
                  </a:cubicBezTo>
                  <a:cubicBezTo>
                    <a:pt x="1224848" y="225335"/>
                    <a:pt x="1226072" y="221049"/>
                    <a:pt x="1227297" y="216762"/>
                  </a:cubicBezTo>
                  <a:cubicBezTo>
                    <a:pt x="1223419" y="197168"/>
                    <a:pt x="1227501" y="176757"/>
                    <a:pt x="1229134" y="156755"/>
                  </a:cubicBezTo>
                  <a:cubicBezTo>
                    <a:pt x="1231583" y="143896"/>
                    <a:pt x="1235461" y="131037"/>
                    <a:pt x="1232604" y="117770"/>
                  </a:cubicBezTo>
                  <a:cubicBezTo>
                    <a:pt x="1237502" y="101850"/>
                    <a:pt x="1236482" y="84909"/>
                    <a:pt x="1237094" y="68376"/>
                  </a:cubicBezTo>
                  <a:close/>
                  <a:moveTo>
                    <a:pt x="95037" y="63988"/>
                  </a:moveTo>
                  <a:cubicBezTo>
                    <a:pt x="103380" y="65672"/>
                    <a:pt x="111136" y="69703"/>
                    <a:pt x="116953" y="76337"/>
                  </a:cubicBezTo>
                  <a:cubicBezTo>
                    <a:pt x="126750" y="87154"/>
                    <a:pt x="132057" y="101034"/>
                    <a:pt x="138384" y="113892"/>
                  </a:cubicBezTo>
                  <a:cubicBezTo>
                    <a:pt x="147365" y="110831"/>
                    <a:pt x="156550" y="108381"/>
                    <a:pt x="164918" y="103687"/>
                  </a:cubicBezTo>
                  <a:cubicBezTo>
                    <a:pt x="176758" y="96747"/>
                    <a:pt x="190841" y="98788"/>
                    <a:pt x="203904" y="98176"/>
                  </a:cubicBezTo>
                  <a:cubicBezTo>
                    <a:pt x="217171" y="96747"/>
                    <a:pt x="224519" y="109606"/>
                    <a:pt x="233908" y="116546"/>
                  </a:cubicBezTo>
                  <a:cubicBezTo>
                    <a:pt x="234928" y="124098"/>
                    <a:pt x="239623" y="134099"/>
                    <a:pt x="231867" y="139610"/>
                  </a:cubicBezTo>
                  <a:cubicBezTo>
                    <a:pt x="225131" y="146754"/>
                    <a:pt x="215130" y="141855"/>
                    <a:pt x="206761" y="141243"/>
                  </a:cubicBezTo>
                  <a:cubicBezTo>
                    <a:pt x="188800" y="137161"/>
                    <a:pt x="175941" y="153897"/>
                    <a:pt x="159408" y="157163"/>
                  </a:cubicBezTo>
                  <a:cubicBezTo>
                    <a:pt x="151039" y="160021"/>
                    <a:pt x="142467" y="156347"/>
                    <a:pt x="134098" y="155938"/>
                  </a:cubicBezTo>
                  <a:cubicBezTo>
                    <a:pt x="132057" y="169001"/>
                    <a:pt x="133282" y="182268"/>
                    <a:pt x="130424" y="195331"/>
                  </a:cubicBezTo>
                  <a:cubicBezTo>
                    <a:pt x="173084" y="185534"/>
                    <a:pt x="220028" y="180023"/>
                    <a:pt x="260850" y="199617"/>
                  </a:cubicBezTo>
                  <a:cubicBezTo>
                    <a:pt x="284730" y="211251"/>
                    <a:pt x="289221" y="244113"/>
                    <a:pt x="279219" y="266565"/>
                  </a:cubicBezTo>
                  <a:cubicBezTo>
                    <a:pt x="276158" y="281668"/>
                    <a:pt x="268606" y="295344"/>
                    <a:pt x="262891" y="309427"/>
                  </a:cubicBezTo>
                  <a:cubicBezTo>
                    <a:pt x="248807" y="327184"/>
                    <a:pt x="237990" y="348411"/>
                    <a:pt x="218191" y="360862"/>
                  </a:cubicBezTo>
                  <a:cubicBezTo>
                    <a:pt x="209619" y="365761"/>
                    <a:pt x="206149" y="377599"/>
                    <a:pt x="195535" y="379028"/>
                  </a:cubicBezTo>
                  <a:cubicBezTo>
                    <a:pt x="174308" y="381681"/>
                    <a:pt x="152060" y="384947"/>
                    <a:pt x="131241" y="377395"/>
                  </a:cubicBezTo>
                  <a:cubicBezTo>
                    <a:pt x="128587" y="374333"/>
                    <a:pt x="128179" y="370047"/>
                    <a:pt x="126954" y="366373"/>
                  </a:cubicBezTo>
                  <a:cubicBezTo>
                    <a:pt x="132057" y="364944"/>
                    <a:pt x="138384" y="365352"/>
                    <a:pt x="141446" y="360250"/>
                  </a:cubicBezTo>
                  <a:cubicBezTo>
                    <a:pt x="135527" y="360250"/>
                    <a:pt x="129608" y="362087"/>
                    <a:pt x="123689" y="360862"/>
                  </a:cubicBezTo>
                  <a:cubicBezTo>
                    <a:pt x="123893" y="359433"/>
                    <a:pt x="124505" y="356576"/>
                    <a:pt x="124709" y="355147"/>
                  </a:cubicBezTo>
                  <a:cubicBezTo>
                    <a:pt x="134098" y="349228"/>
                    <a:pt x="145528" y="348411"/>
                    <a:pt x="154917" y="342288"/>
                  </a:cubicBezTo>
                  <a:cubicBezTo>
                    <a:pt x="163491" y="338002"/>
                    <a:pt x="174308" y="338614"/>
                    <a:pt x="181452" y="331471"/>
                  </a:cubicBezTo>
                  <a:cubicBezTo>
                    <a:pt x="177982" y="331266"/>
                    <a:pt x="174512" y="331062"/>
                    <a:pt x="170839" y="330858"/>
                  </a:cubicBezTo>
                  <a:cubicBezTo>
                    <a:pt x="180432" y="316979"/>
                    <a:pt x="206353" y="319020"/>
                    <a:pt x="212681" y="300242"/>
                  </a:cubicBezTo>
                  <a:cubicBezTo>
                    <a:pt x="217375" y="283505"/>
                    <a:pt x="230030" y="269626"/>
                    <a:pt x="231867" y="251869"/>
                  </a:cubicBezTo>
                  <a:cubicBezTo>
                    <a:pt x="233908" y="243092"/>
                    <a:pt x="234316" y="229213"/>
                    <a:pt x="223498" y="226151"/>
                  </a:cubicBezTo>
                  <a:cubicBezTo>
                    <a:pt x="197577" y="216966"/>
                    <a:pt x="169818" y="224518"/>
                    <a:pt x="145528" y="234724"/>
                  </a:cubicBezTo>
                  <a:cubicBezTo>
                    <a:pt x="131853" y="239214"/>
                    <a:pt x="117361" y="246358"/>
                    <a:pt x="112259" y="260849"/>
                  </a:cubicBezTo>
                  <a:cubicBezTo>
                    <a:pt x="102870" y="274933"/>
                    <a:pt x="86745" y="263707"/>
                    <a:pt x="74907" y="260645"/>
                  </a:cubicBezTo>
                  <a:cubicBezTo>
                    <a:pt x="62661" y="253502"/>
                    <a:pt x="64089" y="236561"/>
                    <a:pt x="68172" y="225131"/>
                  </a:cubicBezTo>
                  <a:cubicBezTo>
                    <a:pt x="76336" y="206761"/>
                    <a:pt x="74907" y="186350"/>
                    <a:pt x="76744" y="166756"/>
                  </a:cubicBezTo>
                  <a:cubicBezTo>
                    <a:pt x="79397" y="137977"/>
                    <a:pt x="80826" y="108381"/>
                    <a:pt x="71437" y="80623"/>
                  </a:cubicBezTo>
                  <a:cubicBezTo>
                    <a:pt x="70621" y="75928"/>
                    <a:pt x="66539" y="70418"/>
                    <a:pt x="69600" y="65723"/>
                  </a:cubicBezTo>
                  <a:cubicBezTo>
                    <a:pt x="77765" y="62967"/>
                    <a:pt x="86694" y="62304"/>
                    <a:pt x="95037" y="63988"/>
                  </a:cubicBezTo>
                  <a:close/>
                  <a:moveTo>
                    <a:pt x="692740" y="52251"/>
                  </a:moveTo>
                  <a:cubicBezTo>
                    <a:pt x="703558" y="50006"/>
                    <a:pt x="715192" y="49190"/>
                    <a:pt x="725805" y="52863"/>
                  </a:cubicBezTo>
                  <a:cubicBezTo>
                    <a:pt x="743563" y="63273"/>
                    <a:pt x="762545" y="76132"/>
                    <a:pt x="767647" y="97563"/>
                  </a:cubicBezTo>
                  <a:cubicBezTo>
                    <a:pt x="781527" y="94910"/>
                    <a:pt x="795202" y="98379"/>
                    <a:pt x="809081" y="100829"/>
                  </a:cubicBezTo>
                  <a:cubicBezTo>
                    <a:pt x="816837" y="103686"/>
                    <a:pt x="820307" y="112055"/>
                    <a:pt x="825205" y="117974"/>
                  </a:cubicBezTo>
                  <a:cubicBezTo>
                    <a:pt x="825205" y="127975"/>
                    <a:pt x="816633" y="136343"/>
                    <a:pt x="807652" y="139609"/>
                  </a:cubicBezTo>
                  <a:cubicBezTo>
                    <a:pt x="793161" y="141650"/>
                    <a:pt x="776016" y="136956"/>
                    <a:pt x="763565" y="146957"/>
                  </a:cubicBezTo>
                  <a:cubicBezTo>
                    <a:pt x="757442" y="157775"/>
                    <a:pt x="760095" y="171041"/>
                    <a:pt x="760299" y="183084"/>
                  </a:cubicBezTo>
                  <a:cubicBezTo>
                    <a:pt x="761932" y="247990"/>
                    <a:pt x="756217" y="311876"/>
                    <a:pt x="757442" y="376987"/>
                  </a:cubicBezTo>
                  <a:cubicBezTo>
                    <a:pt x="748869" y="395356"/>
                    <a:pt x="725805" y="392907"/>
                    <a:pt x="709273" y="390254"/>
                  </a:cubicBezTo>
                  <a:cubicBezTo>
                    <a:pt x="689678" y="381885"/>
                    <a:pt x="670084" y="372088"/>
                    <a:pt x="655184" y="356576"/>
                  </a:cubicBezTo>
                  <a:cubicBezTo>
                    <a:pt x="644571" y="349228"/>
                    <a:pt x="638447" y="337798"/>
                    <a:pt x="635998" y="325348"/>
                  </a:cubicBezTo>
                  <a:cubicBezTo>
                    <a:pt x="642121" y="324123"/>
                    <a:pt x="647836" y="326980"/>
                    <a:pt x="653551" y="328409"/>
                  </a:cubicBezTo>
                  <a:cubicBezTo>
                    <a:pt x="646612" y="321265"/>
                    <a:pt x="634569" y="318816"/>
                    <a:pt x="631099" y="308611"/>
                  </a:cubicBezTo>
                  <a:cubicBezTo>
                    <a:pt x="655388" y="319428"/>
                    <a:pt x="679677" y="334532"/>
                    <a:pt x="707436" y="330654"/>
                  </a:cubicBezTo>
                  <a:cubicBezTo>
                    <a:pt x="709068" y="309427"/>
                    <a:pt x="708864" y="288200"/>
                    <a:pt x="707640" y="266972"/>
                  </a:cubicBezTo>
                  <a:cubicBezTo>
                    <a:pt x="702333" y="271259"/>
                    <a:pt x="695801" y="278403"/>
                    <a:pt x="688250" y="274729"/>
                  </a:cubicBezTo>
                  <a:cubicBezTo>
                    <a:pt x="679269" y="270647"/>
                    <a:pt x="668859" y="267584"/>
                    <a:pt x="663348" y="258808"/>
                  </a:cubicBezTo>
                  <a:cubicBezTo>
                    <a:pt x="650490" y="240234"/>
                    <a:pt x="645795" y="216761"/>
                    <a:pt x="630079" y="200025"/>
                  </a:cubicBezTo>
                  <a:cubicBezTo>
                    <a:pt x="627426" y="199821"/>
                    <a:pt x="624772" y="199821"/>
                    <a:pt x="622119" y="199616"/>
                  </a:cubicBezTo>
                  <a:cubicBezTo>
                    <a:pt x="622527" y="197575"/>
                    <a:pt x="622935" y="195534"/>
                    <a:pt x="623343" y="193697"/>
                  </a:cubicBezTo>
                  <a:cubicBezTo>
                    <a:pt x="620078" y="193085"/>
                    <a:pt x="616812" y="192473"/>
                    <a:pt x="613546" y="192065"/>
                  </a:cubicBezTo>
                  <a:cubicBezTo>
                    <a:pt x="617016" y="196555"/>
                    <a:pt x="620486" y="201045"/>
                    <a:pt x="623548" y="205740"/>
                  </a:cubicBezTo>
                  <a:cubicBezTo>
                    <a:pt x="616812" y="215333"/>
                    <a:pt x="618445" y="227783"/>
                    <a:pt x="617016" y="238805"/>
                  </a:cubicBezTo>
                  <a:cubicBezTo>
                    <a:pt x="618037" y="257175"/>
                    <a:pt x="617424" y="276566"/>
                    <a:pt x="624160" y="293915"/>
                  </a:cubicBezTo>
                  <a:cubicBezTo>
                    <a:pt x="637019" y="306161"/>
                    <a:pt x="621915" y="325348"/>
                    <a:pt x="608240" y="328817"/>
                  </a:cubicBezTo>
                  <a:cubicBezTo>
                    <a:pt x="597218" y="334736"/>
                    <a:pt x="584767" y="325756"/>
                    <a:pt x="579869" y="315754"/>
                  </a:cubicBezTo>
                  <a:cubicBezTo>
                    <a:pt x="575378" y="305141"/>
                    <a:pt x="568030" y="296364"/>
                    <a:pt x="563132" y="286159"/>
                  </a:cubicBezTo>
                  <a:cubicBezTo>
                    <a:pt x="550885" y="293507"/>
                    <a:pt x="545374" y="310448"/>
                    <a:pt x="529658" y="311672"/>
                  </a:cubicBezTo>
                  <a:cubicBezTo>
                    <a:pt x="511289" y="314938"/>
                    <a:pt x="492919" y="304937"/>
                    <a:pt x="478019" y="294936"/>
                  </a:cubicBezTo>
                  <a:cubicBezTo>
                    <a:pt x="473733" y="285547"/>
                    <a:pt x="487816" y="286363"/>
                    <a:pt x="493531" y="285955"/>
                  </a:cubicBezTo>
                  <a:cubicBezTo>
                    <a:pt x="503737" y="282893"/>
                    <a:pt x="512513" y="275954"/>
                    <a:pt x="522719" y="272688"/>
                  </a:cubicBezTo>
                  <a:cubicBezTo>
                    <a:pt x="515167" y="264727"/>
                    <a:pt x="501491" y="263094"/>
                    <a:pt x="496593" y="252276"/>
                  </a:cubicBezTo>
                  <a:cubicBezTo>
                    <a:pt x="495164" y="217782"/>
                    <a:pt x="493123" y="183084"/>
                    <a:pt x="500471" y="149202"/>
                  </a:cubicBezTo>
                  <a:cubicBezTo>
                    <a:pt x="504553" y="132873"/>
                    <a:pt x="503533" y="115933"/>
                    <a:pt x="508431" y="99808"/>
                  </a:cubicBezTo>
                  <a:cubicBezTo>
                    <a:pt x="520065" y="94297"/>
                    <a:pt x="532107" y="101237"/>
                    <a:pt x="542313" y="106544"/>
                  </a:cubicBezTo>
                  <a:cubicBezTo>
                    <a:pt x="555376" y="101849"/>
                    <a:pt x="561907" y="87562"/>
                    <a:pt x="575786" y="84296"/>
                  </a:cubicBezTo>
                  <a:cubicBezTo>
                    <a:pt x="588033" y="80214"/>
                    <a:pt x="600279" y="86133"/>
                    <a:pt x="611913" y="89603"/>
                  </a:cubicBezTo>
                  <a:cubicBezTo>
                    <a:pt x="620282" y="94705"/>
                    <a:pt x="618037" y="105115"/>
                    <a:pt x="621302" y="112871"/>
                  </a:cubicBezTo>
                  <a:cubicBezTo>
                    <a:pt x="623752" y="118790"/>
                    <a:pt x="623139" y="125526"/>
                    <a:pt x="620894" y="131445"/>
                  </a:cubicBezTo>
                  <a:cubicBezTo>
                    <a:pt x="615179" y="146753"/>
                    <a:pt x="616608" y="163285"/>
                    <a:pt x="616608" y="179206"/>
                  </a:cubicBezTo>
                  <a:cubicBezTo>
                    <a:pt x="622323" y="176552"/>
                    <a:pt x="624160" y="169000"/>
                    <a:pt x="629671" y="167163"/>
                  </a:cubicBezTo>
                  <a:cubicBezTo>
                    <a:pt x="634978" y="175124"/>
                    <a:pt x="635794" y="186350"/>
                    <a:pt x="645183" y="191044"/>
                  </a:cubicBezTo>
                  <a:cubicBezTo>
                    <a:pt x="669472" y="205536"/>
                    <a:pt x="692944" y="223089"/>
                    <a:pt x="708048" y="247582"/>
                  </a:cubicBezTo>
                  <a:cubicBezTo>
                    <a:pt x="708456" y="222681"/>
                    <a:pt x="706619" y="197780"/>
                    <a:pt x="703762" y="173287"/>
                  </a:cubicBezTo>
                  <a:cubicBezTo>
                    <a:pt x="681922" y="188595"/>
                    <a:pt x="650490" y="183084"/>
                    <a:pt x="631304" y="165939"/>
                  </a:cubicBezTo>
                  <a:cubicBezTo>
                    <a:pt x="625793" y="162469"/>
                    <a:pt x="618853" y="157162"/>
                    <a:pt x="622731" y="149610"/>
                  </a:cubicBezTo>
                  <a:cubicBezTo>
                    <a:pt x="634773" y="139609"/>
                    <a:pt x="650898" y="138997"/>
                    <a:pt x="664573" y="132057"/>
                  </a:cubicBezTo>
                  <a:cubicBezTo>
                    <a:pt x="677024" y="126342"/>
                    <a:pt x="691719" y="123485"/>
                    <a:pt x="702537" y="115116"/>
                  </a:cubicBezTo>
                  <a:cubicBezTo>
                    <a:pt x="705395" y="93481"/>
                    <a:pt x="700292" y="72050"/>
                    <a:pt x="692740" y="52251"/>
                  </a:cubicBezTo>
                  <a:close/>
                  <a:moveTo>
                    <a:pt x="1073401" y="43475"/>
                  </a:moveTo>
                  <a:cubicBezTo>
                    <a:pt x="1079728" y="45720"/>
                    <a:pt x="1084627" y="50823"/>
                    <a:pt x="1090954" y="53068"/>
                  </a:cubicBezTo>
                  <a:cubicBezTo>
                    <a:pt x="1104425" y="57354"/>
                    <a:pt x="1111365" y="76949"/>
                    <a:pt x="1099527" y="86950"/>
                  </a:cubicBezTo>
                  <a:cubicBezTo>
                    <a:pt x="1083811" y="98788"/>
                    <a:pt x="1080137" y="119811"/>
                    <a:pt x="1067482" y="134099"/>
                  </a:cubicBezTo>
                  <a:cubicBezTo>
                    <a:pt x="1072993" y="145120"/>
                    <a:pt x="1080749" y="156142"/>
                    <a:pt x="1079320" y="169001"/>
                  </a:cubicBezTo>
                  <a:cubicBezTo>
                    <a:pt x="1077687" y="187575"/>
                    <a:pt x="1067890" y="204107"/>
                    <a:pt x="1062583" y="221865"/>
                  </a:cubicBezTo>
                  <a:cubicBezTo>
                    <a:pt x="1056868" y="247378"/>
                    <a:pt x="1060338" y="273708"/>
                    <a:pt x="1059522" y="299629"/>
                  </a:cubicBezTo>
                  <a:cubicBezTo>
                    <a:pt x="1059114" y="313917"/>
                    <a:pt x="1061155" y="328409"/>
                    <a:pt x="1068298" y="341063"/>
                  </a:cubicBezTo>
                  <a:cubicBezTo>
                    <a:pt x="1076871" y="355963"/>
                    <a:pt x="1061767" y="370251"/>
                    <a:pt x="1063400" y="385763"/>
                  </a:cubicBezTo>
                  <a:cubicBezTo>
                    <a:pt x="1060338" y="387804"/>
                    <a:pt x="1057073" y="390865"/>
                    <a:pt x="1053194" y="389028"/>
                  </a:cubicBezTo>
                  <a:cubicBezTo>
                    <a:pt x="1038295" y="379640"/>
                    <a:pt x="1029518" y="362086"/>
                    <a:pt x="1029110" y="344533"/>
                  </a:cubicBezTo>
                  <a:cubicBezTo>
                    <a:pt x="1030130" y="320448"/>
                    <a:pt x="1023803" y="296976"/>
                    <a:pt x="1025436" y="273096"/>
                  </a:cubicBezTo>
                  <a:cubicBezTo>
                    <a:pt x="1021762" y="239418"/>
                    <a:pt x="1026048" y="205944"/>
                    <a:pt x="1025640" y="172063"/>
                  </a:cubicBezTo>
                  <a:cubicBezTo>
                    <a:pt x="1009515" y="184105"/>
                    <a:pt x="996044" y="200842"/>
                    <a:pt x="975633" y="205944"/>
                  </a:cubicBezTo>
                  <a:cubicBezTo>
                    <a:pt x="965019" y="208189"/>
                    <a:pt x="956447" y="215537"/>
                    <a:pt x="945629" y="216354"/>
                  </a:cubicBezTo>
                  <a:cubicBezTo>
                    <a:pt x="946854" y="211251"/>
                    <a:pt x="945221" y="201862"/>
                    <a:pt x="952569" y="201250"/>
                  </a:cubicBezTo>
                  <a:cubicBezTo>
                    <a:pt x="969305" y="198596"/>
                    <a:pt x="980940" y="184921"/>
                    <a:pt x="992165" y="173491"/>
                  </a:cubicBezTo>
                  <a:cubicBezTo>
                    <a:pt x="1000126" y="163286"/>
                    <a:pt x="1010331" y="154713"/>
                    <a:pt x="1017476" y="143692"/>
                  </a:cubicBezTo>
                  <a:cubicBezTo>
                    <a:pt x="1021762" y="135323"/>
                    <a:pt x="1022170" y="122873"/>
                    <a:pt x="1032376" y="119403"/>
                  </a:cubicBezTo>
                  <a:cubicBezTo>
                    <a:pt x="1042173" y="115933"/>
                    <a:pt x="1045234" y="104911"/>
                    <a:pt x="1050745" y="97155"/>
                  </a:cubicBezTo>
                  <a:cubicBezTo>
                    <a:pt x="1057277" y="85113"/>
                    <a:pt x="1069115" y="73275"/>
                    <a:pt x="1065849" y="58171"/>
                  </a:cubicBezTo>
                  <a:cubicBezTo>
                    <a:pt x="1064012" y="52048"/>
                    <a:pt x="1068911" y="46741"/>
                    <a:pt x="1073401" y="43475"/>
                  </a:cubicBezTo>
                  <a:close/>
                  <a:moveTo>
                    <a:pt x="1261485" y="25616"/>
                  </a:moveTo>
                  <a:cubicBezTo>
                    <a:pt x="1268169" y="26586"/>
                    <a:pt x="1274548" y="29698"/>
                    <a:pt x="1279140" y="34699"/>
                  </a:cubicBezTo>
                  <a:cubicBezTo>
                    <a:pt x="1281998" y="35923"/>
                    <a:pt x="1285059" y="36536"/>
                    <a:pt x="1287917" y="37760"/>
                  </a:cubicBezTo>
                  <a:cubicBezTo>
                    <a:pt x="1291999" y="50619"/>
                    <a:pt x="1294652" y="64907"/>
                    <a:pt x="1290774" y="78174"/>
                  </a:cubicBezTo>
                  <a:cubicBezTo>
                    <a:pt x="1279140" y="103279"/>
                    <a:pt x="1278936" y="131650"/>
                    <a:pt x="1275466" y="158592"/>
                  </a:cubicBezTo>
                  <a:cubicBezTo>
                    <a:pt x="1273017" y="194515"/>
                    <a:pt x="1269343" y="230438"/>
                    <a:pt x="1270364" y="266565"/>
                  </a:cubicBezTo>
                  <a:cubicBezTo>
                    <a:pt x="1296081" y="268197"/>
                    <a:pt x="1321799" y="271463"/>
                    <a:pt x="1347312" y="276158"/>
                  </a:cubicBezTo>
                  <a:cubicBezTo>
                    <a:pt x="1354252" y="277382"/>
                    <a:pt x="1357517" y="283914"/>
                    <a:pt x="1360987" y="289220"/>
                  </a:cubicBezTo>
                  <a:cubicBezTo>
                    <a:pt x="1355680" y="307182"/>
                    <a:pt x="1332412" y="312489"/>
                    <a:pt x="1316696" y="304937"/>
                  </a:cubicBezTo>
                  <a:cubicBezTo>
                    <a:pt x="1303837" y="297997"/>
                    <a:pt x="1288529" y="296772"/>
                    <a:pt x="1274242" y="300242"/>
                  </a:cubicBezTo>
                  <a:cubicBezTo>
                    <a:pt x="1270568" y="309019"/>
                    <a:pt x="1260566" y="311468"/>
                    <a:pt x="1252198" y="313713"/>
                  </a:cubicBezTo>
                  <a:cubicBezTo>
                    <a:pt x="1260975" y="317591"/>
                    <a:pt x="1270364" y="321061"/>
                    <a:pt x="1275466" y="329634"/>
                  </a:cubicBezTo>
                  <a:cubicBezTo>
                    <a:pt x="1285059" y="343717"/>
                    <a:pt x="1298326" y="355351"/>
                    <a:pt x="1305878" y="370863"/>
                  </a:cubicBezTo>
                  <a:cubicBezTo>
                    <a:pt x="1310369" y="379844"/>
                    <a:pt x="1307715" y="395152"/>
                    <a:pt x="1295673" y="395560"/>
                  </a:cubicBezTo>
                  <a:cubicBezTo>
                    <a:pt x="1279752" y="403725"/>
                    <a:pt x="1261383" y="389845"/>
                    <a:pt x="1257709" y="373925"/>
                  </a:cubicBezTo>
                  <a:cubicBezTo>
                    <a:pt x="1255464" y="364944"/>
                    <a:pt x="1246279" y="361066"/>
                    <a:pt x="1240564" y="354739"/>
                  </a:cubicBezTo>
                  <a:cubicBezTo>
                    <a:pt x="1245871" y="352085"/>
                    <a:pt x="1251177" y="349636"/>
                    <a:pt x="1256280" y="346575"/>
                  </a:cubicBezTo>
                  <a:cubicBezTo>
                    <a:pt x="1252810" y="337594"/>
                    <a:pt x="1244646" y="331879"/>
                    <a:pt x="1236278" y="327797"/>
                  </a:cubicBezTo>
                  <a:cubicBezTo>
                    <a:pt x="1223419" y="319836"/>
                    <a:pt x="1208111" y="326368"/>
                    <a:pt x="1194027" y="326980"/>
                  </a:cubicBezTo>
                  <a:cubicBezTo>
                    <a:pt x="1183006" y="327184"/>
                    <a:pt x="1173004" y="333716"/>
                    <a:pt x="1167289" y="342901"/>
                  </a:cubicBezTo>
                  <a:cubicBezTo>
                    <a:pt x="1168514" y="348207"/>
                    <a:pt x="1174229" y="350453"/>
                    <a:pt x="1176883" y="354943"/>
                  </a:cubicBezTo>
                  <a:cubicBezTo>
                    <a:pt x="1177903" y="360658"/>
                    <a:pt x="1177699" y="366577"/>
                    <a:pt x="1178311" y="372496"/>
                  </a:cubicBezTo>
                  <a:cubicBezTo>
                    <a:pt x="1173209" y="376986"/>
                    <a:pt x="1170555" y="388212"/>
                    <a:pt x="1162187" y="384130"/>
                  </a:cubicBezTo>
                  <a:cubicBezTo>
                    <a:pt x="1150349" y="376782"/>
                    <a:pt x="1135857" y="369435"/>
                    <a:pt x="1131571" y="354943"/>
                  </a:cubicBezTo>
                  <a:cubicBezTo>
                    <a:pt x="1129326" y="344125"/>
                    <a:pt x="1135245" y="333512"/>
                    <a:pt x="1139531" y="323919"/>
                  </a:cubicBezTo>
                  <a:cubicBezTo>
                    <a:pt x="1120549" y="328613"/>
                    <a:pt x="1100138" y="335961"/>
                    <a:pt x="1080544" y="330654"/>
                  </a:cubicBezTo>
                  <a:cubicBezTo>
                    <a:pt x="1067073" y="322694"/>
                    <a:pt x="1076462" y="306978"/>
                    <a:pt x="1077891" y="295752"/>
                  </a:cubicBezTo>
                  <a:cubicBezTo>
                    <a:pt x="1086259" y="293711"/>
                    <a:pt x="1095035" y="293711"/>
                    <a:pt x="1103608" y="292486"/>
                  </a:cubicBezTo>
                  <a:cubicBezTo>
                    <a:pt x="1104629" y="293507"/>
                    <a:pt x="1106670" y="295344"/>
                    <a:pt x="1107690" y="296160"/>
                  </a:cubicBezTo>
                  <a:cubicBezTo>
                    <a:pt x="1124223" y="292486"/>
                    <a:pt x="1140551" y="287588"/>
                    <a:pt x="1156880" y="283301"/>
                  </a:cubicBezTo>
                  <a:cubicBezTo>
                    <a:pt x="1162187" y="281668"/>
                    <a:pt x="1166677" y="287179"/>
                    <a:pt x="1171984" y="286159"/>
                  </a:cubicBezTo>
                  <a:cubicBezTo>
                    <a:pt x="1181373" y="284526"/>
                    <a:pt x="1190762" y="281668"/>
                    <a:pt x="1200355" y="280240"/>
                  </a:cubicBezTo>
                  <a:cubicBezTo>
                    <a:pt x="1199947" y="277995"/>
                    <a:pt x="1199538" y="275545"/>
                    <a:pt x="1199334" y="273300"/>
                  </a:cubicBezTo>
                  <a:cubicBezTo>
                    <a:pt x="1207499" y="271463"/>
                    <a:pt x="1215867" y="270238"/>
                    <a:pt x="1224235" y="269830"/>
                  </a:cubicBezTo>
                  <a:cubicBezTo>
                    <a:pt x="1225052" y="263095"/>
                    <a:pt x="1224644" y="256359"/>
                    <a:pt x="1223623" y="249624"/>
                  </a:cubicBezTo>
                  <a:cubicBezTo>
                    <a:pt x="1206478" y="262482"/>
                    <a:pt x="1182393" y="261666"/>
                    <a:pt x="1166473" y="276158"/>
                  </a:cubicBezTo>
                  <a:cubicBezTo>
                    <a:pt x="1161574" y="275749"/>
                    <a:pt x="1157492" y="272075"/>
                    <a:pt x="1152798" y="270851"/>
                  </a:cubicBezTo>
                  <a:cubicBezTo>
                    <a:pt x="1138306" y="274116"/>
                    <a:pt x="1127693" y="287792"/>
                    <a:pt x="1112385" y="287792"/>
                  </a:cubicBezTo>
                  <a:cubicBezTo>
                    <a:pt x="1122182" y="276974"/>
                    <a:pt x="1138102" y="273096"/>
                    <a:pt x="1148103" y="262482"/>
                  </a:cubicBezTo>
                  <a:cubicBezTo>
                    <a:pt x="1146470" y="231866"/>
                    <a:pt x="1138102" y="201658"/>
                    <a:pt x="1140143" y="170634"/>
                  </a:cubicBezTo>
                  <a:cubicBezTo>
                    <a:pt x="1143001" y="158388"/>
                    <a:pt x="1128713" y="146958"/>
                    <a:pt x="1137898" y="135936"/>
                  </a:cubicBezTo>
                  <a:cubicBezTo>
                    <a:pt x="1146062" y="113892"/>
                    <a:pt x="1141164" y="88583"/>
                    <a:pt x="1150961" y="66948"/>
                  </a:cubicBezTo>
                  <a:cubicBezTo>
                    <a:pt x="1158513" y="63274"/>
                    <a:pt x="1161779" y="76337"/>
                    <a:pt x="1166677" y="80623"/>
                  </a:cubicBezTo>
                  <a:cubicBezTo>
                    <a:pt x="1182597" y="53885"/>
                    <a:pt x="1212397" y="36536"/>
                    <a:pt x="1241993" y="29392"/>
                  </a:cubicBezTo>
                  <a:cubicBezTo>
                    <a:pt x="1247810" y="25820"/>
                    <a:pt x="1254801" y="24646"/>
                    <a:pt x="1261485" y="25616"/>
                  </a:cubicBezTo>
                  <a:close/>
                  <a:moveTo>
                    <a:pt x="1676740" y="0"/>
                  </a:moveTo>
                  <a:cubicBezTo>
                    <a:pt x="1687762" y="12042"/>
                    <a:pt x="1691436" y="29391"/>
                    <a:pt x="1703070" y="41230"/>
                  </a:cubicBezTo>
                  <a:cubicBezTo>
                    <a:pt x="1710010" y="53680"/>
                    <a:pt x="1725726" y="47557"/>
                    <a:pt x="1736748" y="52047"/>
                  </a:cubicBezTo>
                  <a:cubicBezTo>
                    <a:pt x="1752668" y="54088"/>
                    <a:pt x="1764098" y="69396"/>
                    <a:pt x="1766548" y="84296"/>
                  </a:cubicBezTo>
                  <a:cubicBezTo>
                    <a:pt x="1757567" y="97359"/>
                    <a:pt x="1740218" y="98176"/>
                    <a:pt x="1726747" y="103891"/>
                  </a:cubicBezTo>
                  <a:cubicBezTo>
                    <a:pt x="1714704" y="106544"/>
                    <a:pt x="1709806" y="123077"/>
                    <a:pt x="1715521" y="132874"/>
                  </a:cubicBezTo>
                  <a:cubicBezTo>
                    <a:pt x="1726951" y="136956"/>
                    <a:pt x="1743075" y="132261"/>
                    <a:pt x="1750015" y="145324"/>
                  </a:cubicBezTo>
                  <a:cubicBezTo>
                    <a:pt x="1751648" y="154101"/>
                    <a:pt x="1762057" y="163898"/>
                    <a:pt x="1754301" y="172062"/>
                  </a:cubicBezTo>
                  <a:cubicBezTo>
                    <a:pt x="1739810" y="176757"/>
                    <a:pt x="1726134" y="183288"/>
                    <a:pt x="1712867" y="190432"/>
                  </a:cubicBezTo>
                  <a:cubicBezTo>
                    <a:pt x="1715929" y="209006"/>
                    <a:pt x="1710214" y="227784"/>
                    <a:pt x="1712255" y="246357"/>
                  </a:cubicBezTo>
                  <a:cubicBezTo>
                    <a:pt x="1714500" y="269627"/>
                    <a:pt x="1714704" y="292895"/>
                    <a:pt x="1719399" y="315755"/>
                  </a:cubicBezTo>
                  <a:cubicBezTo>
                    <a:pt x="1716133" y="316979"/>
                    <a:pt x="1713072" y="318408"/>
                    <a:pt x="1709806" y="319837"/>
                  </a:cubicBezTo>
                  <a:cubicBezTo>
                    <a:pt x="1766752" y="337390"/>
                    <a:pt x="1827780" y="330859"/>
                    <a:pt x="1885950" y="341676"/>
                  </a:cubicBezTo>
                  <a:cubicBezTo>
                    <a:pt x="1900850" y="343922"/>
                    <a:pt x="1913709" y="353310"/>
                    <a:pt x="1929017" y="354127"/>
                  </a:cubicBezTo>
                  <a:cubicBezTo>
                    <a:pt x="1931058" y="363516"/>
                    <a:pt x="1926159" y="374538"/>
                    <a:pt x="1916362" y="376783"/>
                  </a:cubicBezTo>
                  <a:cubicBezTo>
                    <a:pt x="1867173" y="387396"/>
                    <a:pt x="1816554" y="387192"/>
                    <a:pt x="1766344" y="385151"/>
                  </a:cubicBezTo>
                  <a:cubicBezTo>
                    <a:pt x="1727563" y="382498"/>
                    <a:pt x="1693273" y="363108"/>
                    <a:pt x="1656330" y="353106"/>
                  </a:cubicBezTo>
                  <a:cubicBezTo>
                    <a:pt x="1625714" y="346167"/>
                    <a:pt x="1595302" y="339227"/>
                    <a:pt x="1564073" y="335349"/>
                  </a:cubicBezTo>
                  <a:cubicBezTo>
                    <a:pt x="1535090" y="334737"/>
                    <a:pt x="1507331" y="324940"/>
                    <a:pt x="1478552" y="322694"/>
                  </a:cubicBezTo>
                  <a:cubicBezTo>
                    <a:pt x="1464877" y="320041"/>
                    <a:pt x="1466918" y="303508"/>
                    <a:pt x="1467326" y="293099"/>
                  </a:cubicBezTo>
                  <a:cubicBezTo>
                    <a:pt x="1478552" y="284118"/>
                    <a:pt x="1487737" y="272688"/>
                    <a:pt x="1498963" y="263502"/>
                  </a:cubicBezTo>
                  <a:cubicBezTo>
                    <a:pt x="1505699" y="257175"/>
                    <a:pt x="1514475" y="249623"/>
                    <a:pt x="1512842" y="239418"/>
                  </a:cubicBezTo>
                  <a:cubicBezTo>
                    <a:pt x="1511005" y="229008"/>
                    <a:pt x="1511209" y="218599"/>
                    <a:pt x="1512026" y="207985"/>
                  </a:cubicBezTo>
                  <a:cubicBezTo>
                    <a:pt x="1516516" y="208189"/>
                    <a:pt x="1518966" y="211863"/>
                    <a:pt x="1519986" y="215945"/>
                  </a:cubicBezTo>
                  <a:cubicBezTo>
                    <a:pt x="1524068" y="233090"/>
                    <a:pt x="1538560" y="244724"/>
                    <a:pt x="1545908" y="260441"/>
                  </a:cubicBezTo>
                  <a:cubicBezTo>
                    <a:pt x="1545091" y="273300"/>
                    <a:pt x="1529987" y="273709"/>
                    <a:pt x="1521007" y="268809"/>
                  </a:cubicBezTo>
                  <a:cubicBezTo>
                    <a:pt x="1507740" y="276566"/>
                    <a:pt x="1496106" y="287588"/>
                    <a:pt x="1483859" y="297181"/>
                  </a:cubicBezTo>
                  <a:cubicBezTo>
                    <a:pt x="1494881" y="301467"/>
                    <a:pt x="1506923" y="301059"/>
                    <a:pt x="1518557" y="299426"/>
                  </a:cubicBezTo>
                  <a:cubicBezTo>
                    <a:pt x="1563665" y="297181"/>
                    <a:pt x="1608773" y="302692"/>
                    <a:pt x="1653268" y="309427"/>
                  </a:cubicBezTo>
                  <a:cubicBezTo>
                    <a:pt x="1658167" y="309836"/>
                    <a:pt x="1663473" y="312489"/>
                    <a:pt x="1668168" y="309836"/>
                  </a:cubicBezTo>
                  <a:cubicBezTo>
                    <a:pt x="1670005" y="299834"/>
                    <a:pt x="1669801" y="289425"/>
                    <a:pt x="1666739" y="279628"/>
                  </a:cubicBezTo>
                  <a:cubicBezTo>
                    <a:pt x="1663882" y="258808"/>
                    <a:pt x="1668984" y="237172"/>
                    <a:pt x="1663473" y="216558"/>
                  </a:cubicBezTo>
                  <a:cubicBezTo>
                    <a:pt x="1656738" y="218803"/>
                    <a:pt x="1647961" y="220640"/>
                    <a:pt x="1646533" y="229008"/>
                  </a:cubicBezTo>
                  <a:cubicBezTo>
                    <a:pt x="1647757" y="249215"/>
                    <a:pt x="1636327" y="268605"/>
                    <a:pt x="1620815" y="281057"/>
                  </a:cubicBezTo>
                  <a:cubicBezTo>
                    <a:pt x="1610201" y="285955"/>
                    <a:pt x="1596322" y="290037"/>
                    <a:pt x="1585505" y="283098"/>
                  </a:cubicBezTo>
                  <a:cubicBezTo>
                    <a:pt x="1575503" y="277383"/>
                    <a:pt x="1563461" y="275750"/>
                    <a:pt x="1554480" y="268197"/>
                  </a:cubicBezTo>
                  <a:cubicBezTo>
                    <a:pt x="1553460" y="257379"/>
                    <a:pt x="1565910" y="270443"/>
                    <a:pt x="1571829" y="266768"/>
                  </a:cubicBezTo>
                  <a:cubicBezTo>
                    <a:pt x="1583668" y="264931"/>
                    <a:pt x="1589383" y="253705"/>
                    <a:pt x="1591220" y="242888"/>
                  </a:cubicBezTo>
                  <a:cubicBezTo>
                    <a:pt x="1564890" y="234519"/>
                    <a:pt x="1558154" y="197576"/>
                    <a:pt x="1574483" y="177369"/>
                  </a:cubicBezTo>
                  <a:cubicBezTo>
                    <a:pt x="1576932" y="166960"/>
                    <a:pt x="1590811" y="174103"/>
                    <a:pt x="1594485" y="164919"/>
                  </a:cubicBezTo>
                  <a:cubicBezTo>
                    <a:pt x="1599792" y="157775"/>
                    <a:pt x="1597751" y="148386"/>
                    <a:pt x="1595914" y="140426"/>
                  </a:cubicBezTo>
                  <a:cubicBezTo>
                    <a:pt x="1582239" y="138793"/>
                    <a:pt x="1558154" y="137160"/>
                    <a:pt x="1561420" y="117566"/>
                  </a:cubicBezTo>
                  <a:cubicBezTo>
                    <a:pt x="1572033" y="108585"/>
                    <a:pt x="1585096" y="103074"/>
                    <a:pt x="1597139" y="96339"/>
                  </a:cubicBezTo>
                  <a:cubicBezTo>
                    <a:pt x="1600404" y="84704"/>
                    <a:pt x="1601017" y="72662"/>
                    <a:pt x="1605099" y="61232"/>
                  </a:cubicBezTo>
                  <a:cubicBezTo>
                    <a:pt x="1607956" y="53476"/>
                    <a:pt x="1607344" y="43271"/>
                    <a:pt x="1615712" y="38984"/>
                  </a:cubicBezTo>
                  <a:cubicBezTo>
                    <a:pt x="1621019" y="35923"/>
                    <a:pt x="1625918" y="41230"/>
                    <a:pt x="1630204" y="44087"/>
                  </a:cubicBezTo>
                  <a:cubicBezTo>
                    <a:pt x="1629592" y="56334"/>
                    <a:pt x="1639797" y="65110"/>
                    <a:pt x="1644900" y="75520"/>
                  </a:cubicBezTo>
                  <a:cubicBezTo>
                    <a:pt x="1651431" y="72458"/>
                    <a:pt x="1658779" y="70213"/>
                    <a:pt x="1664086" y="65110"/>
                  </a:cubicBezTo>
                  <a:cubicBezTo>
                    <a:pt x="1664290" y="52864"/>
                    <a:pt x="1665106" y="40005"/>
                    <a:pt x="1668576" y="27554"/>
                  </a:cubicBezTo>
                  <a:cubicBezTo>
                    <a:pt x="1668576" y="18574"/>
                    <a:pt x="1665719" y="2653"/>
                    <a:pt x="16767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715EFCC-C5C2-448D-95C8-C9A65D0D5A75}"/>
                </a:ext>
              </a:extLst>
            </p:cNvPr>
            <p:cNvSpPr/>
            <p:nvPr userDrawn="1"/>
          </p:nvSpPr>
          <p:spPr>
            <a:xfrm>
              <a:off x="1044148" y="5205146"/>
              <a:ext cx="1005574" cy="234085"/>
            </a:xfrm>
            <a:custGeom>
              <a:avLst/>
              <a:gdLst>
                <a:gd name="connsiteX0" fmla="*/ 160331 w 1878283"/>
                <a:gd name="connsiteY0" fmla="*/ 356422 h 437241"/>
                <a:gd name="connsiteX1" fmla="*/ 175232 w 1878283"/>
                <a:gd name="connsiteY1" fmla="*/ 365404 h 437241"/>
                <a:gd name="connsiteX2" fmla="*/ 173599 w 1878283"/>
                <a:gd name="connsiteY2" fmla="*/ 376425 h 437241"/>
                <a:gd name="connsiteX3" fmla="*/ 160331 w 1878283"/>
                <a:gd name="connsiteY3" fmla="*/ 356422 h 437241"/>
                <a:gd name="connsiteX4" fmla="*/ 608142 w 1878283"/>
                <a:gd name="connsiteY4" fmla="*/ 349074 h 437241"/>
                <a:gd name="connsiteX5" fmla="*/ 611612 w 1878283"/>
                <a:gd name="connsiteY5" fmla="*/ 354177 h 437241"/>
                <a:gd name="connsiteX6" fmla="*/ 608142 w 1878283"/>
                <a:gd name="connsiteY6" fmla="*/ 349074 h 437241"/>
                <a:gd name="connsiteX7" fmla="*/ 1199416 w 1878283"/>
                <a:gd name="connsiteY7" fmla="*/ 313892 h 437241"/>
                <a:gd name="connsiteX8" fmla="*/ 1226383 w 1878283"/>
                <a:gd name="connsiteY8" fmla="*/ 321724 h 437241"/>
                <a:gd name="connsiteX9" fmla="*/ 1227404 w 1878283"/>
                <a:gd name="connsiteY9" fmla="*/ 331113 h 437241"/>
                <a:gd name="connsiteX10" fmla="*/ 1232507 w 1878283"/>
                <a:gd name="connsiteY10" fmla="*/ 333766 h 437241"/>
                <a:gd name="connsiteX11" fmla="*/ 1217607 w 1878283"/>
                <a:gd name="connsiteY11" fmla="*/ 346217 h 437241"/>
                <a:gd name="connsiteX12" fmla="*/ 1162906 w 1878283"/>
                <a:gd name="connsiteY12" fmla="*/ 351115 h 437241"/>
                <a:gd name="connsiteX13" fmla="*/ 1077180 w 1878283"/>
                <a:gd name="connsiteY13" fmla="*/ 372955 h 437241"/>
                <a:gd name="connsiteX14" fmla="*/ 1006763 w 1878283"/>
                <a:gd name="connsiteY14" fmla="*/ 342339 h 437241"/>
                <a:gd name="connsiteX15" fmla="*/ 1117594 w 1878283"/>
                <a:gd name="connsiteY15" fmla="*/ 327643 h 437241"/>
                <a:gd name="connsiteX16" fmla="*/ 1171070 w 1878283"/>
                <a:gd name="connsiteY16" fmla="*/ 316009 h 437241"/>
                <a:gd name="connsiteX17" fmla="*/ 1199416 w 1878283"/>
                <a:gd name="connsiteY17" fmla="*/ 313892 h 437241"/>
                <a:gd name="connsiteX18" fmla="*/ 1118282 w 1878283"/>
                <a:gd name="connsiteY18" fmla="*/ 222834 h 437241"/>
                <a:gd name="connsiteX19" fmla="*/ 1128615 w 1878283"/>
                <a:gd name="connsiteY19" fmla="*/ 226406 h 437241"/>
                <a:gd name="connsiteX20" fmla="*/ 1134942 w 1878283"/>
                <a:gd name="connsiteY20" fmla="*/ 253144 h 437241"/>
                <a:gd name="connsiteX21" fmla="*/ 1217810 w 1878283"/>
                <a:gd name="connsiteY21" fmla="*/ 242530 h 437241"/>
                <a:gd name="connsiteX22" fmla="*/ 1222096 w 1878283"/>
                <a:gd name="connsiteY22" fmla="*/ 238040 h 437241"/>
                <a:gd name="connsiteX23" fmla="*/ 1293942 w 1878283"/>
                <a:gd name="connsiteY23" fmla="*/ 250286 h 437241"/>
                <a:gd name="connsiteX24" fmla="*/ 1314761 w 1878283"/>
                <a:gd name="connsiteY24" fmla="*/ 275801 h 437241"/>
                <a:gd name="connsiteX25" fmla="*/ 1297820 w 1878283"/>
                <a:gd name="connsiteY25" fmla="*/ 355402 h 437241"/>
                <a:gd name="connsiteX26" fmla="*/ 1253937 w 1878283"/>
                <a:gd name="connsiteY26" fmla="*/ 411532 h 437241"/>
                <a:gd name="connsiteX27" fmla="*/ 1215973 w 1878283"/>
                <a:gd name="connsiteY27" fmla="*/ 416022 h 437241"/>
                <a:gd name="connsiteX28" fmla="*/ 1179846 w 1878283"/>
                <a:gd name="connsiteY28" fmla="*/ 405000 h 437241"/>
                <a:gd name="connsiteX29" fmla="*/ 1153108 w 1878283"/>
                <a:gd name="connsiteY29" fmla="*/ 393774 h 437241"/>
                <a:gd name="connsiteX30" fmla="*/ 1161885 w 1878283"/>
                <a:gd name="connsiteY30" fmla="*/ 391938 h 437241"/>
                <a:gd name="connsiteX31" fmla="*/ 1152292 w 1878283"/>
                <a:gd name="connsiteY31" fmla="*/ 385406 h 437241"/>
                <a:gd name="connsiteX32" fmla="*/ 1150659 w 1878283"/>
                <a:gd name="connsiteY32" fmla="*/ 378875 h 437241"/>
                <a:gd name="connsiteX33" fmla="*/ 1157394 w 1878283"/>
                <a:gd name="connsiteY33" fmla="*/ 377650 h 437241"/>
                <a:gd name="connsiteX34" fmla="*/ 1191480 w 1878283"/>
                <a:gd name="connsiteY34" fmla="*/ 371935 h 437241"/>
                <a:gd name="connsiteX35" fmla="*/ 1225566 w 1878283"/>
                <a:gd name="connsiteY35" fmla="*/ 362750 h 437241"/>
                <a:gd name="connsiteX36" fmla="*/ 1256386 w 1878283"/>
                <a:gd name="connsiteY36" fmla="*/ 288047 h 437241"/>
                <a:gd name="connsiteX37" fmla="*/ 1205359 w 1878283"/>
                <a:gd name="connsiteY37" fmla="*/ 287026 h 437241"/>
                <a:gd name="connsiteX38" fmla="*/ 1143311 w 1878283"/>
                <a:gd name="connsiteY38" fmla="*/ 302947 h 437241"/>
                <a:gd name="connsiteX39" fmla="*/ 1114736 w 1878283"/>
                <a:gd name="connsiteY39" fmla="*/ 313356 h 437241"/>
                <a:gd name="connsiteX40" fmla="*/ 1085957 w 1878283"/>
                <a:gd name="connsiteY40" fmla="*/ 273964 h 437241"/>
                <a:gd name="connsiteX41" fmla="*/ 1108408 w 1878283"/>
                <a:gd name="connsiteY41" fmla="*/ 224773 h 437241"/>
                <a:gd name="connsiteX42" fmla="*/ 1118282 w 1878283"/>
                <a:gd name="connsiteY42" fmla="*/ 222834 h 437241"/>
                <a:gd name="connsiteX43" fmla="*/ 154003 w 1878283"/>
                <a:gd name="connsiteY43" fmla="*/ 178646 h 437241"/>
                <a:gd name="connsiteX44" fmla="*/ 151554 w 1878283"/>
                <a:gd name="connsiteY44" fmla="*/ 200894 h 437241"/>
                <a:gd name="connsiteX45" fmla="*/ 186457 w 1878283"/>
                <a:gd name="connsiteY45" fmla="*/ 200690 h 437241"/>
                <a:gd name="connsiteX46" fmla="*/ 186253 w 1878283"/>
                <a:gd name="connsiteY46" fmla="*/ 178646 h 437241"/>
                <a:gd name="connsiteX47" fmla="*/ 154003 w 1878283"/>
                <a:gd name="connsiteY47" fmla="*/ 178646 h 437241"/>
                <a:gd name="connsiteX48" fmla="*/ 186866 w 1878283"/>
                <a:gd name="connsiteY48" fmla="*/ 143948 h 437241"/>
                <a:gd name="connsiteX49" fmla="*/ 157677 w 1878283"/>
                <a:gd name="connsiteY49" fmla="*/ 165583 h 437241"/>
                <a:gd name="connsiteX50" fmla="*/ 187478 w 1878283"/>
                <a:gd name="connsiteY50" fmla="*/ 156603 h 437241"/>
                <a:gd name="connsiteX51" fmla="*/ 186866 w 1878283"/>
                <a:gd name="connsiteY51" fmla="*/ 143948 h 437241"/>
                <a:gd name="connsiteX52" fmla="*/ 251772 w 1878283"/>
                <a:gd name="connsiteY52" fmla="*/ 119250 h 437241"/>
                <a:gd name="connsiteX53" fmla="*/ 223809 w 1878283"/>
                <a:gd name="connsiteY53" fmla="*/ 126395 h 437241"/>
                <a:gd name="connsiteX54" fmla="*/ 221768 w 1878283"/>
                <a:gd name="connsiteY54" fmla="*/ 143540 h 437241"/>
                <a:gd name="connsiteX55" fmla="*/ 237688 w 1878283"/>
                <a:gd name="connsiteY55" fmla="*/ 147010 h 437241"/>
                <a:gd name="connsiteX56" fmla="*/ 244424 w 1878283"/>
                <a:gd name="connsiteY56" fmla="*/ 163134 h 437241"/>
                <a:gd name="connsiteX57" fmla="*/ 218094 w 1878283"/>
                <a:gd name="connsiteY57" fmla="*/ 187015 h 437241"/>
                <a:gd name="connsiteX58" fmla="*/ 221768 w 1878283"/>
                <a:gd name="connsiteY58" fmla="*/ 189260 h 437241"/>
                <a:gd name="connsiteX59" fmla="*/ 239117 w 1878283"/>
                <a:gd name="connsiteY59" fmla="*/ 186810 h 437241"/>
                <a:gd name="connsiteX60" fmla="*/ 241158 w 1878283"/>
                <a:gd name="connsiteY60" fmla="*/ 182320 h 437241"/>
                <a:gd name="connsiteX61" fmla="*/ 245240 w 1878283"/>
                <a:gd name="connsiteY61" fmla="*/ 181504 h 437241"/>
                <a:gd name="connsiteX62" fmla="*/ 246669 w 1878283"/>
                <a:gd name="connsiteY62" fmla="*/ 186810 h 437241"/>
                <a:gd name="connsiteX63" fmla="*/ 256466 w 1878283"/>
                <a:gd name="connsiteY63" fmla="*/ 197628 h 437241"/>
                <a:gd name="connsiteX64" fmla="*/ 219319 w 1878283"/>
                <a:gd name="connsiteY64" fmla="*/ 216406 h 437241"/>
                <a:gd name="connsiteX65" fmla="*/ 218910 w 1878283"/>
                <a:gd name="connsiteY65" fmla="*/ 237429 h 437241"/>
                <a:gd name="connsiteX66" fmla="*/ 254221 w 1878283"/>
                <a:gd name="connsiteY66" fmla="*/ 243144 h 437241"/>
                <a:gd name="connsiteX67" fmla="*/ 257895 w 1878283"/>
                <a:gd name="connsiteY67" fmla="*/ 224570 h 437241"/>
                <a:gd name="connsiteX68" fmla="*/ 259324 w 1878283"/>
                <a:gd name="connsiteY68" fmla="*/ 137621 h 437241"/>
                <a:gd name="connsiteX69" fmla="*/ 251772 w 1878283"/>
                <a:gd name="connsiteY69" fmla="*/ 119250 h 437241"/>
                <a:gd name="connsiteX70" fmla="*/ 1616433 w 1878283"/>
                <a:gd name="connsiteY70" fmla="*/ 114963 h 437241"/>
                <a:gd name="connsiteX71" fmla="*/ 1645620 w 1878283"/>
                <a:gd name="connsiteY71" fmla="*/ 131292 h 437241"/>
                <a:gd name="connsiteX72" fmla="*/ 1627250 w 1878283"/>
                <a:gd name="connsiteY72" fmla="*/ 188442 h 437241"/>
                <a:gd name="connsiteX73" fmla="*/ 1612759 w 1878283"/>
                <a:gd name="connsiteY73" fmla="*/ 213547 h 437241"/>
                <a:gd name="connsiteX74" fmla="*/ 1600716 w 1878283"/>
                <a:gd name="connsiteY74" fmla="*/ 264778 h 437241"/>
                <a:gd name="connsiteX75" fmla="*/ 1608472 w 1878283"/>
                <a:gd name="connsiteY75" fmla="*/ 314988 h 437241"/>
                <a:gd name="connsiteX76" fmla="*/ 1613167 w 1878283"/>
                <a:gd name="connsiteY76" fmla="*/ 335603 h 437241"/>
                <a:gd name="connsiteX77" fmla="*/ 1601125 w 1878283"/>
                <a:gd name="connsiteY77" fmla="*/ 349686 h 437241"/>
                <a:gd name="connsiteX78" fmla="*/ 1569284 w 1878283"/>
                <a:gd name="connsiteY78" fmla="*/ 327847 h 437241"/>
                <a:gd name="connsiteX79" fmla="*/ 1556833 w 1878283"/>
                <a:gd name="connsiteY79" fmla="*/ 274371 h 437241"/>
                <a:gd name="connsiteX80" fmla="*/ 1553568 w 1878283"/>
                <a:gd name="connsiteY80" fmla="*/ 243346 h 437241"/>
                <a:gd name="connsiteX81" fmla="*/ 1502948 w 1878283"/>
                <a:gd name="connsiteY81" fmla="*/ 257022 h 437241"/>
                <a:gd name="connsiteX82" fmla="*/ 1509888 w 1878283"/>
                <a:gd name="connsiteY82" fmla="*/ 247633 h 437241"/>
                <a:gd name="connsiteX83" fmla="*/ 1493763 w 1878283"/>
                <a:gd name="connsiteY83" fmla="*/ 254368 h 437241"/>
                <a:gd name="connsiteX84" fmla="*/ 1495396 w 1878283"/>
                <a:gd name="connsiteY84" fmla="*/ 261920 h 437241"/>
                <a:gd name="connsiteX85" fmla="*/ 1488048 w 1878283"/>
                <a:gd name="connsiteY85" fmla="*/ 257226 h 437241"/>
                <a:gd name="connsiteX86" fmla="*/ 1478863 w 1878283"/>
                <a:gd name="connsiteY86" fmla="*/ 255185 h 437241"/>
                <a:gd name="connsiteX87" fmla="*/ 1486619 w 1878283"/>
                <a:gd name="connsiteY87" fmla="*/ 248449 h 437241"/>
                <a:gd name="connsiteX88" fmla="*/ 1478047 w 1878283"/>
                <a:gd name="connsiteY88" fmla="*/ 244367 h 437241"/>
                <a:gd name="connsiteX89" fmla="*/ 1498049 w 1878283"/>
                <a:gd name="connsiteY89" fmla="*/ 233753 h 437241"/>
                <a:gd name="connsiteX90" fmla="*/ 1488048 w 1878283"/>
                <a:gd name="connsiteY90" fmla="*/ 248245 h 437241"/>
                <a:gd name="connsiteX91" fmla="*/ 1500295 w 1878283"/>
                <a:gd name="connsiteY91" fmla="*/ 247429 h 437241"/>
                <a:gd name="connsiteX92" fmla="*/ 1532748 w 1878283"/>
                <a:gd name="connsiteY92" fmla="*/ 218445 h 437241"/>
                <a:gd name="connsiteX93" fmla="*/ 1559283 w 1878283"/>
                <a:gd name="connsiteY93" fmla="*/ 184972 h 437241"/>
                <a:gd name="connsiteX94" fmla="*/ 1566426 w 1878283"/>
                <a:gd name="connsiteY94" fmla="*/ 161908 h 437241"/>
                <a:gd name="connsiteX95" fmla="*/ 1583571 w 1878283"/>
                <a:gd name="connsiteY95" fmla="*/ 169868 h 437241"/>
                <a:gd name="connsiteX96" fmla="*/ 1616433 w 1878283"/>
                <a:gd name="connsiteY96" fmla="*/ 114963 h 437241"/>
                <a:gd name="connsiteX97" fmla="*/ 188294 w 1878283"/>
                <a:gd name="connsiteY97" fmla="*/ 108841 h 437241"/>
                <a:gd name="connsiteX98" fmla="*/ 160739 w 1878283"/>
                <a:gd name="connsiteY98" fmla="*/ 144152 h 437241"/>
                <a:gd name="connsiteX99" fmla="*/ 189314 w 1878283"/>
                <a:gd name="connsiteY99" fmla="*/ 125782 h 437241"/>
                <a:gd name="connsiteX100" fmla="*/ 188294 w 1878283"/>
                <a:gd name="connsiteY100" fmla="*/ 108841 h 437241"/>
                <a:gd name="connsiteX101" fmla="*/ 720402 w 1878283"/>
                <a:gd name="connsiteY101" fmla="*/ 64957 h 437241"/>
                <a:gd name="connsiteX102" fmla="*/ 674070 w 1878283"/>
                <a:gd name="connsiteY102" fmla="*/ 75367 h 437241"/>
                <a:gd name="connsiteX103" fmla="*/ 683663 w 1878283"/>
                <a:gd name="connsiteY103" fmla="*/ 107616 h 437241"/>
                <a:gd name="connsiteX104" fmla="*/ 720402 w 1878283"/>
                <a:gd name="connsiteY104" fmla="*/ 64957 h 437241"/>
                <a:gd name="connsiteX105" fmla="*/ 1238834 w 1878283"/>
                <a:gd name="connsiteY105" fmla="*/ 62303 h 437241"/>
                <a:gd name="connsiteX106" fmla="*/ 1233527 w 1878283"/>
                <a:gd name="connsiteY106" fmla="*/ 71488 h 437241"/>
                <a:gd name="connsiteX107" fmla="*/ 1245161 w 1878283"/>
                <a:gd name="connsiteY107" fmla="*/ 66385 h 437241"/>
                <a:gd name="connsiteX108" fmla="*/ 1238834 w 1878283"/>
                <a:gd name="connsiteY108" fmla="*/ 62303 h 437241"/>
                <a:gd name="connsiteX109" fmla="*/ 1777064 w 1878283"/>
                <a:gd name="connsiteY109" fmla="*/ 54547 h 437241"/>
                <a:gd name="connsiteX110" fmla="*/ 1816252 w 1878283"/>
                <a:gd name="connsiteY110" fmla="*/ 60670 h 437241"/>
                <a:gd name="connsiteX111" fmla="*/ 1831764 w 1878283"/>
                <a:gd name="connsiteY111" fmla="*/ 77815 h 437241"/>
                <a:gd name="connsiteX112" fmla="*/ 1819314 w 1878283"/>
                <a:gd name="connsiteY112" fmla="*/ 105166 h 437241"/>
                <a:gd name="connsiteX113" fmla="*/ 1793800 w 1878283"/>
                <a:gd name="connsiteY113" fmla="*/ 108023 h 437241"/>
                <a:gd name="connsiteX114" fmla="*/ 1750734 w 1878283"/>
                <a:gd name="connsiteY114" fmla="*/ 121494 h 437241"/>
                <a:gd name="connsiteX115" fmla="*/ 1719914 w 1878283"/>
                <a:gd name="connsiteY115" fmla="*/ 138027 h 437241"/>
                <a:gd name="connsiteX116" fmla="*/ 1677051 w 1878283"/>
                <a:gd name="connsiteY116" fmla="*/ 175787 h 437241"/>
                <a:gd name="connsiteX117" fmla="*/ 1725016 w 1878283"/>
                <a:gd name="connsiteY117" fmla="*/ 163540 h 437241"/>
                <a:gd name="connsiteX118" fmla="*/ 1842786 w 1878283"/>
                <a:gd name="connsiteY118" fmla="*/ 137211 h 437241"/>
                <a:gd name="connsiteX119" fmla="*/ 1874831 w 1878283"/>
                <a:gd name="connsiteY119" fmla="*/ 147008 h 437241"/>
                <a:gd name="connsiteX120" fmla="*/ 1877280 w 1878283"/>
                <a:gd name="connsiteY120" fmla="*/ 177216 h 437241"/>
                <a:gd name="connsiteX121" fmla="*/ 1866258 w 1878283"/>
                <a:gd name="connsiteY121" fmla="*/ 180277 h 437241"/>
                <a:gd name="connsiteX122" fmla="*/ 1862789 w 1878283"/>
                <a:gd name="connsiteY122" fmla="*/ 187217 h 437241"/>
                <a:gd name="connsiteX123" fmla="*/ 1788902 w 1878283"/>
                <a:gd name="connsiteY123" fmla="*/ 197218 h 437241"/>
                <a:gd name="connsiteX124" fmla="*/ 1798495 w 1878283"/>
                <a:gd name="connsiteY124" fmla="*/ 244979 h 437241"/>
                <a:gd name="connsiteX125" fmla="*/ 1799515 w 1878283"/>
                <a:gd name="connsiteY125" fmla="*/ 324173 h 437241"/>
                <a:gd name="connsiteX126" fmla="*/ 1793800 w 1878283"/>
                <a:gd name="connsiteY126" fmla="*/ 387650 h 437241"/>
                <a:gd name="connsiteX127" fmla="*/ 1772369 w 1878283"/>
                <a:gd name="connsiteY127" fmla="*/ 433574 h 437241"/>
                <a:gd name="connsiteX128" fmla="*/ 1717464 w 1878283"/>
                <a:gd name="connsiteY128" fmla="*/ 431329 h 437241"/>
                <a:gd name="connsiteX129" fmla="*/ 1670928 w 1878283"/>
                <a:gd name="connsiteY129" fmla="*/ 413163 h 437241"/>
                <a:gd name="connsiteX130" fmla="*/ 1683378 w 1878283"/>
                <a:gd name="connsiteY130" fmla="*/ 405611 h 437241"/>
                <a:gd name="connsiteX131" fmla="*/ 1707667 w 1878283"/>
                <a:gd name="connsiteY131" fmla="*/ 394998 h 437241"/>
                <a:gd name="connsiteX132" fmla="*/ 1708892 w 1878283"/>
                <a:gd name="connsiteY132" fmla="*/ 390303 h 437241"/>
                <a:gd name="connsiteX133" fmla="*/ 1737467 w 1878283"/>
                <a:gd name="connsiteY133" fmla="*/ 378261 h 437241"/>
                <a:gd name="connsiteX134" fmla="*/ 1746856 w 1878283"/>
                <a:gd name="connsiteY134" fmla="*/ 318049 h 437241"/>
                <a:gd name="connsiteX135" fmla="*/ 1739508 w 1878283"/>
                <a:gd name="connsiteY135" fmla="*/ 215996 h 437241"/>
                <a:gd name="connsiteX136" fmla="*/ 1708075 w 1878283"/>
                <a:gd name="connsiteY136" fmla="*/ 228242 h 437241"/>
                <a:gd name="connsiteX137" fmla="*/ 1657049 w 1878283"/>
                <a:gd name="connsiteY137" fmla="*/ 215792 h 437241"/>
                <a:gd name="connsiteX138" fmla="*/ 1669907 w 1878283"/>
                <a:gd name="connsiteY138" fmla="*/ 169664 h 437241"/>
                <a:gd name="connsiteX139" fmla="*/ 1725424 w 1878283"/>
                <a:gd name="connsiteY139" fmla="*/ 115779 h 437241"/>
                <a:gd name="connsiteX140" fmla="*/ 1697462 w 1878283"/>
                <a:gd name="connsiteY140" fmla="*/ 87000 h 437241"/>
                <a:gd name="connsiteX141" fmla="*/ 1746856 w 1878283"/>
                <a:gd name="connsiteY141" fmla="*/ 67610 h 437241"/>
                <a:gd name="connsiteX142" fmla="*/ 1777064 w 1878283"/>
                <a:gd name="connsiteY142" fmla="*/ 54547 h 437241"/>
                <a:gd name="connsiteX143" fmla="*/ 722647 w 1878283"/>
                <a:gd name="connsiteY143" fmla="*/ 53527 h 437241"/>
                <a:gd name="connsiteX144" fmla="*/ 766734 w 1878283"/>
                <a:gd name="connsiteY144" fmla="*/ 81490 h 437241"/>
                <a:gd name="connsiteX145" fmla="*/ 750610 w 1878283"/>
                <a:gd name="connsiteY145" fmla="*/ 95777 h 437241"/>
                <a:gd name="connsiteX146" fmla="*/ 682642 w 1878283"/>
                <a:gd name="connsiteY146" fmla="*/ 130680 h 437241"/>
                <a:gd name="connsiteX147" fmla="*/ 772858 w 1878283"/>
                <a:gd name="connsiteY147" fmla="*/ 136803 h 437241"/>
                <a:gd name="connsiteX148" fmla="*/ 824701 w 1878283"/>
                <a:gd name="connsiteY148" fmla="*/ 171297 h 437241"/>
                <a:gd name="connsiteX149" fmla="*/ 820823 w 1878283"/>
                <a:gd name="connsiteY149" fmla="*/ 182523 h 437241"/>
                <a:gd name="connsiteX150" fmla="*/ 754896 w 1878283"/>
                <a:gd name="connsiteY150" fmla="*/ 193341 h 437241"/>
                <a:gd name="connsiteX151" fmla="*/ 750610 w 1878283"/>
                <a:gd name="connsiteY151" fmla="*/ 199872 h 437241"/>
                <a:gd name="connsiteX152" fmla="*/ 742854 w 1878283"/>
                <a:gd name="connsiteY152" fmla="*/ 200076 h 437241"/>
                <a:gd name="connsiteX153" fmla="*/ 701420 w 1878283"/>
                <a:gd name="connsiteY153" fmla="*/ 248654 h 437241"/>
                <a:gd name="connsiteX154" fmla="*/ 684071 w 1878283"/>
                <a:gd name="connsiteY154" fmla="*/ 250286 h 437241"/>
                <a:gd name="connsiteX155" fmla="*/ 757550 w 1878283"/>
                <a:gd name="connsiteY155" fmla="*/ 253756 h 437241"/>
                <a:gd name="connsiteX156" fmla="*/ 765714 w 1878283"/>
                <a:gd name="connsiteY156" fmla="*/ 290087 h 437241"/>
                <a:gd name="connsiteX157" fmla="*/ 707135 w 1878283"/>
                <a:gd name="connsiteY157" fmla="*/ 288659 h 437241"/>
                <a:gd name="connsiteX158" fmla="*/ 708768 w 1878283"/>
                <a:gd name="connsiteY158" fmla="*/ 350911 h 437241"/>
                <a:gd name="connsiteX159" fmla="*/ 672641 w 1878283"/>
                <a:gd name="connsiteY159" fmla="*/ 403367 h 437241"/>
                <a:gd name="connsiteX160" fmla="*/ 648148 w 1878283"/>
                <a:gd name="connsiteY160" fmla="*/ 401734 h 437241"/>
                <a:gd name="connsiteX161" fmla="*/ 616715 w 1878283"/>
                <a:gd name="connsiteY161" fmla="*/ 369689 h 437241"/>
                <a:gd name="connsiteX162" fmla="*/ 613449 w 1878283"/>
                <a:gd name="connsiteY162" fmla="*/ 353565 h 437241"/>
                <a:gd name="connsiteX163" fmla="*/ 652843 w 1878283"/>
                <a:gd name="connsiteY163" fmla="*/ 362545 h 437241"/>
                <a:gd name="connsiteX164" fmla="*/ 665089 w 1878283"/>
                <a:gd name="connsiteY164" fmla="*/ 352136 h 437241"/>
                <a:gd name="connsiteX165" fmla="*/ 664273 w 1878283"/>
                <a:gd name="connsiteY165" fmla="*/ 295598 h 437241"/>
                <a:gd name="connsiteX166" fmla="*/ 633247 w 1878283"/>
                <a:gd name="connsiteY166" fmla="*/ 306212 h 437241"/>
                <a:gd name="connsiteX167" fmla="*/ 596712 w 1878283"/>
                <a:gd name="connsiteY167" fmla="*/ 302130 h 437241"/>
                <a:gd name="connsiteX168" fmla="*/ 573036 w 1878283"/>
                <a:gd name="connsiteY168" fmla="*/ 272534 h 437241"/>
                <a:gd name="connsiteX169" fmla="*/ 642840 w 1878283"/>
                <a:gd name="connsiteY169" fmla="*/ 262533 h 437241"/>
                <a:gd name="connsiteX170" fmla="*/ 635493 w 1878283"/>
                <a:gd name="connsiteY170" fmla="*/ 249062 h 437241"/>
                <a:gd name="connsiteX171" fmla="*/ 656108 w 1878283"/>
                <a:gd name="connsiteY171" fmla="*/ 234978 h 437241"/>
                <a:gd name="connsiteX172" fmla="*/ 679172 w 1878283"/>
                <a:gd name="connsiteY172" fmla="*/ 207220 h 437241"/>
                <a:gd name="connsiteX173" fmla="*/ 638554 w 1878283"/>
                <a:gd name="connsiteY173" fmla="*/ 227018 h 437241"/>
                <a:gd name="connsiteX174" fmla="*/ 586711 w 1878283"/>
                <a:gd name="connsiteY174" fmla="*/ 209261 h 437241"/>
                <a:gd name="connsiteX175" fmla="*/ 595692 w 1878283"/>
                <a:gd name="connsiteY175" fmla="*/ 203750 h 437241"/>
                <a:gd name="connsiteX176" fmla="*/ 636309 w 1878283"/>
                <a:gd name="connsiteY176" fmla="*/ 186809 h 437241"/>
                <a:gd name="connsiteX177" fmla="*/ 720402 w 1878283"/>
                <a:gd name="connsiteY177" fmla="*/ 171297 h 437241"/>
                <a:gd name="connsiteX178" fmla="*/ 754080 w 1878283"/>
                <a:gd name="connsiteY178" fmla="*/ 160071 h 437241"/>
                <a:gd name="connsiteX179" fmla="*/ 654884 w 1878283"/>
                <a:gd name="connsiteY179" fmla="*/ 159051 h 437241"/>
                <a:gd name="connsiteX180" fmla="*/ 593242 w 1878283"/>
                <a:gd name="connsiteY180" fmla="*/ 178441 h 437241"/>
                <a:gd name="connsiteX181" fmla="*/ 562422 w 1878283"/>
                <a:gd name="connsiteY181" fmla="*/ 213139 h 437241"/>
                <a:gd name="connsiteX182" fmla="*/ 552217 w 1878283"/>
                <a:gd name="connsiteY182" fmla="*/ 266207 h 437241"/>
                <a:gd name="connsiteX183" fmla="*/ 523642 w 1878283"/>
                <a:gd name="connsiteY183" fmla="*/ 280494 h 437241"/>
                <a:gd name="connsiteX184" fmla="*/ 514253 w 1878283"/>
                <a:gd name="connsiteY184" fmla="*/ 266207 h 437241"/>
                <a:gd name="connsiteX185" fmla="*/ 518335 w 1878283"/>
                <a:gd name="connsiteY185" fmla="*/ 201301 h 437241"/>
                <a:gd name="connsiteX186" fmla="*/ 555687 w 1878283"/>
                <a:gd name="connsiteY186" fmla="*/ 153540 h 437241"/>
                <a:gd name="connsiteX187" fmla="*/ 589773 w 1878283"/>
                <a:gd name="connsiteY187" fmla="*/ 145375 h 437241"/>
                <a:gd name="connsiteX188" fmla="*/ 562830 w 1878283"/>
                <a:gd name="connsiteY188" fmla="*/ 114555 h 437241"/>
                <a:gd name="connsiteX189" fmla="*/ 550380 w 1878283"/>
                <a:gd name="connsiteY189" fmla="*/ 82510 h 437241"/>
                <a:gd name="connsiteX190" fmla="*/ 565076 w 1878283"/>
                <a:gd name="connsiteY190" fmla="*/ 71693 h 437241"/>
                <a:gd name="connsiteX191" fmla="*/ 593855 w 1878283"/>
                <a:gd name="connsiteY191" fmla="*/ 88225 h 437241"/>
                <a:gd name="connsiteX192" fmla="*/ 609775 w 1878283"/>
                <a:gd name="connsiteY192" fmla="*/ 82102 h 437241"/>
                <a:gd name="connsiteX193" fmla="*/ 617123 w 1878283"/>
                <a:gd name="connsiteY193" fmla="*/ 103329 h 437241"/>
                <a:gd name="connsiteX194" fmla="*/ 639779 w 1878283"/>
                <a:gd name="connsiteY194" fmla="*/ 130884 h 437241"/>
                <a:gd name="connsiteX195" fmla="*/ 654067 w 1878283"/>
                <a:gd name="connsiteY195" fmla="*/ 124965 h 437241"/>
                <a:gd name="connsiteX196" fmla="*/ 621001 w 1878283"/>
                <a:gd name="connsiteY196" fmla="*/ 66590 h 437241"/>
                <a:gd name="connsiteX197" fmla="*/ 629369 w 1878283"/>
                <a:gd name="connsiteY197" fmla="*/ 53731 h 437241"/>
                <a:gd name="connsiteX198" fmla="*/ 670600 w 1878283"/>
                <a:gd name="connsiteY198" fmla="*/ 66794 h 437241"/>
                <a:gd name="connsiteX199" fmla="*/ 722647 w 1878283"/>
                <a:gd name="connsiteY199" fmla="*/ 53527 h 437241"/>
                <a:gd name="connsiteX200" fmla="*/ 66850 w 1878283"/>
                <a:gd name="connsiteY200" fmla="*/ 42301 h 437241"/>
                <a:gd name="connsiteX201" fmla="*/ 88078 w 1878283"/>
                <a:gd name="connsiteY201" fmla="*/ 84755 h 437241"/>
                <a:gd name="connsiteX202" fmla="*/ 129715 w 1878283"/>
                <a:gd name="connsiteY202" fmla="*/ 106595 h 437241"/>
                <a:gd name="connsiteX203" fmla="*/ 131961 w 1878283"/>
                <a:gd name="connsiteY203" fmla="*/ 124352 h 437241"/>
                <a:gd name="connsiteX204" fmla="*/ 111550 w 1878283"/>
                <a:gd name="connsiteY204" fmla="*/ 142313 h 437241"/>
                <a:gd name="connsiteX205" fmla="*/ 79505 w 1878283"/>
                <a:gd name="connsiteY205" fmla="*/ 171501 h 437241"/>
                <a:gd name="connsiteX206" fmla="*/ 72157 w 1878283"/>
                <a:gd name="connsiteY206" fmla="*/ 303966 h 437241"/>
                <a:gd name="connsiteX207" fmla="*/ 77056 w 1878283"/>
                <a:gd name="connsiteY207" fmla="*/ 359075 h 437241"/>
                <a:gd name="connsiteX208" fmla="*/ 80934 w 1878283"/>
                <a:gd name="connsiteY208" fmla="*/ 389283 h 437241"/>
                <a:gd name="connsiteX209" fmla="*/ 46440 w 1878283"/>
                <a:gd name="connsiteY209" fmla="*/ 395406 h 437241"/>
                <a:gd name="connsiteX210" fmla="*/ 36233 w 1878283"/>
                <a:gd name="connsiteY210" fmla="*/ 379486 h 437241"/>
                <a:gd name="connsiteX211" fmla="*/ 32151 w 1878283"/>
                <a:gd name="connsiteY211" fmla="*/ 185788 h 437241"/>
                <a:gd name="connsiteX212" fmla="*/ 106 w 1878283"/>
                <a:gd name="connsiteY212" fmla="*/ 143742 h 437241"/>
                <a:gd name="connsiteX213" fmla="*/ 36233 w 1878283"/>
                <a:gd name="connsiteY213" fmla="*/ 131904 h 437241"/>
                <a:gd name="connsiteX214" fmla="*/ 43990 w 1878283"/>
                <a:gd name="connsiteY214" fmla="*/ 69243 h 437241"/>
                <a:gd name="connsiteX215" fmla="*/ 61339 w 1878283"/>
                <a:gd name="connsiteY215" fmla="*/ 42709 h 437241"/>
                <a:gd name="connsiteX216" fmla="*/ 66850 w 1878283"/>
                <a:gd name="connsiteY216" fmla="*/ 42301 h 437241"/>
                <a:gd name="connsiteX217" fmla="*/ 1603778 w 1878283"/>
                <a:gd name="connsiteY217" fmla="*/ 23728 h 437241"/>
                <a:gd name="connsiteX218" fmla="*/ 1636027 w 1878283"/>
                <a:gd name="connsiteY218" fmla="*/ 47200 h 437241"/>
                <a:gd name="connsiteX219" fmla="*/ 1633782 w 1878283"/>
                <a:gd name="connsiteY219" fmla="*/ 76592 h 437241"/>
                <a:gd name="connsiteX220" fmla="*/ 1596430 w 1878283"/>
                <a:gd name="connsiteY220" fmla="*/ 112923 h 437241"/>
                <a:gd name="connsiteX221" fmla="*/ 1563159 w 1878283"/>
                <a:gd name="connsiteY221" fmla="*/ 136395 h 437241"/>
                <a:gd name="connsiteX222" fmla="*/ 1550709 w 1878283"/>
                <a:gd name="connsiteY222" fmla="*/ 145988 h 437241"/>
                <a:gd name="connsiteX223" fmla="*/ 1534584 w 1878283"/>
                <a:gd name="connsiteY223" fmla="*/ 140681 h 437241"/>
                <a:gd name="connsiteX224" fmla="*/ 1526216 w 1878283"/>
                <a:gd name="connsiteY224" fmla="*/ 135170 h 437241"/>
                <a:gd name="connsiteX225" fmla="*/ 1555403 w 1878283"/>
                <a:gd name="connsiteY225" fmla="*/ 102309 h 437241"/>
                <a:gd name="connsiteX226" fmla="*/ 1561935 w 1878283"/>
                <a:gd name="connsiteY226" fmla="*/ 101493 h 437241"/>
                <a:gd name="connsiteX227" fmla="*/ 1580918 w 1878283"/>
                <a:gd name="connsiteY227" fmla="*/ 72918 h 437241"/>
                <a:gd name="connsiteX228" fmla="*/ 1603778 w 1878283"/>
                <a:gd name="connsiteY228" fmla="*/ 23728 h 437241"/>
                <a:gd name="connsiteX229" fmla="*/ 279733 w 1878283"/>
                <a:gd name="connsiteY229" fmla="*/ 22503 h 437241"/>
                <a:gd name="connsiteX230" fmla="*/ 294429 w 1878283"/>
                <a:gd name="connsiteY230" fmla="*/ 33321 h 437241"/>
                <a:gd name="connsiteX231" fmla="*/ 310554 w 1878283"/>
                <a:gd name="connsiteY231" fmla="*/ 71898 h 437241"/>
                <a:gd name="connsiteX232" fmla="*/ 288918 w 1878283"/>
                <a:gd name="connsiteY232" fmla="*/ 71490 h 437241"/>
                <a:gd name="connsiteX233" fmla="*/ 271365 w 1878283"/>
                <a:gd name="connsiteY233" fmla="*/ 60468 h 437241"/>
                <a:gd name="connsiteX234" fmla="*/ 281570 w 1878283"/>
                <a:gd name="connsiteY234" fmla="*/ 50671 h 437241"/>
                <a:gd name="connsiteX235" fmla="*/ 279733 w 1878283"/>
                <a:gd name="connsiteY235" fmla="*/ 22503 h 437241"/>
                <a:gd name="connsiteX236" fmla="*/ 190539 w 1878283"/>
                <a:gd name="connsiteY236" fmla="*/ 22095 h 437241"/>
                <a:gd name="connsiteX237" fmla="*/ 206664 w 1878283"/>
                <a:gd name="connsiteY237" fmla="*/ 22911 h 437241"/>
                <a:gd name="connsiteX238" fmla="*/ 205439 w 1878283"/>
                <a:gd name="connsiteY238" fmla="*/ 33933 h 437241"/>
                <a:gd name="connsiteX239" fmla="*/ 217890 w 1878283"/>
                <a:gd name="connsiteY239" fmla="*/ 51691 h 437241"/>
                <a:gd name="connsiteX240" fmla="*/ 250343 w 1878283"/>
                <a:gd name="connsiteY240" fmla="*/ 38015 h 437241"/>
                <a:gd name="connsiteX241" fmla="*/ 273611 w 1878283"/>
                <a:gd name="connsiteY241" fmla="*/ 52507 h 437241"/>
                <a:gd name="connsiteX242" fmla="*/ 264835 w 1878283"/>
                <a:gd name="connsiteY242" fmla="*/ 67407 h 437241"/>
                <a:gd name="connsiteX243" fmla="*/ 231565 w 1878283"/>
                <a:gd name="connsiteY243" fmla="*/ 76796 h 437241"/>
                <a:gd name="connsiteX244" fmla="*/ 221768 w 1878283"/>
                <a:gd name="connsiteY244" fmla="*/ 110678 h 437241"/>
                <a:gd name="connsiteX245" fmla="*/ 266671 w 1878283"/>
                <a:gd name="connsiteY245" fmla="*/ 101493 h 437241"/>
                <a:gd name="connsiteX246" fmla="*/ 288715 w 1878283"/>
                <a:gd name="connsiteY246" fmla="*/ 116188 h 437241"/>
                <a:gd name="connsiteX247" fmla="*/ 285041 w 1878283"/>
                <a:gd name="connsiteY247" fmla="*/ 268249 h 437241"/>
                <a:gd name="connsiteX248" fmla="*/ 329741 w 1878283"/>
                <a:gd name="connsiteY248" fmla="*/ 290293 h 437241"/>
                <a:gd name="connsiteX249" fmla="*/ 315453 w 1878283"/>
                <a:gd name="connsiteY249" fmla="*/ 298457 h 437241"/>
                <a:gd name="connsiteX250" fmla="*/ 276877 w 1878283"/>
                <a:gd name="connsiteY250" fmla="*/ 295600 h 437241"/>
                <a:gd name="connsiteX251" fmla="*/ 273815 w 1878283"/>
                <a:gd name="connsiteY251" fmla="*/ 358056 h 437241"/>
                <a:gd name="connsiteX252" fmla="*/ 249731 w 1878283"/>
                <a:gd name="connsiteY252" fmla="*/ 417656 h 437241"/>
                <a:gd name="connsiteX253" fmla="*/ 200133 w 1878283"/>
                <a:gd name="connsiteY253" fmla="*/ 398674 h 437241"/>
                <a:gd name="connsiteX254" fmla="*/ 174822 w 1878283"/>
                <a:gd name="connsiteY254" fmla="*/ 376426 h 437241"/>
                <a:gd name="connsiteX255" fmla="*/ 183599 w 1878283"/>
                <a:gd name="connsiteY255" fmla="*/ 372344 h 437241"/>
                <a:gd name="connsiteX256" fmla="*/ 225850 w 1878283"/>
                <a:gd name="connsiteY256" fmla="*/ 380304 h 437241"/>
                <a:gd name="connsiteX257" fmla="*/ 240546 w 1878283"/>
                <a:gd name="connsiteY257" fmla="*/ 350504 h 437241"/>
                <a:gd name="connsiteX258" fmla="*/ 239321 w 1878283"/>
                <a:gd name="connsiteY258" fmla="*/ 303152 h 437241"/>
                <a:gd name="connsiteX259" fmla="*/ 213195 w 1878283"/>
                <a:gd name="connsiteY259" fmla="*/ 307438 h 437241"/>
                <a:gd name="connsiteX260" fmla="*/ 225442 w 1878283"/>
                <a:gd name="connsiteY260" fmla="*/ 336421 h 437241"/>
                <a:gd name="connsiteX261" fmla="*/ 198296 w 1878283"/>
                <a:gd name="connsiteY261" fmla="*/ 351525 h 437241"/>
                <a:gd name="connsiteX262" fmla="*/ 178904 w 1878283"/>
                <a:gd name="connsiteY262" fmla="*/ 325399 h 437241"/>
                <a:gd name="connsiteX263" fmla="*/ 146451 w 1878283"/>
                <a:gd name="connsiteY263" fmla="*/ 324991 h 437241"/>
                <a:gd name="connsiteX264" fmla="*/ 105834 w 1878283"/>
                <a:gd name="connsiteY264" fmla="*/ 305601 h 437241"/>
                <a:gd name="connsiteX265" fmla="*/ 170944 w 1878283"/>
                <a:gd name="connsiteY265" fmla="*/ 284986 h 437241"/>
                <a:gd name="connsiteX266" fmla="*/ 169924 w 1878283"/>
                <a:gd name="connsiteY266" fmla="*/ 263963 h 437241"/>
                <a:gd name="connsiteX267" fmla="*/ 167066 w 1878283"/>
                <a:gd name="connsiteY267" fmla="*/ 252125 h 437241"/>
                <a:gd name="connsiteX268" fmla="*/ 173190 w 1878283"/>
                <a:gd name="connsiteY268" fmla="*/ 252737 h 437241"/>
                <a:gd name="connsiteX269" fmla="*/ 191764 w 1878283"/>
                <a:gd name="connsiteY269" fmla="*/ 277026 h 437241"/>
                <a:gd name="connsiteX270" fmla="*/ 234627 w 1878283"/>
                <a:gd name="connsiteY270" fmla="*/ 271107 h 437241"/>
                <a:gd name="connsiteX271" fmla="*/ 232994 w 1878283"/>
                <a:gd name="connsiteY271" fmla="*/ 255390 h 437241"/>
                <a:gd name="connsiteX272" fmla="*/ 224013 w 1878283"/>
                <a:gd name="connsiteY272" fmla="*/ 250288 h 437241"/>
                <a:gd name="connsiteX273" fmla="*/ 191560 w 1878283"/>
                <a:gd name="connsiteY273" fmla="*/ 256207 h 437241"/>
                <a:gd name="connsiteX274" fmla="*/ 185232 w 1878283"/>
                <a:gd name="connsiteY274" fmla="*/ 221305 h 437241"/>
                <a:gd name="connsiteX275" fmla="*/ 151758 w 1878283"/>
                <a:gd name="connsiteY275" fmla="*/ 216610 h 437241"/>
                <a:gd name="connsiteX276" fmla="*/ 155636 w 1878283"/>
                <a:gd name="connsiteY276" fmla="*/ 248655 h 437241"/>
                <a:gd name="connsiteX277" fmla="*/ 143594 w 1878283"/>
                <a:gd name="connsiteY277" fmla="*/ 264371 h 437241"/>
                <a:gd name="connsiteX278" fmla="*/ 137879 w 1878283"/>
                <a:gd name="connsiteY278" fmla="*/ 252533 h 437241"/>
                <a:gd name="connsiteX279" fmla="*/ 133593 w 1878283"/>
                <a:gd name="connsiteY279" fmla="*/ 174768 h 437241"/>
                <a:gd name="connsiteX280" fmla="*/ 159514 w 1878283"/>
                <a:gd name="connsiteY280" fmla="*/ 121087 h 437241"/>
                <a:gd name="connsiteX281" fmla="*/ 188497 w 1878283"/>
                <a:gd name="connsiteY281" fmla="*/ 96390 h 437241"/>
                <a:gd name="connsiteX282" fmla="*/ 160535 w 1878283"/>
                <a:gd name="connsiteY282" fmla="*/ 86593 h 437241"/>
                <a:gd name="connsiteX283" fmla="*/ 160943 w 1878283"/>
                <a:gd name="connsiteY283" fmla="*/ 75571 h 437241"/>
                <a:gd name="connsiteX284" fmla="*/ 190130 w 1878283"/>
                <a:gd name="connsiteY284" fmla="*/ 61896 h 437241"/>
                <a:gd name="connsiteX285" fmla="*/ 190539 w 1878283"/>
                <a:gd name="connsiteY285" fmla="*/ 22095 h 437241"/>
                <a:gd name="connsiteX286" fmla="*/ 1251590 w 1878283"/>
                <a:gd name="connsiteY286" fmla="*/ 944 h 437241"/>
                <a:gd name="connsiteX287" fmla="*/ 1258632 w 1878283"/>
                <a:gd name="connsiteY287" fmla="*/ 9848 h 437241"/>
                <a:gd name="connsiteX288" fmla="*/ 1248631 w 1878283"/>
                <a:gd name="connsiteY288" fmla="*/ 49036 h 437241"/>
                <a:gd name="connsiteX289" fmla="*/ 1290065 w 1878283"/>
                <a:gd name="connsiteY289" fmla="*/ 85367 h 437241"/>
                <a:gd name="connsiteX290" fmla="*/ 1240671 w 1878283"/>
                <a:gd name="connsiteY290" fmla="*/ 79244 h 437241"/>
                <a:gd name="connsiteX291" fmla="*/ 1278022 w 1878283"/>
                <a:gd name="connsiteY291" fmla="*/ 100675 h 437241"/>
                <a:gd name="connsiteX292" fmla="*/ 1283125 w 1878283"/>
                <a:gd name="connsiteY292" fmla="*/ 123535 h 437241"/>
                <a:gd name="connsiteX293" fmla="*/ 1250672 w 1878283"/>
                <a:gd name="connsiteY293" fmla="*/ 119861 h 437241"/>
                <a:gd name="connsiteX294" fmla="*/ 1205768 w 1878283"/>
                <a:gd name="connsiteY294" fmla="*/ 124148 h 437241"/>
                <a:gd name="connsiteX295" fmla="*/ 1233323 w 1878283"/>
                <a:gd name="connsiteY295" fmla="*/ 105166 h 437241"/>
                <a:gd name="connsiteX296" fmla="*/ 1216178 w 1878283"/>
                <a:gd name="connsiteY296" fmla="*/ 93940 h 437241"/>
                <a:gd name="connsiteX297" fmla="*/ 1195971 w 1878283"/>
                <a:gd name="connsiteY297" fmla="*/ 122923 h 437241"/>
                <a:gd name="connsiteX298" fmla="*/ 1157599 w 1878283"/>
                <a:gd name="connsiteY298" fmla="*/ 157213 h 437241"/>
                <a:gd name="connsiteX299" fmla="*/ 1186990 w 1878283"/>
                <a:gd name="connsiteY299" fmla="*/ 150886 h 437241"/>
                <a:gd name="connsiteX300" fmla="*/ 1231894 w 1878283"/>
                <a:gd name="connsiteY300" fmla="*/ 142721 h 437241"/>
                <a:gd name="connsiteX301" fmla="*/ 1260469 w 1878283"/>
                <a:gd name="connsiteY301" fmla="*/ 175175 h 437241"/>
                <a:gd name="connsiteX302" fmla="*/ 1233323 w 1878283"/>
                <a:gd name="connsiteY302" fmla="*/ 209465 h 437241"/>
                <a:gd name="connsiteX303" fmla="*/ 1214749 w 1878283"/>
                <a:gd name="connsiteY303" fmla="*/ 221507 h 437241"/>
                <a:gd name="connsiteX304" fmla="*/ 1195563 w 1878283"/>
                <a:gd name="connsiteY304" fmla="*/ 231304 h 437241"/>
                <a:gd name="connsiteX305" fmla="*/ 1157395 w 1878283"/>
                <a:gd name="connsiteY305" fmla="*/ 233549 h 437241"/>
                <a:gd name="connsiteX306" fmla="*/ 1160456 w 1878283"/>
                <a:gd name="connsiteY306" fmla="*/ 226405 h 437241"/>
                <a:gd name="connsiteX307" fmla="*/ 1198216 w 1878283"/>
                <a:gd name="connsiteY307" fmla="*/ 191095 h 437241"/>
                <a:gd name="connsiteX308" fmla="*/ 1144128 w 1878283"/>
                <a:gd name="connsiteY308" fmla="*/ 207832 h 437241"/>
                <a:gd name="connsiteX309" fmla="*/ 1106775 w 1878283"/>
                <a:gd name="connsiteY309" fmla="*/ 175379 h 437241"/>
                <a:gd name="connsiteX310" fmla="*/ 1142291 w 1878283"/>
                <a:gd name="connsiteY310" fmla="*/ 150682 h 437241"/>
                <a:gd name="connsiteX311" fmla="*/ 1088610 w 1878283"/>
                <a:gd name="connsiteY311" fmla="*/ 122719 h 437241"/>
                <a:gd name="connsiteX312" fmla="*/ 1052687 w 1878283"/>
                <a:gd name="connsiteY312" fmla="*/ 151702 h 437241"/>
                <a:gd name="connsiteX313" fmla="*/ 994720 w 1878283"/>
                <a:gd name="connsiteY313" fmla="*/ 169868 h 437241"/>
                <a:gd name="connsiteX314" fmla="*/ 988189 w 1878283"/>
                <a:gd name="connsiteY314" fmla="*/ 161703 h 437241"/>
                <a:gd name="connsiteX315" fmla="*/ 1082691 w 1878283"/>
                <a:gd name="connsiteY315" fmla="*/ 95981 h 437241"/>
                <a:gd name="connsiteX316" fmla="*/ 1099427 w 1878283"/>
                <a:gd name="connsiteY316" fmla="*/ 63528 h 437241"/>
                <a:gd name="connsiteX317" fmla="*/ 1117185 w 1878283"/>
                <a:gd name="connsiteY317" fmla="*/ 10052 h 437241"/>
                <a:gd name="connsiteX318" fmla="*/ 1136168 w 1878283"/>
                <a:gd name="connsiteY318" fmla="*/ 20257 h 437241"/>
                <a:gd name="connsiteX319" fmla="*/ 1129228 w 1878283"/>
                <a:gd name="connsiteY319" fmla="*/ 58017 h 437241"/>
                <a:gd name="connsiteX320" fmla="*/ 1155762 w 1878283"/>
                <a:gd name="connsiteY320" fmla="*/ 81081 h 437241"/>
                <a:gd name="connsiteX321" fmla="*/ 1118205 w 1878283"/>
                <a:gd name="connsiteY321" fmla="*/ 88225 h 437241"/>
                <a:gd name="connsiteX322" fmla="*/ 1100244 w 1878283"/>
                <a:gd name="connsiteY322" fmla="*/ 109860 h 437241"/>
                <a:gd name="connsiteX323" fmla="*/ 1120860 w 1878283"/>
                <a:gd name="connsiteY323" fmla="*/ 117208 h 437241"/>
                <a:gd name="connsiteX324" fmla="*/ 1142291 w 1878283"/>
                <a:gd name="connsiteY324" fmla="*/ 100880 h 437241"/>
                <a:gd name="connsiteX325" fmla="*/ 1136780 w 1878283"/>
                <a:gd name="connsiteY325" fmla="*/ 121903 h 437241"/>
                <a:gd name="connsiteX326" fmla="*/ 1147394 w 1878283"/>
                <a:gd name="connsiteY326" fmla="*/ 145375 h 437241"/>
                <a:gd name="connsiteX327" fmla="*/ 1160048 w 1878283"/>
                <a:gd name="connsiteY327" fmla="*/ 142313 h 437241"/>
                <a:gd name="connsiteX328" fmla="*/ 1194746 w 1878283"/>
                <a:gd name="connsiteY328" fmla="*/ 101900 h 437241"/>
                <a:gd name="connsiteX329" fmla="*/ 1225975 w 1878283"/>
                <a:gd name="connsiteY329" fmla="*/ 51486 h 437241"/>
                <a:gd name="connsiteX330" fmla="*/ 1236793 w 1878283"/>
                <a:gd name="connsiteY330" fmla="*/ 13930 h 437241"/>
                <a:gd name="connsiteX331" fmla="*/ 1239650 w 1878283"/>
                <a:gd name="connsiteY331" fmla="*/ 1071 h 437241"/>
                <a:gd name="connsiteX332" fmla="*/ 1251590 w 1878283"/>
                <a:gd name="connsiteY332" fmla="*/ 944 h 43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1878283" h="437241">
                  <a:moveTo>
                    <a:pt x="160331" y="356422"/>
                  </a:moveTo>
                  <a:cubicBezTo>
                    <a:pt x="165434" y="359279"/>
                    <a:pt x="170129" y="362546"/>
                    <a:pt x="175232" y="365404"/>
                  </a:cubicBezTo>
                  <a:cubicBezTo>
                    <a:pt x="174824" y="369078"/>
                    <a:pt x="174415" y="372752"/>
                    <a:pt x="173599" y="376425"/>
                  </a:cubicBezTo>
                  <a:cubicBezTo>
                    <a:pt x="167884" y="370915"/>
                    <a:pt x="160943" y="364995"/>
                    <a:pt x="160331" y="356422"/>
                  </a:cubicBezTo>
                  <a:close/>
                  <a:moveTo>
                    <a:pt x="608142" y="349074"/>
                  </a:moveTo>
                  <a:cubicBezTo>
                    <a:pt x="610999" y="346829"/>
                    <a:pt x="614469" y="351932"/>
                    <a:pt x="611612" y="354177"/>
                  </a:cubicBezTo>
                  <a:cubicBezTo>
                    <a:pt x="608754" y="356218"/>
                    <a:pt x="605284" y="351115"/>
                    <a:pt x="608142" y="349074"/>
                  </a:cubicBezTo>
                  <a:close/>
                  <a:moveTo>
                    <a:pt x="1199416" y="313892"/>
                  </a:moveTo>
                  <a:cubicBezTo>
                    <a:pt x="1208830" y="314479"/>
                    <a:pt x="1218015" y="316724"/>
                    <a:pt x="1226383" y="321724"/>
                  </a:cubicBezTo>
                  <a:cubicBezTo>
                    <a:pt x="1227812" y="324582"/>
                    <a:pt x="1227200" y="328051"/>
                    <a:pt x="1227404" y="331113"/>
                  </a:cubicBezTo>
                  <a:cubicBezTo>
                    <a:pt x="1228629" y="331725"/>
                    <a:pt x="1231282" y="333154"/>
                    <a:pt x="1232507" y="333766"/>
                  </a:cubicBezTo>
                  <a:cubicBezTo>
                    <a:pt x="1228833" y="339073"/>
                    <a:pt x="1223118" y="342951"/>
                    <a:pt x="1217607" y="346217"/>
                  </a:cubicBezTo>
                  <a:cubicBezTo>
                    <a:pt x="1199441" y="347033"/>
                    <a:pt x="1180867" y="346013"/>
                    <a:pt x="1162906" y="351115"/>
                  </a:cubicBezTo>
                  <a:cubicBezTo>
                    <a:pt x="1133719" y="356014"/>
                    <a:pt x="1104327" y="360708"/>
                    <a:pt x="1077180" y="372955"/>
                  </a:cubicBezTo>
                  <a:cubicBezTo>
                    <a:pt x="1051258" y="378058"/>
                    <a:pt x="1016968" y="369281"/>
                    <a:pt x="1006763" y="342339"/>
                  </a:cubicBezTo>
                  <a:cubicBezTo>
                    <a:pt x="1044523" y="349483"/>
                    <a:pt x="1080038" y="327847"/>
                    <a:pt x="1117594" y="327643"/>
                  </a:cubicBezTo>
                  <a:cubicBezTo>
                    <a:pt x="1135147" y="323153"/>
                    <a:pt x="1153721" y="321928"/>
                    <a:pt x="1171070" y="316009"/>
                  </a:cubicBezTo>
                  <a:cubicBezTo>
                    <a:pt x="1180357" y="314376"/>
                    <a:pt x="1190001" y="313305"/>
                    <a:pt x="1199416" y="313892"/>
                  </a:cubicBezTo>
                  <a:close/>
                  <a:moveTo>
                    <a:pt x="1118282" y="222834"/>
                  </a:moveTo>
                  <a:cubicBezTo>
                    <a:pt x="1121778" y="223702"/>
                    <a:pt x="1125350" y="225488"/>
                    <a:pt x="1128615" y="226406"/>
                  </a:cubicBezTo>
                  <a:cubicBezTo>
                    <a:pt x="1120247" y="235795"/>
                    <a:pt x="1129840" y="244979"/>
                    <a:pt x="1134942" y="253144"/>
                  </a:cubicBezTo>
                  <a:cubicBezTo>
                    <a:pt x="1162497" y="249266"/>
                    <a:pt x="1190051" y="246000"/>
                    <a:pt x="1217810" y="242530"/>
                  </a:cubicBezTo>
                  <a:cubicBezTo>
                    <a:pt x="1219239" y="240897"/>
                    <a:pt x="1220667" y="239468"/>
                    <a:pt x="1222096" y="238040"/>
                  </a:cubicBezTo>
                  <a:cubicBezTo>
                    <a:pt x="1244956" y="245796"/>
                    <a:pt x="1271898" y="237632"/>
                    <a:pt x="1293942" y="250286"/>
                  </a:cubicBezTo>
                  <a:cubicBezTo>
                    <a:pt x="1302514" y="257022"/>
                    <a:pt x="1311291" y="265186"/>
                    <a:pt x="1314761" y="275801"/>
                  </a:cubicBezTo>
                  <a:cubicBezTo>
                    <a:pt x="1321496" y="303355"/>
                    <a:pt x="1309862" y="331114"/>
                    <a:pt x="1297820" y="355402"/>
                  </a:cubicBezTo>
                  <a:cubicBezTo>
                    <a:pt x="1288023" y="377446"/>
                    <a:pt x="1272307" y="396020"/>
                    <a:pt x="1253937" y="411532"/>
                  </a:cubicBezTo>
                  <a:cubicBezTo>
                    <a:pt x="1243936" y="421737"/>
                    <a:pt x="1228423" y="418676"/>
                    <a:pt x="1215973" y="416022"/>
                  </a:cubicBezTo>
                  <a:cubicBezTo>
                    <a:pt x="1203318" y="414185"/>
                    <a:pt x="1192297" y="407450"/>
                    <a:pt x="1179846" y="405000"/>
                  </a:cubicBezTo>
                  <a:cubicBezTo>
                    <a:pt x="1170865" y="401531"/>
                    <a:pt x="1160048" y="401326"/>
                    <a:pt x="1153108" y="393774"/>
                  </a:cubicBezTo>
                  <a:cubicBezTo>
                    <a:pt x="1155965" y="393162"/>
                    <a:pt x="1158823" y="392346"/>
                    <a:pt x="1161885" y="391938"/>
                  </a:cubicBezTo>
                  <a:cubicBezTo>
                    <a:pt x="1162497" y="385610"/>
                    <a:pt x="1157394" y="383977"/>
                    <a:pt x="1152292" y="385406"/>
                  </a:cubicBezTo>
                  <a:cubicBezTo>
                    <a:pt x="1151679" y="383161"/>
                    <a:pt x="1151271" y="380916"/>
                    <a:pt x="1150659" y="378875"/>
                  </a:cubicBezTo>
                  <a:cubicBezTo>
                    <a:pt x="1152904" y="378466"/>
                    <a:pt x="1155149" y="378058"/>
                    <a:pt x="1157394" y="377650"/>
                  </a:cubicBezTo>
                  <a:cubicBezTo>
                    <a:pt x="1165967" y="368669"/>
                    <a:pt x="1180458" y="373976"/>
                    <a:pt x="1191480" y="371935"/>
                  </a:cubicBezTo>
                  <a:cubicBezTo>
                    <a:pt x="1203318" y="371527"/>
                    <a:pt x="1214544" y="367036"/>
                    <a:pt x="1225566" y="362750"/>
                  </a:cubicBezTo>
                  <a:cubicBezTo>
                    <a:pt x="1246589" y="344789"/>
                    <a:pt x="1261897" y="316418"/>
                    <a:pt x="1256386" y="288047"/>
                  </a:cubicBezTo>
                  <a:cubicBezTo>
                    <a:pt x="1240466" y="280903"/>
                    <a:pt x="1221892" y="281107"/>
                    <a:pt x="1205359" y="287026"/>
                  </a:cubicBezTo>
                  <a:cubicBezTo>
                    <a:pt x="1184336" y="291313"/>
                    <a:pt x="1164130" y="298252"/>
                    <a:pt x="1143311" y="302947"/>
                  </a:cubicBezTo>
                  <a:cubicBezTo>
                    <a:pt x="1132901" y="304376"/>
                    <a:pt x="1126166" y="317234"/>
                    <a:pt x="1114736" y="313356"/>
                  </a:cubicBezTo>
                  <a:cubicBezTo>
                    <a:pt x="1100040" y="306008"/>
                    <a:pt x="1080650" y="293150"/>
                    <a:pt x="1085957" y="273964"/>
                  </a:cubicBezTo>
                  <a:cubicBezTo>
                    <a:pt x="1092692" y="257022"/>
                    <a:pt x="1091059" y="234774"/>
                    <a:pt x="1108408" y="224773"/>
                  </a:cubicBezTo>
                  <a:cubicBezTo>
                    <a:pt x="1111368" y="222018"/>
                    <a:pt x="1114787" y="221967"/>
                    <a:pt x="1118282" y="222834"/>
                  </a:cubicBezTo>
                  <a:close/>
                  <a:moveTo>
                    <a:pt x="154003" y="178646"/>
                  </a:moveTo>
                  <a:cubicBezTo>
                    <a:pt x="151962" y="185586"/>
                    <a:pt x="148492" y="193750"/>
                    <a:pt x="151554" y="200894"/>
                  </a:cubicBezTo>
                  <a:cubicBezTo>
                    <a:pt x="163188" y="201302"/>
                    <a:pt x="175230" y="203751"/>
                    <a:pt x="186457" y="200690"/>
                  </a:cubicBezTo>
                  <a:cubicBezTo>
                    <a:pt x="185844" y="193342"/>
                    <a:pt x="185844" y="185994"/>
                    <a:pt x="186253" y="178646"/>
                  </a:cubicBezTo>
                  <a:cubicBezTo>
                    <a:pt x="175639" y="176197"/>
                    <a:pt x="164617" y="176605"/>
                    <a:pt x="154003" y="178646"/>
                  </a:cubicBezTo>
                  <a:close/>
                  <a:moveTo>
                    <a:pt x="186866" y="143948"/>
                  </a:moveTo>
                  <a:cubicBezTo>
                    <a:pt x="176251" y="149663"/>
                    <a:pt x="165433" y="155990"/>
                    <a:pt x="157677" y="165583"/>
                  </a:cubicBezTo>
                  <a:cubicBezTo>
                    <a:pt x="168291" y="165379"/>
                    <a:pt x="177476" y="159868"/>
                    <a:pt x="187478" y="156603"/>
                  </a:cubicBezTo>
                  <a:cubicBezTo>
                    <a:pt x="187273" y="152316"/>
                    <a:pt x="187069" y="148030"/>
                    <a:pt x="186866" y="143948"/>
                  </a:cubicBezTo>
                  <a:close/>
                  <a:moveTo>
                    <a:pt x="251772" y="119250"/>
                  </a:moveTo>
                  <a:cubicBezTo>
                    <a:pt x="242383" y="119658"/>
                    <a:pt x="232790" y="122721"/>
                    <a:pt x="223809" y="126395"/>
                  </a:cubicBezTo>
                  <a:cubicBezTo>
                    <a:pt x="219114" y="130477"/>
                    <a:pt x="220951" y="138029"/>
                    <a:pt x="221768" y="143540"/>
                  </a:cubicBezTo>
                  <a:cubicBezTo>
                    <a:pt x="227279" y="143540"/>
                    <a:pt x="233810" y="142111"/>
                    <a:pt x="237688" y="147010"/>
                  </a:cubicBezTo>
                  <a:cubicBezTo>
                    <a:pt x="241566" y="151296"/>
                    <a:pt x="251568" y="157419"/>
                    <a:pt x="244424" y="163134"/>
                  </a:cubicBezTo>
                  <a:cubicBezTo>
                    <a:pt x="233402" y="168033"/>
                    <a:pt x="218298" y="172115"/>
                    <a:pt x="218094" y="187015"/>
                  </a:cubicBezTo>
                  <a:cubicBezTo>
                    <a:pt x="218910" y="187627"/>
                    <a:pt x="220747" y="188647"/>
                    <a:pt x="221768" y="189260"/>
                  </a:cubicBezTo>
                  <a:cubicBezTo>
                    <a:pt x="226462" y="183953"/>
                    <a:pt x="233198" y="184157"/>
                    <a:pt x="239117" y="186810"/>
                  </a:cubicBezTo>
                  <a:cubicBezTo>
                    <a:pt x="239729" y="185586"/>
                    <a:pt x="240750" y="183341"/>
                    <a:pt x="241158" y="182320"/>
                  </a:cubicBezTo>
                  <a:cubicBezTo>
                    <a:pt x="242179" y="182116"/>
                    <a:pt x="244220" y="181708"/>
                    <a:pt x="245240" y="181504"/>
                  </a:cubicBezTo>
                  <a:cubicBezTo>
                    <a:pt x="245648" y="182728"/>
                    <a:pt x="246465" y="185382"/>
                    <a:pt x="246669" y="186810"/>
                  </a:cubicBezTo>
                  <a:cubicBezTo>
                    <a:pt x="250343" y="189668"/>
                    <a:pt x="256058" y="192525"/>
                    <a:pt x="256466" y="197628"/>
                  </a:cubicBezTo>
                  <a:cubicBezTo>
                    <a:pt x="250547" y="211712"/>
                    <a:pt x="232994" y="214569"/>
                    <a:pt x="219319" y="216406"/>
                  </a:cubicBezTo>
                  <a:cubicBezTo>
                    <a:pt x="217686" y="223142"/>
                    <a:pt x="215032" y="231102"/>
                    <a:pt x="218910" y="237429"/>
                  </a:cubicBezTo>
                  <a:cubicBezTo>
                    <a:pt x="227891" y="247634"/>
                    <a:pt x="242587" y="241715"/>
                    <a:pt x="254221" y="243144"/>
                  </a:cubicBezTo>
                  <a:cubicBezTo>
                    <a:pt x="259936" y="238858"/>
                    <a:pt x="256670" y="230489"/>
                    <a:pt x="257895" y="224570"/>
                  </a:cubicBezTo>
                  <a:cubicBezTo>
                    <a:pt x="261569" y="195791"/>
                    <a:pt x="265243" y="166400"/>
                    <a:pt x="259324" y="137621"/>
                  </a:cubicBezTo>
                  <a:cubicBezTo>
                    <a:pt x="257691" y="131293"/>
                    <a:pt x="258711" y="122312"/>
                    <a:pt x="251772" y="119250"/>
                  </a:cubicBezTo>
                  <a:close/>
                  <a:moveTo>
                    <a:pt x="1616433" y="114963"/>
                  </a:moveTo>
                  <a:cubicBezTo>
                    <a:pt x="1628679" y="114147"/>
                    <a:pt x="1638272" y="122719"/>
                    <a:pt x="1645620" y="131292"/>
                  </a:cubicBezTo>
                  <a:cubicBezTo>
                    <a:pt x="1650110" y="152519"/>
                    <a:pt x="1638476" y="171501"/>
                    <a:pt x="1627250" y="188442"/>
                  </a:cubicBezTo>
                  <a:cubicBezTo>
                    <a:pt x="1621127" y="195994"/>
                    <a:pt x="1611942" y="202729"/>
                    <a:pt x="1612759" y="213547"/>
                  </a:cubicBezTo>
                  <a:cubicBezTo>
                    <a:pt x="1608064" y="230488"/>
                    <a:pt x="1602349" y="247224"/>
                    <a:pt x="1600716" y="264778"/>
                  </a:cubicBezTo>
                  <a:cubicBezTo>
                    <a:pt x="1601329" y="281719"/>
                    <a:pt x="1603982" y="298659"/>
                    <a:pt x="1608472" y="314988"/>
                  </a:cubicBezTo>
                  <a:cubicBezTo>
                    <a:pt x="1610514" y="321315"/>
                    <a:pt x="1620311" y="329276"/>
                    <a:pt x="1613167" y="335603"/>
                  </a:cubicBezTo>
                  <a:cubicBezTo>
                    <a:pt x="1608064" y="339481"/>
                    <a:pt x="1606636" y="346625"/>
                    <a:pt x="1601125" y="349686"/>
                  </a:cubicBezTo>
                  <a:cubicBezTo>
                    <a:pt x="1587653" y="348053"/>
                    <a:pt x="1578469" y="336623"/>
                    <a:pt x="1569284" y="327847"/>
                  </a:cubicBezTo>
                  <a:cubicBezTo>
                    <a:pt x="1555813" y="313355"/>
                    <a:pt x="1561732" y="291924"/>
                    <a:pt x="1556833" y="274371"/>
                  </a:cubicBezTo>
                  <a:cubicBezTo>
                    <a:pt x="1553772" y="264369"/>
                    <a:pt x="1556629" y="253552"/>
                    <a:pt x="1553568" y="243346"/>
                  </a:cubicBezTo>
                  <a:cubicBezTo>
                    <a:pt x="1536422" y="246612"/>
                    <a:pt x="1519889" y="252735"/>
                    <a:pt x="1502948" y="257022"/>
                  </a:cubicBezTo>
                  <a:cubicBezTo>
                    <a:pt x="1505193" y="253756"/>
                    <a:pt x="1507438" y="250694"/>
                    <a:pt x="1509888" y="247633"/>
                  </a:cubicBezTo>
                  <a:cubicBezTo>
                    <a:pt x="1504377" y="249674"/>
                    <a:pt x="1499070" y="251919"/>
                    <a:pt x="1493763" y="254368"/>
                  </a:cubicBezTo>
                  <a:cubicBezTo>
                    <a:pt x="1494376" y="256818"/>
                    <a:pt x="1494784" y="259471"/>
                    <a:pt x="1495396" y="261920"/>
                  </a:cubicBezTo>
                  <a:cubicBezTo>
                    <a:pt x="1492130" y="261512"/>
                    <a:pt x="1489069" y="260696"/>
                    <a:pt x="1488048" y="257226"/>
                  </a:cubicBezTo>
                  <a:cubicBezTo>
                    <a:pt x="1484987" y="256613"/>
                    <a:pt x="1481925" y="256001"/>
                    <a:pt x="1478863" y="255185"/>
                  </a:cubicBezTo>
                  <a:cubicBezTo>
                    <a:pt x="1481517" y="252939"/>
                    <a:pt x="1483966" y="250694"/>
                    <a:pt x="1486619" y="248449"/>
                  </a:cubicBezTo>
                  <a:cubicBezTo>
                    <a:pt x="1483558" y="247429"/>
                    <a:pt x="1478455" y="248857"/>
                    <a:pt x="1478047" y="244367"/>
                  </a:cubicBezTo>
                  <a:cubicBezTo>
                    <a:pt x="1484170" y="239877"/>
                    <a:pt x="1491110" y="236815"/>
                    <a:pt x="1498049" y="233753"/>
                  </a:cubicBezTo>
                  <a:cubicBezTo>
                    <a:pt x="1497845" y="240285"/>
                    <a:pt x="1491518" y="243551"/>
                    <a:pt x="1488048" y="248245"/>
                  </a:cubicBezTo>
                  <a:cubicBezTo>
                    <a:pt x="1492130" y="248041"/>
                    <a:pt x="1496212" y="247837"/>
                    <a:pt x="1500295" y="247429"/>
                  </a:cubicBezTo>
                  <a:cubicBezTo>
                    <a:pt x="1507643" y="235182"/>
                    <a:pt x="1516623" y="218445"/>
                    <a:pt x="1532748" y="218445"/>
                  </a:cubicBezTo>
                  <a:cubicBezTo>
                    <a:pt x="1537238" y="203546"/>
                    <a:pt x="1559895" y="202117"/>
                    <a:pt x="1559283" y="184972"/>
                  </a:cubicBezTo>
                  <a:cubicBezTo>
                    <a:pt x="1560915" y="177420"/>
                    <a:pt x="1557854" y="165990"/>
                    <a:pt x="1566426" y="161908"/>
                  </a:cubicBezTo>
                  <a:cubicBezTo>
                    <a:pt x="1573570" y="158234"/>
                    <a:pt x="1578469" y="166194"/>
                    <a:pt x="1583571" y="169868"/>
                  </a:cubicBezTo>
                  <a:cubicBezTo>
                    <a:pt x="1598675" y="155172"/>
                    <a:pt x="1613575" y="136598"/>
                    <a:pt x="1616433" y="114963"/>
                  </a:cubicBezTo>
                  <a:close/>
                  <a:moveTo>
                    <a:pt x="188294" y="108841"/>
                  </a:moveTo>
                  <a:cubicBezTo>
                    <a:pt x="177272" y="119046"/>
                    <a:pt x="167883" y="131089"/>
                    <a:pt x="160739" y="144152"/>
                  </a:cubicBezTo>
                  <a:cubicBezTo>
                    <a:pt x="169720" y="137008"/>
                    <a:pt x="180537" y="132926"/>
                    <a:pt x="189314" y="125782"/>
                  </a:cubicBezTo>
                  <a:cubicBezTo>
                    <a:pt x="189518" y="120066"/>
                    <a:pt x="188497" y="114556"/>
                    <a:pt x="188294" y="108841"/>
                  </a:cubicBezTo>
                  <a:close/>
                  <a:moveTo>
                    <a:pt x="720402" y="64957"/>
                  </a:moveTo>
                  <a:cubicBezTo>
                    <a:pt x="704278" y="62508"/>
                    <a:pt x="687745" y="66386"/>
                    <a:pt x="674070" y="75367"/>
                  </a:cubicBezTo>
                  <a:cubicBezTo>
                    <a:pt x="673457" y="87001"/>
                    <a:pt x="681418" y="96594"/>
                    <a:pt x="683663" y="107616"/>
                  </a:cubicBezTo>
                  <a:cubicBezTo>
                    <a:pt x="696317" y="94349"/>
                    <a:pt x="718769" y="84960"/>
                    <a:pt x="720402" y="64957"/>
                  </a:cubicBezTo>
                  <a:close/>
                  <a:moveTo>
                    <a:pt x="1238834" y="62303"/>
                  </a:moveTo>
                  <a:cubicBezTo>
                    <a:pt x="1236997" y="65365"/>
                    <a:pt x="1235364" y="68426"/>
                    <a:pt x="1233527" y="71488"/>
                  </a:cubicBezTo>
                  <a:cubicBezTo>
                    <a:pt x="1237405" y="69855"/>
                    <a:pt x="1241283" y="68222"/>
                    <a:pt x="1245161" y="66385"/>
                  </a:cubicBezTo>
                  <a:cubicBezTo>
                    <a:pt x="1242916" y="64957"/>
                    <a:pt x="1240875" y="63528"/>
                    <a:pt x="1238834" y="62303"/>
                  </a:cubicBezTo>
                  <a:close/>
                  <a:moveTo>
                    <a:pt x="1777064" y="54547"/>
                  </a:moveTo>
                  <a:cubicBezTo>
                    <a:pt x="1790126" y="56996"/>
                    <a:pt x="1804210" y="54343"/>
                    <a:pt x="1816252" y="60670"/>
                  </a:cubicBezTo>
                  <a:cubicBezTo>
                    <a:pt x="1822375" y="65365"/>
                    <a:pt x="1827478" y="71284"/>
                    <a:pt x="1831764" y="77815"/>
                  </a:cubicBezTo>
                  <a:cubicBezTo>
                    <a:pt x="1836459" y="88633"/>
                    <a:pt x="1827682" y="99247"/>
                    <a:pt x="1819314" y="105166"/>
                  </a:cubicBezTo>
                  <a:cubicBezTo>
                    <a:pt x="1811558" y="111085"/>
                    <a:pt x="1801761" y="103125"/>
                    <a:pt x="1793800" y="108023"/>
                  </a:cubicBezTo>
                  <a:cubicBezTo>
                    <a:pt x="1779513" y="112718"/>
                    <a:pt x="1766450" y="122719"/>
                    <a:pt x="1750734" y="121494"/>
                  </a:cubicBezTo>
                  <a:cubicBezTo>
                    <a:pt x="1738079" y="121290"/>
                    <a:pt x="1729098" y="131087"/>
                    <a:pt x="1719914" y="138027"/>
                  </a:cubicBezTo>
                  <a:cubicBezTo>
                    <a:pt x="1704197" y="148641"/>
                    <a:pt x="1687869" y="159662"/>
                    <a:pt x="1677051" y="175787"/>
                  </a:cubicBezTo>
                  <a:cubicBezTo>
                    <a:pt x="1693992" y="177011"/>
                    <a:pt x="1709708" y="169868"/>
                    <a:pt x="1725016" y="163540"/>
                  </a:cubicBezTo>
                  <a:cubicBezTo>
                    <a:pt x="1762368" y="148028"/>
                    <a:pt x="1802577" y="140272"/>
                    <a:pt x="1842786" y="137211"/>
                  </a:cubicBezTo>
                  <a:cubicBezTo>
                    <a:pt x="1855033" y="135374"/>
                    <a:pt x="1863809" y="144354"/>
                    <a:pt x="1874831" y="147008"/>
                  </a:cubicBezTo>
                  <a:cubicBezTo>
                    <a:pt x="1878505" y="157213"/>
                    <a:pt x="1879117" y="166602"/>
                    <a:pt x="1877280" y="177216"/>
                  </a:cubicBezTo>
                  <a:cubicBezTo>
                    <a:pt x="1873606" y="178236"/>
                    <a:pt x="1869932" y="179257"/>
                    <a:pt x="1866258" y="180277"/>
                  </a:cubicBezTo>
                  <a:cubicBezTo>
                    <a:pt x="1865034" y="182522"/>
                    <a:pt x="1863809" y="184972"/>
                    <a:pt x="1862789" y="187217"/>
                  </a:cubicBezTo>
                  <a:cubicBezTo>
                    <a:pt x="1837683" y="186809"/>
                    <a:pt x="1812987" y="190891"/>
                    <a:pt x="1788902" y="197218"/>
                  </a:cubicBezTo>
                  <a:cubicBezTo>
                    <a:pt x="1798291" y="211097"/>
                    <a:pt x="1802781" y="228446"/>
                    <a:pt x="1798495" y="244979"/>
                  </a:cubicBezTo>
                  <a:cubicBezTo>
                    <a:pt x="1799720" y="271309"/>
                    <a:pt x="1800740" y="297843"/>
                    <a:pt x="1799515" y="324173"/>
                  </a:cubicBezTo>
                  <a:cubicBezTo>
                    <a:pt x="1796658" y="345196"/>
                    <a:pt x="1793188" y="366219"/>
                    <a:pt x="1793800" y="387650"/>
                  </a:cubicBezTo>
                  <a:cubicBezTo>
                    <a:pt x="1791351" y="404183"/>
                    <a:pt x="1789106" y="424797"/>
                    <a:pt x="1772369" y="433574"/>
                  </a:cubicBezTo>
                  <a:cubicBezTo>
                    <a:pt x="1754612" y="440718"/>
                    <a:pt x="1735222" y="436023"/>
                    <a:pt x="1717464" y="431329"/>
                  </a:cubicBezTo>
                  <a:cubicBezTo>
                    <a:pt x="1700523" y="429492"/>
                    <a:pt x="1685215" y="421532"/>
                    <a:pt x="1670928" y="413163"/>
                  </a:cubicBezTo>
                  <a:cubicBezTo>
                    <a:pt x="1669703" y="405203"/>
                    <a:pt x="1678276" y="406836"/>
                    <a:pt x="1683378" y="405611"/>
                  </a:cubicBezTo>
                  <a:cubicBezTo>
                    <a:pt x="1691543" y="402346"/>
                    <a:pt x="1699503" y="398672"/>
                    <a:pt x="1707667" y="394998"/>
                  </a:cubicBezTo>
                  <a:cubicBezTo>
                    <a:pt x="1708075" y="393773"/>
                    <a:pt x="1708688" y="391528"/>
                    <a:pt x="1708892" y="390303"/>
                  </a:cubicBezTo>
                  <a:cubicBezTo>
                    <a:pt x="1718485" y="386834"/>
                    <a:pt x="1730119" y="385813"/>
                    <a:pt x="1737467" y="378261"/>
                  </a:cubicBezTo>
                  <a:cubicBezTo>
                    <a:pt x="1749509" y="360708"/>
                    <a:pt x="1746243" y="338256"/>
                    <a:pt x="1746856" y="318049"/>
                  </a:cubicBezTo>
                  <a:cubicBezTo>
                    <a:pt x="1748284" y="283964"/>
                    <a:pt x="1751550" y="248653"/>
                    <a:pt x="1739508" y="215996"/>
                  </a:cubicBezTo>
                  <a:cubicBezTo>
                    <a:pt x="1729303" y="220690"/>
                    <a:pt x="1720118" y="229671"/>
                    <a:pt x="1708075" y="228242"/>
                  </a:cubicBezTo>
                  <a:cubicBezTo>
                    <a:pt x="1690522" y="229059"/>
                    <a:pt x="1670928" y="228242"/>
                    <a:pt x="1657049" y="215792"/>
                  </a:cubicBezTo>
                  <a:cubicBezTo>
                    <a:pt x="1642353" y="202117"/>
                    <a:pt x="1650721" y="174154"/>
                    <a:pt x="1669907" y="169664"/>
                  </a:cubicBezTo>
                  <a:cubicBezTo>
                    <a:pt x="1688277" y="151702"/>
                    <a:pt x="1710525" y="137415"/>
                    <a:pt x="1725424" y="115779"/>
                  </a:cubicBezTo>
                  <a:cubicBezTo>
                    <a:pt x="1715219" y="107003"/>
                    <a:pt x="1706034" y="97206"/>
                    <a:pt x="1697462" y="87000"/>
                  </a:cubicBezTo>
                  <a:cubicBezTo>
                    <a:pt x="1709096" y="72304"/>
                    <a:pt x="1731548" y="76999"/>
                    <a:pt x="1746856" y="67610"/>
                  </a:cubicBezTo>
                  <a:cubicBezTo>
                    <a:pt x="1757265" y="63732"/>
                    <a:pt x="1764817" y="51281"/>
                    <a:pt x="1777064" y="54547"/>
                  </a:cubicBezTo>
                  <a:close/>
                  <a:moveTo>
                    <a:pt x="722647" y="53527"/>
                  </a:moveTo>
                  <a:cubicBezTo>
                    <a:pt x="741629" y="48425"/>
                    <a:pt x="763061" y="62508"/>
                    <a:pt x="766734" y="81490"/>
                  </a:cubicBezTo>
                  <a:cubicBezTo>
                    <a:pt x="767959" y="90879"/>
                    <a:pt x="758366" y="94757"/>
                    <a:pt x="750610" y="95777"/>
                  </a:cubicBezTo>
                  <a:cubicBezTo>
                    <a:pt x="725505" y="101492"/>
                    <a:pt x="704890" y="118433"/>
                    <a:pt x="682642" y="130680"/>
                  </a:cubicBezTo>
                  <a:cubicBezTo>
                    <a:pt x="712850" y="129251"/>
                    <a:pt x="743670" y="128026"/>
                    <a:pt x="772858" y="136803"/>
                  </a:cubicBezTo>
                  <a:cubicBezTo>
                    <a:pt x="793268" y="141906"/>
                    <a:pt x="815720" y="151090"/>
                    <a:pt x="824701" y="171297"/>
                  </a:cubicBezTo>
                  <a:cubicBezTo>
                    <a:pt x="823476" y="174971"/>
                    <a:pt x="822047" y="178849"/>
                    <a:pt x="820823" y="182523"/>
                  </a:cubicBezTo>
                  <a:cubicBezTo>
                    <a:pt x="799800" y="190891"/>
                    <a:pt x="776327" y="185993"/>
                    <a:pt x="754896" y="193341"/>
                  </a:cubicBezTo>
                  <a:cubicBezTo>
                    <a:pt x="753467" y="195586"/>
                    <a:pt x="752039" y="197831"/>
                    <a:pt x="750610" y="199872"/>
                  </a:cubicBezTo>
                  <a:cubicBezTo>
                    <a:pt x="747957" y="199872"/>
                    <a:pt x="745303" y="200076"/>
                    <a:pt x="742854" y="200076"/>
                  </a:cubicBezTo>
                  <a:cubicBezTo>
                    <a:pt x="728975" y="216405"/>
                    <a:pt x="719382" y="236203"/>
                    <a:pt x="701420" y="248654"/>
                  </a:cubicBezTo>
                  <a:cubicBezTo>
                    <a:pt x="695501" y="246613"/>
                    <a:pt x="689378" y="247225"/>
                    <a:pt x="684071" y="250286"/>
                  </a:cubicBezTo>
                  <a:cubicBezTo>
                    <a:pt x="707747" y="262329"/>
                    <a:pt x="734077" y="241102"/>
                    <a:pt x="757550" y="253756"/>
                  </a:cubicBezTo>
                  <a:cubicBezTo>
                    <a:pt x="771021" y="260084"/>
                    <a:pt x="776736" y="279066"/>
                    <a:pt x="765714" y="290087"/>
                  </a:cubicBezTo>
                  <a:cubicBezTo>
                    <a:pt x="746324" y="294986"/>
                    <a:pt x="726729" y="287842"/>
                    <a:pt x="707135" y="288659"/>
                  </a:cubicBezTo>
                  <a:cubicBezTo>
                    <a:pt x="709176" y="309273"/>
                    <a:pt x="714687" y="330501"/>
                    <a:pt x="708768" y="350911"/>
                  </a:cubicBezTo>
                  <a:cubicBezTo>
                    <a:pt x="706319" y="373159"/>
                    <a:pt x="691011" y="391937"/>
                    <a:pt x="672641" y="403367"/>
                  </a:cubicBezTo>
                  <a:cubicBezTo>
                    <a:pt x="664477" y="405204"/>
                    <a:pt x="655904" y="404591"/>
                    <a:pt x="648148" y="401734"/>
                  </a:cubicBezTo>
                  <a:cubicBezTo>
                    <a:pt x="634064" y="394998"/>
                    <a:pt x="628757" y="378670"/>
                    <a:pt x="616715" y="369689"/>
                  </a:cubicBezTo>
                  <a:cubicBezTo>
                    <a:pt x="615286" y="364382"/>
                    <a:pt x="614265" y="359076"/>
                    <a:pt x="613449" y="353565"/>
                  </a:cubicBezTo>
                  <a:cubicBezTo>
                    <a:pt x="627328" y="352748"/>
                    <a:pt x="639779" y="358871"/>
                    <a:pt x="652843" y="362545"/>
                  </a:cubicBezTo>
                  <a:cubicBezTo>
                    <a:pt x="659578" y="364791"/>
                    <a:pt x="663456" y="357443"/>
                    <a:pt x="665089" y="352136"/>
                  </a:cubicBezTo>
                  <a:cubicBezTo>
                    <a:pt x="668967" y="333562"/>
                    <a:pt x="671416" y="313764"/>
                    <a:pt x="664273" y="295598"/>
                  </a:cubicBezTo>
                  <a:cubicBezTo>
                    <a:pt x="653251" y="296823"/>
                    <a:pt x="642636" y="300497"/>
                    <a:pt x="633247" y="306212"/>
                  </a:cubicBezTo>
                  <a:cubicBezTo>
                    <a:pt x="621409" y="312539"/>
                    <a:pt x="608142" y="306008"/>
                    <a:pt x="596712" y="302130"/>
                  </a:cubicBezTo>
                  <a:cubicBezTo>
                    <a:pt x="584057" y="297639"/>
                    <a:pt x="573036" y="286618"/>
                    <a:pt x="573036" y="272534"/>
                  </a:cubicBezTo>
                  <a:cubicBezTo>
                    <a:pt x="596508" y="277637"/>
                    <a:pt x="620593" y="269677"/>
                    <a:pt x="642840" y="262533"/>
                  </a:cubicBezTo>
                  <a:cubicBezTo>
                    <a:pt x="639371" y="258859"/>
                    <a:pt x="632023" y="255185"/>
                    <a:pt x="635493" y="249062"/>
                  </a:cubicBezTo>
                  <a:cubicBezTo>
                    <a:pt x="638962" y="240489"/>
                    <a:pt x="649373" y="239877"/>
                    <a:pt x="656108" y="234978"/>
                  </a:cubicBezTo>
                  <a:cubicBezTo>
                    <a:pt x="665905" y="227835"/>
                    <a:pt x="674682" y="218650"/>
                    <a:pt x="679172" y="207220"/>
                  </a:cubicBezTo>
                  <a:cubicBezTo>
                    <a:pt x="667334" y="216405"/>
                    <a:pt x="654680" y="227222"/>
                    <a:pt x="638554" y="227018"/>
                  </a:cubicBezTo>
                  <a:cubicBezTo>
                    <a:pt x="620184" y="225590"/>
                    <a:pt x="602223" y="219058"/>
                    <a:pt x="586711" y="209261"/>
                  </a:cubicBezTo>
                  <a:cubicBezTo>
                    <a:pt x="586099" y="204158"/>
                    <a:pt x="592426" y="204362"/>
                    <a:pt x="595692" y="203750"/>
                  </a:cubicBezTo>
                  <a:cubicBezTo>
                    <a:pt x="610796" y="202525"/>
                    <a:pt x="623042" y="193136"/>
                    <a:pt x="636309" y="186809"/>
                  </a:cubicBezTo>
                  <a:cubicBezTo>
                    <a:pt x="662027" y="173746"/>
                    <a:pt x="691623" y="165786"/>
                    <a:pt x="720402" y="171297"/>
                  </a:cubicBezTo>
                  <a:cubicBezTo>
                    <a:pt x="732444" y="170072"/>
                    <a:pt x="742242" y="162112"/>
                    <a:pt x="754080" y="160071"/>
                  </a:cubicBezTo>
                  <a:cubicBezTo>
                    <a:pt x="722035" y="149662"/>
                    <a:pt x="687745" y="155173"/>
                    <a:pt x="654884" y="159051"/>
                  </a:cubicBezTo>
                  <a:cubicBezTo>
                    <a:pt x="633247" y="161296"/>
                    <a:pt x="612837" y="169460"/>
                    <a:pt x="593242" y="178441"/>
                  </a:cubicBezTo>
                  <a:cubicBezTo>
                    <a:pt x="579159" y="185789"/>
                    <a:pt x="567933" y="198239"/>
                    <a:pt x="562422" y="213139"/>
                  </a:cubicBezTo>
                  <a:cubicBezTo>
                    <a:pt x="552625" y="229059"/>
                    <a:pt x="549359" y="247837"/>
                    <a:pt x="552217" y="266207"/>
                  </a:cubicBezTo>
                  <a:cubicBezTo>
                    <a:pt x="546502" y="277025"/>
                    <a:pt x="532418" y="274167"/>
                    <a:pt x="523642" y="280494"/>
                  </a:cubicBezTo>
                  <a:cubicBezTo>
                    <a:pt x="519764" y="276208"/>
                    <a:pt x="515273" y="272126"/>
                    <a:pt x="514253" y="266207"/>
                  </a:cubicBezTo>
                  <a:cubicBezTo>
                    <a:pt x="510375" y="244571"/>
                    <a:pt x="515886" y="222732"/>
                    <a:pt x="518335" y="201301"/>
                  </a:cubicBezTo>
                  <a:cubicBezTo>
                    <a:pt x="522009" y="180482"/>
                    <a:pt x="535276" y="160888"/>
                    <a:pt x="555687" y="153540"/>
                  </a:cubicBezTo>
                  <a:cubicBezTo>
                    <a:pt x="567117" y="151499"/>
                    <a:pt x="578547" y="148641"/>
                    <a:pt x="589773" y="145375"/>
                  </a:cubicBezTo>
                  <a:cubicBezTo>
                    <a:pt x="579975" y="135578"/>
                    <a:pt x="574669" y="121903"/>
                    <a:pt x="562830" y="114555"/>
                  </a:cubicBezTo>
                  <a:cubicBezTo>
                    <a:pt x="562830" y="102309"/>
                    <a:pt x="551809" y="94349"/>
                    <a:pt x="550380" y="82510"/>
                  </a:cubicBezTo>
                  <a:cubicBezTo>
                    <a:pt x="551196" y="75979"/>
                    <a:pt x="558136" y="68631"/>
                    <a:pt x="565076" y="71693"/>
                  </a:cubicBezTo>
                  <a:cubicBezTo>
                    <a:pt x="574873" y="77000"/>
                    <a:pt x="584466" y="82306"/>
                    <a:pt x="593855" y="88225"/>
                  </a:cubicBezTo>
                  <a:cubicBezTo>
                    <a:pt x="600386" y="92716"/>
                    <a:pt x="602835" y="77816"/>
                    <a:pt x="609775" y="82102"/>
                  </a:cubicBezTo>
                  <a:cubicBezTo>
                    <a:pt x="611408" y="89450"/>
                    <a:pt x="610183" y="98635"/>
                    <a:pt x="617123" y="103329"/>
                  </a:cubicBezTo>
                  <a:cubicBezTo>
                    <a:pt x="627124" y="110473"/>
                    <a:pt x="632227" y="121699"/>
                    <a:pt x="639779" y="130884"/>
                  </a:cubicBezTo>
                  <a:cubicBezTo>
                    <a:pt x="644677" y="129047"/>
                    <a:pt x="649373" y="127006"/>
                    <a:pt x="654067" y="124965"/>
                  </a:cubicBezTo>
                  <a:cubicBezTo>
                    <a:pt x="633043" y="113535"/>
                    <a:pt x="628553" y="87205"/>
                    <a:pt x="621001" y="66590"/>
                  </a:cubicBezTo>
                  <a:cubicBezTo>
                    <a:pt x="618348" y="61487"/>
                    <a:pt x="622430" y="53527"/>
                    <a:pt x="629369" y="53731"/>
                  </a:cubicBezTo>
                  <a:cubicBezTo>
                    <a:pt x="645698" y="49649"/>
                    <a:pt x="654680" y="73938"/>
                    <a:pt x="670600" y="66794"/>
                  </a:cubicBezTo>
                  <a:cubicBezTo>
                    <a:pt x="687337" y="60059"/>
                    <a:pt x="704482" y="54752"/>
                    <a:pt x="722647" y="53527"/>
                  </a:cubicBezTo>
                  <a:close/>
                  <a:moveTo>
                    <a:pt x="66850" y="42301"/>
                  </a:moveTo>
                  <a:cubicBezTo>
                    <a:pt x="75627" y="55568"/>
                    <a:pt x="81546" y="70264"/>
                    <a:pt x="88078" y="84755"/>
                  </a:cubicBezTo>
                  <a:cubicBezTo>
                    <a:pt x="93384" y="103737"/>
                    <a:pt x="120326" y="91491"/>
                    <a:pt x="129715" y="106595"/>
                  </a:cubicBezTo>
                  <a:cubicBezTo>
                    <a:pt x="129715" y="112514"/>
                    <a:pt x="130328" y="118637"/>
                    <a:pt x="131961" y="124352"/>
                  </a:cubicBezTo>
                  <a:cubicBezTo>
                    <a:pt x="129715" y="134149"/>
                    <a:pt x="118489" y="136599"/>
                    <a:pt x="111550" y="142313"/>
                  </a:cubicBezTo>
                  <a:cubicBezTo>
                    <a:pt x="102569" y="153744"/>
                    <a:pt x="88690" y="160275"/>
                    <a:pt x="79505" y="171501"/>
                  </a:cubicBezTo>
                  <a:cubicBezTo>
                    <a:pt x="67054" y="214772"/>
                    <a:pt x="74402" y="259879"/>
                    <a:pt x="72157" y="303966"/>
                  </a:cubicBezTo>
                  <a:cubicBezTo>
                    <a:pt x="70116" y="322540"/>
                    <a:pt x="78893" y="340502"/>
                    <a:pt x="77056" y="359075"/>
                  </a:cubicBezTo>
                  <a:cubicBezTo>
                    <a:pt x="78280" y="369077"/>
                    <a:pt x="80526" y="379078"/>
                    <a:pt x="80934" y="389283"/>
                  </a:cubicBezTo>
                  <a:cubicBezTo>
                    <a:pt x="70728" y="396427"/>
                    <a:pt x="58074" y="394998"/>
                    <a:pt x="46440" y="395406"/>
                  </a:cubicBezTo>
                  <a:cubicBezTo>
                    <a:pt x="38479" y="395202"/>
                    <a:pt x="36437" y="385813"/>
                    <a:pt x="36233" y="379486"/>
                  </a:cubicBezTo>
                  <a:cubicBezTo>
                    <a:pt x="33988" y="314988"/>
                    <a:pt x="30518" y="250286"/>
                    <a:pt x="32151" y="185788"/>
                  </a:cubicBezTo>
                  <a:cubicBezTo>
                    <a:pt x="20925" y="172317"/>
                    <a:pt x="-1731" y="163745"/>
                    <a:pt x="106" y="143742"/>
                  </a:cubicBezTo>
                  <a:cubicBezTo>
                    <a:pt x="12761" y="141905"/>
                    <a:pt x="24804" y="137415"/>
                    <a:pt x="36233" y="131904"/>
                  </a:cubicBezTo>
                  <a:cubicBezTo>
                    <a:pt x="41132" y="111289"/>
                    <a:pt x="42766" y="90266"/>
                    <a:pt x="43990" y="69243"/>
                  </a:cubicBezTo>
                  <a:cubicBezTo>
                    <a:pt x="47052" y="58834"/>
                    <a:pt x="52767" y="49445"/>
                    <a:pt x="61339" y="42709"/>
                  </a:cubicBezTo>
                  <a:cubicBezTo>
                    <a:pt x="62768" y="42709"/>
                    <a:pt x="65422" y="42505"/>
                    <a:pt x="66850" y="42301"/>
                  </a:cubicBezTo>
                  <a:close/>
                  <a:moveTo>
                    <a:pt x="1603778" y="23728"/>
                  </a:moveTo>
                  <a:cubicBezTo>
                    <a:pt x="1619086" y="22503"/>
                    <a:pt x="1627658" y="36791"/>
                    <a:pt x="1636027" y="47200"/>
                  </a:cubicBezTo>
                  <a:cubicBezTo>
                    <a:pt x="1639701" y="56589"/>
                    <a:pt x="1637659" y="67611"/>
                    <a:pt x="1633782" y="76592"/>
                  </a:cubicBezTo>
                  <a:cubicBezTo>
                    <a:pt x="1622351" y="89654"/>
                    <a:pt x="1610921" y="102921"/>
                    <a:pt x="1596430" y="112923"/>
                  </a:cubicBezTo>
                  <a:cubicBezTo>
                    <a:pt x="1585000" y="120475"/>
                    <a:pt x="1577244" y="133742"/>
                    <a:pt x="1563159" y="136395"/>
                  </a:cubicBezTo>
                  <a:cubicBezTo>
                    <a:pt x="1557649" y="137415"/>
                    <a:pt x="1556220" y="144763"/>
                    <a:pt x="1550709" y="145988"/>
                  </a:cubicBezTo>
                  <a:cubicBezTo>
                    <a:pt x="1545402" y="143743"/>
                    <a:pt x="1540504" y="140273"/>
                    <a:pt x="1534584" y="140681"/>
                  </a:cubicBezTo>
                  <a:cubicBezTo>
                    <a:pt x="1531727" y="138844"/>
                    <a:pt x="1529074" y="137007"/>
                    <a:pt x="1526216" y="135170"/>
                  </a:cubicBezTo>
                  <a:cubicBezTo>
                    <a:pt x="1529278" y="119046"/>
                    <a:pt x="1547035" y="114760"/>
                    <a:pt x="1555403" y="102309"/>
                  </a:cubicBezTo>
                  <a:cubicBezTo>
                    <a:pt x="1557444" y="102105"/>
                    <a:pt x="1559690" y="101697"/>
                    <a:pt x="1561935" y="101493"/>
                  </a:cubicBezTo>
                  <a:cubicBezTo>
                    <a:pt x="1562343" y="89246"/>
                    <a:pt x="1574590" y="82511"/>
                    <a:pt x="1580918" y="72918"/>
                  </a:cubicBezTo>
                  <a:cubicBezTo>
                    <a:pt x="1593368" y="59242"/>
                    <a:pt x="1597042" y="40465"/>
                    <a:pt x="1603778" y="23728"/>
                  </a:cubicBezTo>
                  <a:close/>
                  <a:moveTo>
                    <a:pt x="279733" y="22503"/>
                  </a:moveTo>
                  <a:cubicBezTo>
                    <a:pt x="286265" y="22911"/>
                    <a:pt x="290143" y="29034"/>
                    <a:pt x="294429" y="33321"/>
                  </a:cubicBezTo>
                  <a:cubicBezTo>
                    <a:pt x="303818" y="43731"/>
                    <a:pt x="313411" y="57202"/>
                    <a:pt x="310554" y="71898"/>
                  </a:cubicBezTo>
                  <a:cubicBezTo>
                    <a:pt x="307900" y="82103"/>
                    <a:pt x="292388" y="80062"/>
                    <a:pt x="288918" y="71490"/>
                  </a:cubicBezTo>
                  <a:cubicBezTo>
                    <a:pt x="285857" y="64346"/>
                    <a:pt x="278917" y="60876"/>
                    <a:pt x="271365" y="60468"/>
                  </a:cubicBezTo>
                  <a:cubicBezTo>
                    <a:pt x="274631" y="57202"/>
                    <a:pt x="278509" y="54345"/>
                    <a:pt x="281570" y="50671"/>
                  </a:cubicBezTo>
                  <a:cubicBezTo>
                    <a:pt x="285244" y="41282"/>
                    <a:pt x="272998" y="31484"/>
                    <a:pt x="279733" y="22503"/>
                  </a:cubicBezTo>
                  <a:close/>
                  <a:moveTo>
                    <a:pt x="190539" y="22095"/>
                  </a:moveTo>
                  <a:cubicBezTo>
                    <a:pt x="195846" y="23728"/>
                    <a:pt x="201357" y="22503"/>
                    <a:pt x="206664" y="22911"/>
                  </a:cubicBezTo>
                  <a:cubicBezTo>
                    <a:pt x="209113" y="26789"/>
                    <a:pt x="210338" y="31484"/>
                    <a:pt x="205439" y="33933"/>
                  </a:cubicBezTo>
                  <a:cubicBezTo>
                    <a:pt x="213808" y="35770"/>
                    <a:pt x="216053" y="44547"/>
                    <a:pt x="217890" y="51691"/>
                  </a:cubicBezTo>
                  <a:cubicBezTo>
                    <a:pt x="227687" y="44955"/>
                    <a:pt x="238709" y="39852"/>
                    <a:pt x="250343" y="38015"/>
                  </a:cubicBezTo>
                  <a:cubicBezTo>
                    <a:pt x="259528" y="39852"/>
                    <a:pt x="268713" y="44139"/>
                    <a:pt x="273611" y="52507"/>
                  </a:cubicBezTo>
                  <a:cubicBezTo>
                    <a:pt x="270754" y="57406"/>
                    <a:pt x="268304" y="62712"/>
                    <a:pt x="264835" y="67407"/>
                  </a:cubicBezTo>
                  <a:cubicBezTo>
                    <a:pt x="253813" y="70264"/>
                    <a:pt x="240954" y="69244"/>
                    <a:pt x="231565" y="76796"/>
                  </a:cubicBezTo>
                  <a:cubicBezTo>
                    <a:pt x="223401" y="85981"/>
                    <a:pt x="220543" y="98635"/>
                    <a:pt x="221768" y="110678"/>
                  </a:cubicBezTo>
                  <a:cubicBezTo>
                    <a:pt x="237280" y="109249"/>
                    <a:pt x="250955" y="99452"/>
                    <a:pt x="266671" y="101493"/>
                  </a:cubicBezTo>
                  <a:cubicBezTo>
                    <a:pt x="276060" y="101084"/>
                    <a:pt x="285653" y="107004"/>
                    <a:pt x="288715" y="116188"/>
                  </a:cubicBezTo>
                  <a:cubicBezTo>
                    <a:pt x="296879" y="166808"/>
                    <a:pt x="286878" y="217631"/>
                    <a:pt x="285041" y="268249"/>
                  </a:cubicBezTo>
                  <a:cubicBezTo>
                    <a:pt x="301982" y="267841"/>
                    <a:pt x="328108" y="267841"/>
                    <a:pt x="329741" y="290293"/>
                  </a:cubicBezTo>
                  <a:cubicBezTo>
                    <a:pt x="324842" y="292742"/>
                    <a:pt x="320148" y="295600"/>
                    <a:pt x="315453" y="298457"/>
                  </a:cubicBezTo>
                  <a:cubicBezTo>
                    <a:pt x="302798" y="295600"/>
                    <a:pt x="289736" y="293559"/>
                    <a:pt x="276877" y="295600"/>
                  </a:cubicBezTo>
                  <a:cubicBezTo>
                    <a:pt x="277285" y="316419"/>
                    <a:pt x="277897" y="337442"/>
                    <a:pt x="273815" y="358056"/>
                  </a:cubicBezTo>
                  <a:cubicBezTo>
                    <a:pt x="268508" y="378875"/>
                    <a:pt x="269937" y="404593"/>
                    <a:pt x="249731" y="417656"/>
                  </a:cubicBezTo>
                  <a:cubicBezTo>
                    <a:pt x="230136" y="425412"/>
                    <a:pt x="216869" y="404389"/>
                    <a:pt x="200133" y="398674"/>
                  </a:cubicBezTo>
                  <a:cubicBezTo>
                    <a:pt x="188702" y="395204"/>
                    <a:pt x="181559" y="385815"/>
                    <a:pt x="174822" y="376426"/>
                  </a:cubicBezTo>
                  <a:cubicBezTo>
                    <a:pt x="177680" y="374997"/>
                    <a:pt x="180741" y="373773"/>
                    <a:pt x="183599" y="372344"/>
                  </a:cubicBezTo>
                  <a:cubicBezTo>
                    <a:pt x="197274" y="377242"/>
                    <a:pt x="210950" y="386223"/>
                    <a:pt x="225850" y="380304"/>
                  </a:cubicBezTo>
                  <a:cubicBezTo>
                    <a:pt x="241158" y="379896"/>
                    <a:pt x="238505" y="361118"/>
                    <a:pt x="240546" y="350504"/>
                  </a:cubicBezTo>
                  <a:cubicBezTo>
                    <a:pt x="245036" y="334788"/>
                    <a:pt x="239525" y="319072"/>
                    <a:pt x="239321" y="303152"/>
                  </a:cubicBezTo>
                  <a:cubicBezTo>
                    <a:pt x="230340" y="302539"/>
                    <a:pt x="221768" y="305193"/>
                    <a:pt x="213195" y="307438"/>
                  </a:cubicBezTo>
                  <a:cubicBezTo>
                    <a:pt x="216665" y="317439"/>
                    <a:pt x="221768" y="326624"/>
                    <a:pt x="225442" y="336421"/>
                  </a:cubicBezTo>
                  <a:cubicBezTo>
                    <a:pt x="226258" y="349892"/>
                    <a:pt x="209726" y="360302"/>
                    <a:pt x="198296" y="351525"/>
                  </a:cubicBezTo>
                  <a:cubicBezTo>
                    <a:pt x="186457" y="347647"/>
                    <a:pt x="185029" y="334584"/>
                    <a:pt x="178904" y="325399"/>
                  </a:cubicBezTo>
                  <a:cubicBezTo>
                    <a:pt x="168087" y="323970"/>
                    <a:pt x="157269" y="323970"/>
                    <a:pt x="146451" y="324991"/>
                  </a:cubicBezTo>
                  <a:cubicBezTo>
                    <a:pt x="131756" y="322134"/>
                    <a:pt x="116856" y="315602"/>
                    <a:pt x="105834" y="305601"/>
                  </a:cubicBezTo>
                  <a:cubicBezTo>
                    <a:pt x="126245" y="294579"/>
                    <a:pt x="150125" y="294783"/>
                    <a:pt x="170944" y="284986"/>
                  </a:cubicBezTo>
                  <a:cubicBezTo>
                    <a:pt x="169720" y="278250"/>
                    <a:pt x="161963" y="268657"/>
                    <a:pt x="169924" y="263963"/>
                  </a:cubicBezTo>
                  <a:cubicBezTo>
                    <a:pt x="168699" y="260085"/>
                    <a:pt x="167883" y="256207"/>
                    <a:pt x="167066" y="252125"/>
                  </a:cubicBezTo>
                  <a:cubicBezTo>
                    <a:pt x="168699" y="252329"/>
                    <a:pt x="171761" y="252533"/>
                    <a:pt x="173190" y="252737"/>
                  </a:cubicBezTo>
                  <a:cubicBezTo>
                    <a:pt x="179313" y="260901"/>
                    <a:pt x="188294" y="266820"/>
                    <a:pt x="191764" y="277026"/>
                  </a:cubicBezTo>
                  <a:cubicBezTo>
                    <a:pt x="206256" y="280087"/>
                    <a:pt x="220747" y="274781"/>
                    <a:pt x="234627" y="271107"/>
                  </a:cubicBezTo>
                  <a:cubicBezTo>
                    <a:pt x="234014" y="265800"/>
                    <a:pt x="233606" y="260493"/>
                    <a:pt x="232994" y="255390"/>
                  </a:cubicBezTo>
                  <a:cubicBezTo>
                    <a:pt x="229932" y="253758"/>
                    <a:pt x="226871" y="251921"/>
                    <a:pt x="224013" y="250288"/>
                  </a:cubicBezTo>
                  <a:cubicBezTo>
                    <a:pt x="213604" y="254166"/>
                    <a:pt x="202786" y="263555"/>
                    <a:pt x="191560" y="256207"/>
                  </a:cubicBezTo>
                  <a:cubicBezTo>
                    <a:pt x="186660" y="245185"/>
                    <a:pt x="184007" y="233347"/>
                    <a:pt x="185232" y="221305"/>
                  </a:cubicBezTo>
                  <a:cubicBezTo>
                    <a:pt x="174006" y="219468"/>
                    <a:pt x="162780" y="219264"/>
                    <a:pt x="151758" y="216610"/>
                  </a:cubicBezTo>
                  <a:cubicBezTo>
                    <a:pt x="152575" y="227428"/>
                    <a:pt x="152983" y="238041"/>
                    <a:pt x="155636" y="248655"/>
                  </a:cubicBezTo>
                  <a:cubicBezTo>
                    <a:pt x="156248" y="256003"/>
                    <a:pt x="149309" y="261105"/>
                    <a:pt x="143594" y="264371"/>
                  </a:cubicBezTo>
                  <a:cubicBezTo>
                    <a:pt x="140940" y="260901"/>
                    <a:pt x="137879" y="257227"/>
                    <a:pt x="137879" y="252533"/>
                  </a:cubicBezTo>
                  <a:cubicBezTo>
                    <a:pt x="136654" y="226611"/>
                    <a:pt x="132368" y="200894"/>
                    <a:pt x="133593" y="174768"/>
                  </a:cubicBezTo>
                  <a:cubicBezTo>
                    <a:pt x="132776" y="153541"/>
                    <a:pt x="147472" y="136804"/>
                    <a:pt x="159514" y="121087"/>
                  </a:cubicBezTo>
                  <a:cubicBezTo>
                    <a:pt x="167474" y="111086"/>
                    <a:pt x="175435" y="99656"/>
                    <a:pt x="188497" y="96390"/>
                  </a:cubicBezTo>
                  <a:cubicBezTo>
                    <a:pt x="179517" y="92308"/>
                    <a:pt x="167474" y="95165"/>
                    <a:pt x="160535" y="86593"/>
                  </a:cubicBezTo>
                  <a:cubicBezTo>
                    <a:pt x="156861" y="83939"/>
                    <a:pt x="156861" y="78020"/>
                    <a:pt x="160943" y="75571"/>
                  </a:cubicBezTo>
                  <a:cubicBezTo>
                    <a:pt x="168903" y="67611"/>
                    <a:pt x="180946" y="67611"/>
                    <a:pt x="190130" y="61896"/>
                  </a:cubicBezTo>
                  <a:cubicBezTo>
                    <a:pt x="188702" y="49037"/>
                    <a:pt x="192785" y="35566"/>
                    <a:pt x="190539" y="22095"/>
                  </a:cubicBezTo>
                  <a:close/>
                  <a:moveTo>
                    <a:pt x="1251590" y="944"/>
                  </a:moveTo>
                  <a:cubicBezTo>
                    <a:pt x="1255366" y="2296"/>
                    <a:pt x="1258326" y="5154"/>
                    <a:pt x="1258632" y="9848"/>
                  </a:cubicBezTo>
                  <a:cubicBezTo>
                    <a:pt x="1256591" y="23115"/>
                    <a:pt x="1253121" y="36382"/>
                    <a:pt x="1248631" y="49036"/>
                  </a:cubicBezTo>
                  <a:cubicBezTo>
                    <a:pt x="1267817" y="51894"/>
                    <a:pt x="1290881" y="62711"/>
                    <a:pt x="1290065" y="85367"/>
                  </a:cubicBezTo>
                  <a:cubicBezTo>
                    <a:pt x="1273736" y="98022"/>
                    <a:pt x="1258020" y="71284"/>
                    <a:pt x="1240671" y="79244"/>
                  </a:cubicBezTo>
                  <a:cubicBezTo>
                    <a:pt x="1253529" y="85571"/>
                    <a:pt x="1269246" y="88021"/>
                    <a:pt x="1278022" y="100675"/>
                  </a:cubicBezTo>
                  <a:cubicBezTo>
                    <a:pt x="1280063" y="108227"/>
                    <a:pt x="1282308" y="115779"/>
                    <a:pt x="1283125" y="123535"/>
                  </a:cubicBezTo>
                  <a:cubicBezTo>
                    <a:pt x="1272103" y="127618"/>
                    <a:pt x="1261081" y="122923"/>
                    <a:pt x="1250672" y="119861"/>
                  </a:cubicBezTo>
                  <a:cubicBezTo>
                    <a:pt x="1235772" y="114963"/>
                    <a:pt x="1219648" y="130271"/>
                    <a:pt x="1205768" y="124148"/>
                  </a:cubicBezTo>
                  <a:cubicBezTo>
                    <a:pt x="1212708" y="114963"/>
                    <a:pt x="1222913" y="109452"/>
                    <a:pt x="1233323" y="105166"/>
                  </a:cubicBezTo>
                  <a:cubicBezTo>
                    <a:pt x="1227812" y="101084"/>
                    <a:pt x="1221893" y="97818"/>
                    <a:pt x="1216178" y="93940"/>
                  </a:cubicBezTo>
                  <a:cubicBezTo>
                    <a:pt x="1208830" y="103125"/>
                    <a:pt x="1203115" y="113534"/>
                    <a:pt x="1195971" y="122923"/>
                  </a:cubicBezTo>
                  <a:cubicBezTo>
                    <a:pt x="1188215" y="138843"/>
                    <a:pt x="1172091" y="148232"/>
                    <a:pt x="1157599" y="157213"/>
                  </a:cubicBezTo>
                  <a:cubicBezTo>
                    <a:pt x="1168008" y="158030"/>
                    <a:pt x="1176785" y="150886"/>
                    <a:pt x="1186990" y="150886"/>
                  </a:cubicBezTo>
                  <a:cubicBezTo>
                    <a:pt x="1202298" y="150069"/>
                    <a:pt x="1216790" y="144558"/>
                    <a:pt x="1231894" y="142721"/>
                  </a:cubicBezTo>
                  <a:cubicBezTo>
                    <a:pt x="1247814" y="143538"/>
                    <a:pt x="1264551" y="158030"/>
                    <a:pt x="1260469" y="175175"/>
                  </a:cubicBezTo>
                  <a:cubicBezTo>
                    <a:pt x="1250672" y="185992"/>
                    <a:pt x="1241079" y="197014"/>
                    <a:pt x="1233323" y="209465"/>
                  </a:cubicBezTo>
                  <a:cubicBezTo>
                    <a:pt x="1229445" y="216404"/>
                    <a:pt x="1220464" y="216812"/>
                    <a:pt x="1214749" y="221507"/>
                  </a:cubicBezTo>
                  <a:cubicBezTo>
                    <a:pt x="1208422" y="224977"/>
                    <a:pt x="1203727" y="233549"/>
                    <a:pt x="1195563" y="231304"/>
                  </a:cubicBezTo>
                  <a:cubicBezTo>
                    <a:pt x="1182704" y="229059"/>
                    <a:pt x="1170050" y="234978"/>
                    <a:pt x="1157395" y="233549"/>
                  </a:cubicBezTo>
                  <a:cubicBezTo>
                    <a:pt x="1150251" y="232325"/>
                    <a:pt x="1156579" y="226814"/>
                    <a:pt x="1160456" y="226405"/>
                  </a:cubicBezTo>
                  <a:cubicBezTo>
                    <a:pt x="1177602" y="221099"/>
                    <a:pt x="1189848" y="206403"/>
                    <a:pt x="1198216" y="191095"/>
                  </a:cubicBezTo>
                  <a:cubicBezTo>
                    <a:pt x="1180459" y="197422"/>
                    <a:pt x="1163314" y="206199"/>
                    <a:pt x="1144128" y="207832"/>
                  </a:cubicBezTo>
                  <a:cubicBezTo>
                    <a:pt x="1125350" y="211710"/>
                    <a:pt x="1104530" y="194769"/>
                    <a:pt x="1106775" y="175379"/>
                  </a:cubicBezTo>
                  <a:cubicBezTo>
                    <a:pt x="1110653" y="159458"/>
                    <a:pt x="1129024" y="155376"/>
                    <a:pt x="1142291" y="150682"/>
                  </a:cubicBezTo>
                  <a:cubicBezTo>
                    <a:pt x="1122084" y="147620"/>
                    <a:pt x="1104530" y="134965"/>
                    <a:pt x="1088610" y="122719"/>
                  </a:cubicBezTo>
                  <a:cubicBezTo>
                    <a:pt x="1079017" y="135170"/>
                    <a:pt x="1065546" y="143130"/>
                    <a:pt x="1052687" y="151702"/>
                  </a:cubicBezTo>
                  <a:cubicBezTo>
                    <a:pt x="1035950" y="163336"/>
                    <a:pt x="1015335" y="170888"/>
                    <a:pt x="994720" y="169868"/>
                  </a:cubicBezTo>
                  <a:cubicBezTo>
                    <a:pt x="990230" y="170072"/>
                    <a:pt x="990026" y="164561"/>
                    <a:pt x="988189" y="161703"/>
                  </a:cubicBezTo>
                  <a:cubicBezTo>
                    <a:pt x="1029010" y="159050"/>
                    <a:pt x="1059014" y="125985"/>
                    <a:pt x="1082691" y="95981"/>
                  </a:cubicBezTo>
                  <a:cubicBezTo>
                    <a:pt x="1089834" y="86184"/>
                    <a:pt x="1099019" y="75978"/>
                    <a:pt x="1099427" y="63528"/>
                  </a:cubicBezTo>
                  <a:cubicBezTo>
                    <a:pt x="1113307" y="49649"/>
                    <a:pt x="1114327" y="28421"/>
                    <a:pt x="1117185" y="10052"/>
                  </a:cubicBezTo>
                  <a:cubicBezTo>
                    <a:pt x="1123921" y="12297"/>
                    <a:pt x="1132494" y="13522"/>
                    <a:pt x="1136168" y="20257"/>
                  </a:cubicBezTo>
                  <a:cubicBezTo>
                    <a:pt x="1134127" y="32912"/>
                    <a:pt x="1131473" y="45362"/>
                    <a:pt x="1129228" y="58017"/>
                  </a:cubicBezTo>
                  <a:cubicBezTo>
                    <a:pt x="1143516" y="55160"/>
                    <a:pt x="1158415" y="65569"/>
                    <a:pt x="1155762" y="81081"/>
                  </a:cubicBezTo>
                  <a:cubicBezTo>
                    <a:pt x="1143107" y="82306"/>
                    <a:pt x="1130045" y="83122"/>
                    <a:pt x="1118205" y="88225"/>
                  </a:cubicBezTo>
                  <a:cubicBezTo>
                    <a:pt x="1110449" y="93736"/>
                    <a:pt x="1105142" y="101900"/>
                    <a:pt x="1100244" y="109860"/>
                  </a:cubicBezTo>
                  <a:cubicBezTo>
                    <a:pt x="1106571" y="113738"/>
                    <a:pt x="1113511" y="116596"/>
                    <a:pt x="1120860" y="117208"/>
                  </a:cubicBezTo>
                  <a:cubicBezTo>
                    <a:pt x="1130249" y="114759"/>
                    <a:pt x="1133106" y="103125"/>
                    <a:pt x="1142291" y="100880"/>
                  </a:cubicBezTo>
                  <a:cubicBezTo>
                    <a:pt x="1141066" y="108023"/>
                    <a:pt x="1137188" y="114555"/>
                    <a:pt x="1136780" y="121903"/>
                  </a:cubicBezTo>
                  <a:cubicBezTo>
                    <a:pt x="1140046" y="129863"/>
                    <a:pt x="1143720" y="137619"/>
                    <a:pt x="1147394" y="145375"/>
                  </a:cubicBezTo>
                  <a:cubicBezTo>
                    <a:pt x="1151680" y="147416"/>
                    <a:pt x="1156170" y="144150"/>
                    <a:pt x="1160048" y="142313"/>
                  </a:cubicBezTo>
                  <a:cubicBezTo>
                    <a:pt x="1175152" y="132516"/>
                    <a:pt x="1185154" y="116800"/>
                    <a:pt x="1194746" y="101900"/>
                  </a:cubicBezTo>
                  <a:cubicBezTo>
                    <a:pt x="1205156" y="85163"/>
                    <a:pt x="1216994" y="69243"/>
                    <a:pt x="1225975" y="51486"/>
                  </a:cubicBezTo>
                  <a:cubicBezTo>
                    <a:pt x="1233527" y="40464"/>
                    <a:pt x="1238425" y="27401"/>
                    <a:pt x="1236793" y="13930"/>
                  </a:cubicBezTo>
                  <a:cubicBezTo>
                    <a:pt x="1228832" y="11276"/>
                    <a:pt x="1234752" y="3929"/>
                    <a:pt x="1239650" y="1071"/>
                  </a:cubicBezTo>
                  <a:cubicBezTo>
                    <a:pt x="1243222" y="-256"/>
                    <a:pt x="1247814" y="-409"/>
                    <a:pt x="1251590" y="9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0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E024F8D-7386-4A20-B505-13BE1587A147}"/>
              </a:ext>
            </a:extLst>
          </p:cNvPr>
          <p:cNvGrpSpPr/>
          <p:nvPr/>
        </p:nvGrpSpPr>
        <p:grpSpPr>
          <a:xfrm>
            <a:off x="10275782" y="6410111"/>
            <a:ext cx="1243118" cy="245843"/>
            <a:chOff x="10275782" y="188913"/>
            <a:chExt cx="1243118" cy="245843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A6707BB8-E096-480D-A98D-9D4F90E357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55917" y="205185"/>
              <a:ext cx="962983" cy="216478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E8D07D3B-C839-4999-A6BF-D27242A87A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5782" y="188913"/>
              <a:ext cx="187431" cy="245843"/>
            </a:xfrm>
            <a:prstGeom prst="rect">
              <a:avLst/>
            </a:prstGeom>
          </p:spPr>
        </p:pic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CCCC5F37-3980-4E4A-8F71-DA60A84072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2068" y="1239192"/>
            <a:ext cx="4918754" cy="347343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C9A4CF5C-E0FA-4BAC-8491-4674CDD0E50D}"/>
              </a:ext>
            </a:extLst>
          </p:cNvPr>
          <p:cNvSpPr/>
          <p:nvPr/>
        </p:nvSpPr>
        <p:spPr>
          <a:xfrm>
            <a:off x="3498537" y="497520"/>
            <a:ext cx="5194926" cy="531177"/>
          </a:xfrm>
          <a:prstGeom prst="roundRect">
            <a:avLst>
              <a:gd name="adj" fmla="val 123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3ADBC42A-076B-4574-8728-2B8F28EA3008}"/>
              </a:ext>
            </a:extLst>
          </p:cNvPr>
          <p:cNvSpPr/>
          <p:nvPr/>
        </p:nvSpPr>
        <p:spPr>
          <a:xfrm flipV="1">
            <a:off x="5966589" y="934514"/>
            <a:ext cx="258823" cy="22312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CE399B5-56BD-4687-8D6B-B4586E9C2FE5}"/>
              </a:ext>
            </a:extLst>
          </p:cNvPr>
          <p:cNvGrpSpPr/>
          <p:nvPr/>
        </p:nvGrpSpPr>
        <p:grpSpPr>
          <a:xfrm>
            <a:off x="3692206" y="613967"/>
            <a:ext cx="4807589" cy="313761"/>
            <a:chOff x="3793966" y="613967"/>
            <a:chExt cx="4807589" cy="313761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4DEBE87C-29FF-45F7-95CA-288EACF0F120}"/>
                </a:ext>
              </a:extLst>
            </p:cNvPr>
            <p:cNvSpPr/>
            <p:nvPr/>
          </p:nvSpPr>
          <p:spPr bwMode="auto">
            <a:xfrm>
              <a:off x="3793966" y="615824"/>
              <a:ext cx="1273172" cy="298908"/>
            </a:xfrm>
            <a:custGeom>
              <a:avLst/>
              <a:gdLst>
                <a:gd name="T0" fmla="*/ 1371 w 2031"/>
                <a:gd name="T1" fmla="*/ 313 h 493"/>
                <a:gd name="T2" fmla="*/ 1402 w 2031"/>
                <a:gd name="T3" fmla="*/ 365 h 493"/>
                <a:gd name="T4" fmla="*/ 1371 w 2031"/>
                <a:gd name="T5" fmla="*/ 394 h 493"/>
                <a:gd name="T6" fmla="*/ 1307 w 2031"/>
                <a:gd name="T7" fmla="*/ 393 h 493"/>
                <a:gd name="T8" fmla="*/ 1272 w 2031"/>
                <a:gd name="T9" fmla="*/ 365 h 493"/>
                <a:gd name="T10" fmla="*/ 1307 w 2031"/>
                <a:gd name="T11" fmla="*/ 313 h 493"/>
                <a:gd name="T12" fmla="*/ 1407 w 2031"/>
                <a:gd name="T13" fmla="*/ 240 h 493"/>
                <a:gd name="T14" fmla="*/ 1407 w 2031"/>
                <a:gd name="T15" fmla="*/ 205 h 493"/>
                <a:gd name="T16" fmla="*/ 1276 w 2031"/>
                <a:gd name="T17" fmla="*/ 240 h 493"/>
                <a:gd name="T18" fmla="*/ 1355 w 2031"/>
                <a:gd name="T19" fmla="*/ 162 h 493"/>
                <a:gd name="T20" fmla="*/ 1355 w 2031"/>
                <a:gd name="T21" fmla="*/ 283 h 493"/>
                <a:gd name="T22" fmla="*/ 1328 w 2031"/>
                <a:gd name="T23" fmla="*/ 162 h 493"/>
                <a:gd name="T24" fmla="*/ 1184 w 2031"/>
                <a:gd name="T25" fmla="*/ 162 h 493"/>
                <a:gd name="T26" fmla="*/ 586 w 2031"/>
                <a:gd name="T27" fmla="*/ 377 h 493"/>
                <a:gd name="T28" fmla="*/ 77 w 2031"/>
                <a:gd name="T29" fmla="*/ 113 h 493"/>
                <a:gd name="T30" fmla="*/ 0 w 2031"/>
                <a:gd name="T31" fmla="*/ 349 h 493"/>
                <a:gd name="T32" fmla="*/ 1012 w 2031"/>
                <a:gd name="T33" fmla="*/ 343 h 493"/>
                <a:gd name="T34" fmla="*/ 920 w 2031"/>
                <a:gd name="T35" fmla="*/ 113 h 493"/>
                <a:gd name="T36" fmla="*/ 421 w 2031"/>
                <a:gd name="T37" fmla="*/ 374 h 493"/>
                <a:gd name="T38" fmla="*/ 1272 w 2031"/>
                <a:gd name="T39" fmla="*/ 64 h 493"/>
                <a:gd name="T40" fmla="*/ 1411 w 2031"/>
                <a:gd name="T41" fmla="*/ 64 h 493"/>
                <a:gd name="T42" fmla="*/ 1475 w 2031"/>
                <a:gd name="T43" fmla="*/ 17 h 493"/>
                <a:gd name="T44" fmla="*/ 1208 w 2031"/>
                <a:gd name="T45" fmla="*/ 17 h 493"/>
                <a:gd name="T46" fmla="*/ 1134 w 2031"/>
                <a:gd name="T47" fmla="*/ 93 h 493"/>
                <a:gd name="T48" fmla="*/ 1134 w 2031"/>
                <a:gd name="T49" fmla="*/ 156 h 493"/>
                <a:gd name="T50" fmla="*/ 1168 w 2031"/>
                <a:gd name="T51" fmla="*/ 286 h 493"/>
                <a:gd name="T52" fmla="*/ 1124 w 2031"/>
                <a:gd name="T53" fmla="*/ 471 h 493"/>
                <a:gd name="T54" fmla="*/ 1024 w 2031"/>
                <a:gd name="T55" fmla="*/ 427 h 493"/>
                <a:gd name="T56" fmla="*/ 1073 w 2031"/>
                <a:gd name="T57" fmla="*/ 408 h 493"/>
                <a:gd name="T58" fmla="*/ 1022 w 2031"/>
                <a:gd name="T59" fmla="*/ 254 h 493"/>
                <a:gd name="T60" fmla="*/ 1031 w 2031"/>
                <a:gd name="T61" fmla="*/ 156 h 493"/>
                <a:gd name="T62" fmla="*/ 1073 w 2031"/>
                <a:gd name="T63" fmla="*/ 5 h 493"/>
                <a:gd name="T64" fmla="*/ 804 w 2031"/>
                <a:gd name="T65" fmla="*/ 383 h 493"/>
                <a:gd name="T66" fmla="*/ 639 w 2031"/>
                <a:gd name="T67" fmla="*/ 488 h 493"/>
                <a:gd name="T68" fmla="*/ 726 w 2031"/>
                <a:gd name="T69" fmla="*/ 372 h 493"/>
                <a:gd name="T70" fmla="*/ 292 w 2031"/>
                <a:gd name="T71" fmla="*/ 5 h 493"/>
                <a:gd name="T72" fmla="*/ 237 w 2031"/>
                <a:gd name="T73" fmla="*/ 483 h 493"/>
                <a:gd name="T74" fmla="*/ 179 w 2031"/>
                <a:gd name="T75" fmla="*/ 413 h 493"/>
                <a:gd name="T76" fmla="*/ 1633 w 2031"/>
                <a:gd name="T77" fmla="*/ 3 h 493"/>
                <a:gd name="T78" fmla="*/ 1664 w 2031"/>
                <a:gd name="T79" fmla="*/ 493 h 493"/>
                <a:gd name="T80" fmla="*/ 1552 w 2031"/>
                <a:gd name="T81" fmla="*/ 319 h 493"/>
                <a:gd name="T82" fmla="*/ 1763 w 2031"/>
                <a:gd name="T83" fmla="*/ 0 h 493"/>
                <a:gd name="T84" fmla="*/ 2031 w 2031"/>
                <a:gd name="T85" fmla="*/ 79 h 493"/>
                <a:gd name="T86" fmla="*/ 1867 w 2031"/>
                <a:gd name="T87" fmla="*/ 205 h 493"/>
                <a:gd name="T88" fmla="*/ 1867 w 2031"/>
                <a:gd name="T89" fmla="*/ 268 h 493"/>
                <a:gd name="T90" fmla="*/ 2014 w 2031"/>
                <a:gd name="T91" fmla="*/ 392 h 493"/>
                <a:gd name="T92" fmla="*/ 1797 w 2031"/>
                <a:gd name="T93" fmla="*/ 493 h 493"/>
                <a:gd name="T94" fmla="*/ 1712 w 2031"/>
                <a:gd name="T95" fmla="*/ 26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31" h="493">
                  <a:moveTo>
                    <a:pt x="1307" y="290"/>
                  </a:moveTo>
                  <a:lnTo>
                    <a:pt x="1371" y="290"/>
                  </a:lnTo>
                  <a:lnTo>
                    <a:pt x="1371" y="313"/>
                  </a:lnTo>
                  <a:lnTo>
                    <a:pt x="1512" y="313"/>
                  </a:lnTo>
                  <a:lnTo>
                    <a:pt x="1512" y="365"/>
                  </a:lnTo>
                  <a:lnTo>
                    <a:pt x="1402" y="365"/>
                  </a:lnTo>
                  <a:cubicBezTo>
                    <a:pt x="1431" y="392"/>
                    <a:pt x="1471" y="413"/>
                    <a:pt x="1519" y="427"/>
                  </a:cubicBezTo>
                  <a:cubicBezTo>
                    <a:pt x="1506" y="446"/>
                    <a:pt x="1494" y="463"/>
                    <a:pt x="1484" y="479"/>
                  </a:cubicBezTo>
                  <a:cubicBezTo>
                    <a:pt x="1437" y="457"/>
                    <a:pt x="1400" y="428"/>
                    <a:pt x="1371" y="394"/>
                  </a:cubicBezTo>
                  <a:lnTo>
                    <a:pt x="1371" y="493"/>
                  </a:lnTo>
                  <a:lnTo>
                    <a:pt x="1307" y="493"/>
                  </a:lnTo>
                  <a:lnTo>
                    <a:pt x="1307" y="393"/>
                  </a:lnTo>
                  <a:cubicBezTo>
                    <a:pt x="1269" y="433"/>
                    <a:pt x="1232" y="462"/>
                    <a:pt x="1193" y="482"/>
                  </a:cubicBezTo>
                  <a:cubicBezTo>
                    <a:pt x="1182" y="469"/>
                    <a:pt x="1168" y="453"/>
                    <a:pt x="1151" y="435"/>
                  </a:cubicBezTo>
                  <a:cubicBezTo>
                    <a:pt x="1200" y="414"/>
                    <a:pt x="1241" y="391"/>
                    <a:pt x="1272" y="365"/>
                  </a:cubicBezTo>
                  <a:lnTo>
                    <a:pt x="1169" y="365"/>
                  </a:lnTo>
                  <a:lnTo>
                    <a:pt x="1169" y="313"/>
                  </a:lnTo>
                  <a:lnTo>
                    <a:pt x="1307" y="313"/>
                  </a:lnTo>
                  <a:lnTo>
                    <a:pt x="1307" y="290"/>
                  </a:lnTo>
                  <a:close/>
                  <a:moveTo>
                    <a:pt x="1407" y="205"/>
                  </a:moveTo>
                  <a:lnTo>
                    <a:pt x="1407" y="240"/>
                  </a:lnTo>
                  <a:lnTo>
                    <a:pt x="1448" y="240"/>
                  </a:lnTo>
                  <a:lnTo>
                    <a:pt x="1448" y="205"/>
                  </a:lnTo>
                  <a:lnTo>
                    <a:pt x="1407" y="205"/>
                  </a:lnTo>
                  <a:close/>
                  <a:moveTo>
                    <a:pt x="1236" y="205"/>
                  </a:moveTo>
                  <a:lnTo>
                    <a:pt x="1236" y="240"/>
                  </a:lnTo>
                  <a:lnTo>
                    <a:pt x="1276" y="240"/>
                  </a:lnTo>
                  <a:lnTo>
                    <a:pt x="1276" y="205"/>
                  </a:lnTo>
                  <a:lnTo>
                    <a:pt x="1236" y="205"/>
                  </a:lnTo>
                  <a:close/>
                  <a:moveTo>
                    <a:pt x="1355" y="162"/>
                  </a:moveTo>
                  <a:lnTo>
                    <a:pt x="1500" y="162"/>
                  </a:lnTo>
                  <a:lnTo>
                    <a:pt x="1500" y="283"/>
                  </a:lnTo>
                  <a:lnTo>
                    <a:pt x="1355" y="283"/>
                  </a:lnTo>
                  <a:lnTo>
                    <a:pt x="1355" y="162"/>
                  </a:lnTo>
                  <a:close/>
                  <a:moveTo>
                    <a:pt x="1184" y="162"/>
                  </a:moveTo>
                  <a:lnTo>
                    <a:pt x="1328" y="162"/>
                  </a:lnTo>
                  <a:lnTo>
                    <a:pt x="1328" y="283"/>
                  </a:lnTo>
                  <a:lnTo>
                    <a:pt x="1184" y="283"/>
                  </a:lnTo>
                  <a:lnTo>
                    <a:pt x="1184" y="162"/>
                  </a:lnTo>
                  <a:close/>
                  <a:moveTo>
                    <a:pt x="589" y="113"/>
                  </a:moveTo>
                  <a:lnTo>
                    <a:pt x="664" y="131"/>
                  </a:lnTo>
                  <a:cubicBezTo>
                    <a:pt x="639" y="220"/>
                    <a:pt x="614" y="302"/>
                    <a:pt x="586" y="377"/>
                  </a:cubicBezTo>
                  <a:lnTo>
                    <a:pt x="512" y="349"/>
                  </a:lnTo>
                  <a:cubicBezTo>
                    <a:pt x="542" y="273"/>
                    <a:pt x="567" y="194"/>
                    <a:pt x="589" y="113"/>
                  </a:cubicBezTo>
                  <a:close/>
                  <a:moveTo>
                    <a:pt x="77" y="113"/>
                  </a:moveTo>
                  <a:lnTo>
                    <a:pt x="152" y="131"/>
                  </a:lnTo>
                  <a:cubicBezTo>
                    <a:pt x="127" y="220"/>
                    <a:pt x="102" y="302"/>
                    <a:pt x="74" y="377"/>
                  </a:cubicBezTo>
                  <a:lnTo>
                    <a:pt x="0" y="349"/>
                  </a:lnTo>
                  <a:cubicBezTo>
                    <a:pt x="30" y="273"/>
                    <a:pt x="55" y="194"/>
                    <a:pt x="77" y="113"/>
                  </a:cubicBezTo>
                  <a:close/>
                  <a:moveTo>
                    <a:pt x="920" y="113"/>
                  </a:moveTo>
                  <a:cubicBezTo>
                    <a:pt x="951" y="186"/>
                    <a:pt x="982" y="262"/>
                    <a:pt x="1012" y="343"/>
                  </a:cubicBezTo>
                  <a:lnTo>
                    <a:pt x="933" y="374"/>
                  </a:lnTo>
                  <a:cubicBezTo>
                    <a:pt x="905" y="287"/>
                    <a:pt x="878" y="208"/>
                    <a:pt x="849" y="136"/>
                  </a:cubicBezTo>
                  <a:lnTo>
                    <a:pt x="920" y="113"/>
                  </a:lnTo>
                  <a:close/>
                  <a:moveTo>
                    <a:pt x="408" y="113"/>
                  </a:moveTo>
                  <a:cubicBezTo>
                    <a:pt x="439" y="186"/>
                    <a:pt x="470" y="262"/>
                    <a:pt x="500" y="343"/>
                  </a:cubicBezTo>
                  <a:lnTo>
                    <a:pt x="421" y="374"/>
                  </a:lnTo>
                  <a:cubicBezTo>
                    <a:pt x="393" y="287"/>
                    <a:pt x="366" y="208"/>
                    <a:pt x="337" y="136"/>
                  </a:cubicBezTo>
                  <a:lnTo>
                    <a:pt x="408" y="113"/>
                  </a:lnTo>
                  <a:close/>
                  <a:moveTo>
                    <a:pt x="1272" y="64"/>
                  </a:moveTo>
                  <a:lnTo>
                    <a:pt x="1272" y="92"/>
                  </a:lnTo>
                  <a:lnTo>
                    <a:pt x="1411" y="92"/>
                  </a:lnTo>
                  <a:lnTo>
                    <a:pt x="1411" y="64"/>
                  </a:lnTo>
                  <a:lnTo>
                    <a:pt x="1272" y="64"/>
                  </a:lnTo>
                  <a:close/>
                  <a:moveTo>
                    <a:pt x="1208" y="17"/>
                  </a:moveTo>
                  <a:lnTo>
                    <a:pt x="1475" y="17"/>
                  </a:lnTo>
                  <a:lnTo>
                    <a:pt x="1475" y="140"/>
                  </a:lnTo>
                  <a:lnTo>
                    <a:pt x="1208" y="140"/>
                  </a:lnTo>
                  <a:lnTo>
                    <a:pt x="1208" y="17"/>
                  </a:lnTo>
                  <a:close/>
                  <a:moveTo>
                    <a:pt x="1073" y="5"/>
                  </a:moveTo>
                  <a:lnTo>
                    <a:pt x="1134" y="5"/>
                  </a:lnTo>
                  <a:lnTo>
                    <a:pt x="1134" y="93"/>
                  </a:lnTo>
                  <a:lnTo>
                    <a:pt x="1177" y="93"/>
                  </a:lnTo>
                  <a:lnTo>
                    <a:pt x="1177" y="156"/>
                  </a:lnTo>
                  <a:lnTo>
                    <a:pt x="1134" y="156"/>
                  </a:lnTo>
                  <a:lnTo>
                    <a:pt x="1134" y="228"/>
                  </a:lnTo>
                  <a:cubicBezTo>
                    <a:pt x="1146" y="225"/>
                    <a:pt x="1157" y="222"/>
                    <a:pt x="1167" y="219"/>
                  </a:cubicBezTo>
                  <a:cubicBezTo>
                    <a:pt x="1167" y="245"/>
                    <a:pt x="1167" y="268"/>
                    <a:pt x="1168" y="286"/>
                  </a:cubicBezTo>
                  <a:lnTo>
                    <a:pt x="1134" y="296"/>
                  </a:lnTo>
                  <a:lnTo>
                    <a:pt x="1134" y="427"/>
                  </a:lnTo>
                  <a:cubicBezTo>
                    <a:pt x="1134" y="446"/>
                    <a:pt x="1131" y="460"/>
                    <a:pt x="1124" y="471"/>
                  </a:cubicBezTo>
                  <a:cubicBezTo>
                    <a:pt x="1118" y="481"/>
                    <a:pt x="1107" y="487"/>
                    <a:pt x="1090" y="489"/>
                  </a:cubicBezTo>
                  <a:cubicBezTo>
                    <a:pt x="1074" y="491"/>
                    <a:pt x="1056" y="492"/>
                    <a:pt x="1036" y="492"/>
                  </a:cubicBezTo>
                  <a:cubicBezTo>
                    <a:pt x="1033" y="472"/>
                    <a:pt x="1029" y="451"/>
                    <a:pt x="1024" y="427"/>
                  </a:cubicBezTo>
                  <a:cubicBezTo>
                    <a:pt x="1048" y="428"/>
                    <a:pt x="1061" y="428"/>
                    <a:pt x="1063" y="427"/>
                  </a:cubicBezTo>
                  <a:cubicBezTo>
                    <a:pt x="1066" y="427"/>
                    <a:pt x="1068" y="425"/>
                    <a:pt x="1070" y="422"/>
                  </a:cubicBezTo>
                  <a:cubicBezTo>
                    <a:pt x="1072" y="418"/>
                    <a:pt x="1073" y="414"/>
                    <a:pt x="1073" y="408"/>
                  </a:cubicBezTo>
                  <a:lnTo>
                    <a:pt x="1073" y="314"/>
                  </a:lnTo>
                  <a:lnTo>
                    <a:pt x="1027" y="328"/>
                  </a:lnTo>
                  <a:lnTo>
                    <a:pt x="1022" y="254"/>
                  </a:lnTo>
                  <a:cubicBezTo>
                    <a:pt x="1040" y="250"/>
                    <a:pt x="1057" y="247"/>
                    <a:pt x="1073" y="243"/>
                  </a:cubicBezTo>
                  <a:lnTo>
                    <a:pt x="1073" y="156"/>
                  </a:lnTo>
                  <a:lnTo>
                    <a:pt x="1031" y="156"/>
                  </a:lnTo>
                  <a:lnTo>
                    <a:pt x="1031" y="93"/>
                  </a:lnTo>
                  <a:lnTo>
                    <a:pt x="1073" y="93"/>
                  </a:lnTo>
                  <a:lnTo>
                    <a:pt x="1073" y="5"/>
                  </a:lnTo>
                  <a:close/>
                  <a:moveTo>
                    <a:pt x="726" y="5"/>
                  </a:moveTo>
                  <a:lnTo>
                    <a:pt x="804" y="5"/>
                  </a:lnTo>
                  <a:lnTo>
                    <a:pt x="804" y="383"/>
                  </a:lnTo>
                  <a:cubicBezTo>
                    <a:pt x="804" y="416"/>
                    <a:pt x="799" y="440"/>
                    <a:pt x="789" y="456"/>
                  </a:cubicBezTo>
                  <a:cubicBezTo>
                    <a:pt x="779" y="471"/>
                    <a:pt x="766" y="481"/>
                    <a:pt x="749" y="483"/>
                  </a:cubicBezTo>
                  <a:cubicBezTo>
                    <a:pt x="733" y="486"/>
                    <a:pt x="697" y="488"/>
                    <a:pt x="639" y="488"/>
                  </a:cubicBezTo>
                  <a:cubicBezTo>
                    <a:pt x="634" y="459"/>
                    <a:pt x="628" y="433"/>
                    <a:pt x="621" y="409"/>
                  </a:cubicBezTo>
                  <a:cubicBezTo>
                    <a:pt x="647" y="412"/>
                    <a:pt x="671" y="413"/>
                    <a:pt x="691" y="413"/>
                  </a:cubicBezTo>
                  <a:cubicBezTo>
                    <a:pt x="714" y="413"/>
                    <a:pt x="726" y="399"/>
                    <a:pt x="726" y="372"/>
                  </a:cubicBezTo>
                  <a:lnTo>
                    <a:pt x="726" y="5"/>
                  </a:lnTo>
                  <a:close/>
                  <a:moveTo>
                    <a:pt x="214" y="5"/>
                  </a:moveTo>
                  <a:lnTo>
                    <a:pt x="292" y="5"/>
                  </a:lnTo>
                  <a:lnTo>
                    <a:pt x="292" y="383"/>
                  </a:lnTo>
                  <a:cubicBezTo>
                    <a:pt x="292" y="416"/>
                    <a:pt x="287" y="440"/>
                    <a:pt x="277" y="456"/>
                  </a:cubicBezTo>
                  <a:cubicBezTo>
                    <a:pt x="267" y="471"/>
                    <a:pt x="254" y="481"/>
                    <a:pt x="237" y="483"/>
                  </a:cubicBezTo>
                  <a:cubicBezTo>
                    <a:pt x="221" y="486"/>
                    <a:pt x="185" y="488"/>
                    <a:pt x="127" y="488"/>
                  </a:cubicBezTo>
                  <a:cubicBezTo>
                    <a:pt x="122" y="459"/>
                    <a:pt x="116" y="433"/>
                    <a:pt x="109" y="409"/>
                  </a:cubicBezTo>
                  <a:cubicBezTo>
                    <a:pt x="135" y="412"/>
                    <a:pt x="159" y="413"/>
                    <a:pt x="179" y="413"/>
                  </a:cubicBezTo>
                  <a:cubicBezTo>
                    <a:pt x="202" y="413"/>
                    <a:pt x="214" y="399"/>
                    <a:pt x="214" y="372"/>
                  </a:cubicBezTo>
                  <a:lnTo>
                    <a:pt x="214" y="5"/>
                  </a:lnTo>
                  <a:close/>
                  <a:moveTo>
                    <a:pt x="1633" y="3"/>
                  </a:moveTo>
                  <a:lnTo>
                    <a:pt x="1700" y="23"/>
                  </a:lnTo>
                  <a:cubicBezTo>
                    <a:pt x="1689" y="56"/>
                    <a:pt x="1677" y="89"/>
                    <a:pt x="1664" y="120"/>
                  </a:cubicBezTo>
                  <a:lnTo>
                    <a:pt x="1664" y="493"/>
                  </a:lnTo>
                  <a:lnTo>
                    <a:pt x="1596" y="493"/>
                  </a:lnTo>
                  <a:lnTo>
                    <a:pt x="1596" y="253"/>
                  </a:lnTo>
                  <a:cubicBezTo>
                    <a:pt x="1582" y="276"/>
                    <a:pt x="1568" y="297"/>
                    <a:pt x="1552" y="319"/>
                  </a:cubicBezTo>
                  <a:cubicBezTo>
                    <a:pt x="1549" y="293"/>
                    <a:pt x="1543" y="262"/>
                    <a:pt x="1535" y="226"/>
                  </a:cubicBezTo>
                  <a:cubicBezTo>
                    <a:pt x="1576" y="162"/>
                    <a:pt x="1608" y="88"/>
                    <a:pt x="1633" y="3"/>
                  </a:cubicBezTo>
                  <a:close/>
                  <a:moveTo>
                    <a:pt x="1763" y="0"/>
                  </a:moveTo>
                  <a:lnTo>
                    <a:pt x="1828" y="16"/>
                  </a:lnTo>
                  <a:cubicBezTo>
                    <a:pt x="1821" y="38"/>
                    <a:pt x="1815" y="59"/>
                    <a:pt x="1808" y="79"/>
                  </a:cubicBezTo>
                  <a:lnTo>
                    <a:pt x="2031" y="79"/>
                  </a:lnTo>
                  <a:lnTo>
                    <a:pt x="2031" y="143"/>
                  </a:lnTo>
                  <a:lnTo>
                    <a:pt x="1867" y="143"/>
                  </a:lnTo>
                  <a:lnTo>
                    <a:pt x="1867" y="205"/>
                  </a:lnTo>
                  <a:lnTo>
                    <a:pt x="2003" y="205"/>
                  </a:lnTo>
                  <a:lnTo>
                    <a:pt x="2003" y="268"/>
                  </a:lnTo>
                  <a:lnTo>
                    <a:pt x="1867" y="268"/>
                  </a:lnTo>
                  <a:lnTo>
                    <a:pt x="1867" y="329"/>
                  </a:lnTo>
                  <a:lnTo>
                    <a:pt x="2014" y="329"/>
                  </a:lnTo>
                  <a:lnTo>
                    <a:pt x="2014" y="392"/>
                  </a:lnTo>
                  <a:lnTo>
                    <a:pt x="1867" y="392"/>
                  </a:lnTo>
                  <a:lnTo>
                    <a:pt x="1867" y="493"/>
                  </a:lnTo>
                  <a:lnTo>
                    <a:pt x="1797" y="493"/>
                  </a:lnTo>
                  <a:lnTo>
                    <a:pt x="1797" y="143"/>
                  </a:lnTo>
                  <a:lnTo>
                    <a:pt x="1782" y="143"/>
                  </a:lnTo>
                  <a:cubicBezTo>
                    <a:pt x="1762" y="189"/>
                    <a:pt x="1738" y="229"/>
                    <a:pt x="1712" y="263"/>
                  </a:cubicBezTo>
                  <a:cubicBezTo>
                    <a:pt x="1703" y="245"/>
                    <a:pt x="1690" y="223"/>
                    <a:pt x="1674" y="198"/>
                  </a:cubicBezTo>
                  <a:cubicBezTo>
                    <a:pt x="1712" y="141"/>
                    <a:pt x="1741" y="75"/>
                    <a:pt x="1763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7">
              <a:extLst>
                <a:ext uri="{FF2B5EF4-FFF2-40B4-BE49-F238E27FC236}">
                  <a16:creationId xmlns:a16="http://schemas.microsoft.com/office/drawing/2014/main" id="{3465F8AC-E37A-4DFC-9EFA-A248739E395B}"/>
                </a:ext>
              </a:extLst>
            </p:cNvPr>
            <p:cNvSpPr/>
            <p:nvPr/>
          </p:nvSpPr>
          <p:spPr bwMode="auto">
            <a:xfrm>
              <a:off x="5076901" y="613967"/>
              <a:ext cx="3188787" cy="313761"/>
            </a:xfrm>
            <a:custGeom>
              <a:avLst/>
              <a:gdLst>
                <a:gd name="T0" fmla="*/ 916 w 5084"/>
                <a:gd name="T1" fmla="*/ 360 h 515"/>
                <a:gd name="T2" fmla="*/ 1027 w 5084"/>
                <a:gd name="T3" fmla="*/ 335 h 515"/>
                <a:gd name="T4" fmla="*/ 2494 w 5084"/>
                <a:gd name="T5" fmla="*/ 293 h 515"/>
                <a:gd name="T6" fmla="*/ 2128 w 5084"/>
                <a:gd name="T7" fmla="*/ 443 h 515"/>
                <a:gd name="T8" fmla="*/ 2638 w 5084"/>
                <a:gd name="T9" fmla="*/ 492 h 515"/>
                <a:gd name="T10" fmla="*/ 760 w 5084"/>
                <a:gd name="T11" fmla="*/ 274 h 515"/>
                <a:gd name="T12" fmla="*/ 4239 w 5084"/>
                <a:gd name="T13" fmla="*/ 266 h 515"/>
                <a:gd name="T14" fmla="*/ 916 w 5084"/>
                <a:gd name="T15" fmla="*/ 211 h 515"/>
                <a:gd name="T16" fmla="*/ 3785 w 5084"/>
                <a:gd name="T17" fmla="*/ 174 h 515"/>
                <a:gd name="T18" fmla="*/ 916 w 5084"/>
                <a:gd name="T19" fmla="*/ 171 h 515"/>
                <a:gd name="T20" fmla="*/ 2601 w 5084"/>
                <a:gd name="T21" fmla="*/ 139 h 515"/>
                <a:gd name="T22" fmla="*/ 2277 w 5084"/>
                <a:gd name="T23" fmla="*/ 113 h 515"/>
                <a:gd name="T24" fmla="*/ 2533 w 5084"/>
                <a:gd name="T25" fmla="*/ 188 h 515"/>
                <a:gd name="T26" fmla="*/ 2213 w 5084"/>
                <a:gd name="T27" fmla="*/ 134 h 515"/>
                <a:gd name="T28" fmla="*/ 3785 w 5084"/>
                <a:gd name="T29" fmla="*/ 75 h 515"/>
                <a:gd name="T30" fmla="*/ 4995 w 5084"/>
                <a:gd name="T31" fmla="*/ 277 h 515"/>
                <a:gd name="T32" fmla="*/ 3288 w 5084"/>
                <a:gd name="T33" fmla="*/ 103 h 515"/>
                <a:gd name="T34" fmla="*/ 4143 w 5084"/>
                <a:gd name="T35" fmla="*/ 28 h 515"/>
                <a:gd name="T36" fmla="*/ 4500 w 5084"/>
                <a:gd name="T37" fmla="*/ 419 h 515"/>
                <a:gd name="T38" fmla="*/ 4413 w 5084"/>
                <a:gd name="T39" fmla="*/ 407 h 515"/>
                <a:gd name="T40" fmla="*/ 4249 w 5084"/>
                <a:gd name="T41" fmla="*/ 266 h 515"/>
                <a:gd name="T42" fmla="*/ 1115 w 5084"/>
                <a:gd name="T43" fmla="*/ 84 h 515"/>
                <a:gd name="T44" fmla="*/ 1160 w 5084"/>
                <a:gd name="T45" fmla="*/ 236 h 515"/>
                <a:gd name="T46" fmla="*/ 1364 w 5084"/>
                <a:gd name="T47" fmla="*/ 423 h 515"/>
                <a:gd name="T48" fmla="*/ 1044 w 5084"/>
                <a:gd name="T49" fmla="*/ 21 h 515"/>
                <a:gd name="T50" fmla="*/ 2910 w 5084"/>
                <a:gd name="T51" fmla="*/ 206 h 515"/>
                <a:gd name="T52" fmla="*/ 2787 w 5084"/>
                <a:gd name="T53" fmla="*/ 497 h 515"/>
                <a:gd name="T54" fmla="*/ 2840 w 5084"/>
                <a:gd name="T55" fmla="*/ 146 h 515"/>
                <a:gd name="T56" fmla="*/ 2659 w 5084"/>
                <a:gd name="T57" fmla="*/ 132 h 515"/>
                <a:gd name="T58" fmla="*/ 3725 w 5084"/>
                <a:gd name="T59" fmla="*/ 155 h 515"/>
                <a:gd name="T60" fmla="*/ 3785 w 5084"/>
                <a:gd name="T61" fmla="*/ 275 h 515"/>
                <a:gd name="T62" fmla="*/ 3880 w 5084"/>
                <a:gd name="T63" fmla="*/ 267 h 515"/>
                <a:gd name="T64" fmla="*/ 3889 w 5084"/>
                <a:gd name="T65" fmla="*/ 23 h 515"/>
                <a:gd name="T66" fmla="*/ 4000 w 5084"/>
                <a:gd name="T67" fmla="*/ 267 h 515"/>
                <a:gd name="T68" fmla="*/ 4082 w 5084"/>
                <a:gd name="T69" fmla="*/ 369 h 515"/>
                <a:gd name="T70" fmla="*/ 3881 w 5084"/>
                <a:gd name="T71" fmla="*/ 389 h 515"/>
                <a:gd name="T72" fmla="*/ 3717 w 5084"/>
                <a:gd name="T73" fmla="*/ 288 h 515"/>
                <a:gd name="T74" fmla="*/ 3634 w 5084"/>
                <a:gd name="T75" fmla="*/ 155 h 515"/>
                <a:gd name="T76" fmla="*/ 3417 w 5084"/>
                <a:gd name="T77" fmla="*/ 87 h 515"/>
                <a:gd name="T78" fmla="*/ 3389 w 5084"/>
                <a:gd name="T79" fmla="*/ 413 h 515"/>
                <a:gd name="T80" fmla="*/ 3407 w 5084"/>
                <a:gd name="T81" fmla="*/ 313 h 515"/>
                <a:gd name="T82" fmla="*/ 3073 w 5084"/>
                <a:gd name="T83" fmla="*/ 386 h 515"/>
                <a:gd name="T84" fmla="*/ 3160 w 5084"/>
                <a:gd name="T85" fmla="*/ 369 h 515"/>
                <a:gd name="T86" fmla="*/ 3299 w 5084"/>
                <a:gd name="T87" fmla="*/ 87 h 515"/>
                <a:gd name="T88" fmla="*/ 1002 w 5084"/>
                <a:gd name="T89" fmla="*/ 78 h 515"/>
                <a:gd name="T90" fmla="*/ 888 w 5084"/>
                <a:gd name="T91" fmla="*/ 411 h 515"/>
                <a:gd name="T92" fmla="*/ 676 w 5084"/>
                <a:gd name="T93" fmla="*/ 501 h 515"/>
                <a:gd name="T94" fmla="*/ 567 w 5084"/>
                <a:gd name="T95" fmla="*/ 350 h 515"/>
                <a:gd name="T96" fmla="*/ 632 w 5084"/>
                <a:gd name="T97" fmla="*/ 111 h 515"/>
                <a:gd name="T98" fmla="*/ 695 w 5084"/>
                <a:gd name="T99" fmla="*/ 360 h 515"/>
                <a:gd name="T100" fmla="*/ 801 w 5084"/>
                <a:gd name="T101" fmla="*/ 2 h 515"/>
                <a:gd name="T102" fmla="*/ 1853 w 5084"/>
                <a:gd name="T103" fmla="*/ 184 h 515"/>
                <a:gd name="T104" fmla="*/ 1853 w 5084"/>
                <a:gd name="T105" fmla="*/ 389 h 515"/>
                <a:gd name="T106" fmla="*/ 1613 w 5084"/>
                <a:gd name="T107" fmla="*/ 203 h 515"/>
                <a:gd name="T108" fmla="*/ 453 w 5084"/>
                <a:gd name="T109" fmla="*/ 93 h 515"/>
                <a:gd name="T110" fmla="*/ 248 w 5084"/>
                <a:gd name="T111" fmla="*/ 480 h 515"/>
                <a:gd name="T112" fmla="*/ 105 w 5084"/>
                <a:gd name="T113" fmla="*/ 347 h 515"/>
                <a:gd name="T114" fmla="*/ 2351 w 5084"/>
                <a:gd name="T115" fmla="*/ 0 h 515"/>
                <a:gd name="T116" fmla="*/ 2043 w 5084"/>
                <a:gd name="T117" fmla="*/ 452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84" h="515">
                  <a:moveTo>
                    <a:pt x="2267" y="347"/>
                  </a:moveTo>
                  <a:cubicBezTo>
                    <a:pt x="2289" y="368"/>
                    <a:pt x="2313" y="385"/>
                    <a:pt x="2342" y="398"/>
                  </a:cubicBezTo>
                  <a:cubicBezTo>
                    <a:pt x="2372" y="384"/>
                    <a:pt x="2398" y="367"/>
                    <a:pt x="2419" y="347"/>
                  </a:cubicBezTo>
                  <a:lnTo>
                    <a:pt x="2267" y="347"/>
                  </a:lnTo>
                  <a:close/>
                  <a:moveTo>
                    <a:pt x="760" y="337"/>
                  </a:moveTo>
                  <a:lnTo>
                    <a:pt x="760" y="360"/>
                  </a:lnTo>
                  <a:lnTo>
                    <a:pt x="916" y="360"/>
                  </a:lnTo>
                  <a:lnTo>
                    <a:pt x="916" y="337"/>
                  </a:lnTo>
                  <a:lnTo>
                    <a:pt x="760" y="337"/>
                  </a:lnTo>
                  <a:close/>
                  <a:moveTo>
                    <a:pt x="1027" y="335"/>
                  </a:moveTo>
                  <a:lnTo>
                    <a:pt x="1385" y="335"/>
                  </a:lnTo>
                  <a:lnTo>
                    <a:pt x="1385" y="397"/>
                  </a:lnTo>
                  <a:lnTo>
                    <a:pt x="1027" y="397"/>
                  </a:lnTo>
                  <a:lnTo>
                    <a:pt x="1027" y="335"/>
                  </a:lnTo>
                  <a:close/>
                  <a:moveTo>
                    <a:pt x="2787" y="328"/>
                  </a:moveTo>
                  <a:lnTo>
                    <a:pt x="2787" y="412"/>
                  </a:lnTo>
                  <a:lnTo>
                    <a:pt x="2963" y="412"/>
                  </a:lnTo>
                  <a:lnTo>
                    <a:pt x="2963" y="328"/>
                  </a:lnTo>
                  <a:lnTo>
                    <a:pt x="2787" y="328"/>
                  </a:lnTo>
                  <a:close/>
                  <a:moveTo>
                    <a:pt x="2164" y="293"/>
                  </a:moveTo>
                  <a:lnTo>
                    <a:pt x="2494" y="293"/>
                  </a:lnTo>
                  <a:lnTo>
                    <a:pt x="2494" y="347"/>
                  </a:lnTo>
                  <a:cubicBezTo>
                    <a:pt x="2467" y="377"/>
                    <a:pt x="2440" y="402"/>
                    <a:pt x="2414" y="421"/>
                  </a:cubicBezTo>
                  <a:cubicBezTo>
                    <a:pt x="2450" y="428"/>
                    <a:pt x="2494" y="432"/>
                    <a:pt x="2546" y="434"/>
                  </a:cubicBezTo>
                  <a:cubicBezTo>
                    <a:pt x="2536" y="453"/>
                    <a:pt x="2526" y="473"/>
                    <a:pt x="2516" y="494"/>
                  </a:cubicBezTo>
                  <a:cubicBezTo>
                    <a:pt x="2443" y="485"/>
                    <a:pt x="2383" y="473"/>
                    <a:pt x="2339" y="457"/>
                  </a:cubicBezTo>
                  <a:cubicBezTo>
                    <a:pt x="2291" y="473"/>
                    <a:pt x="2232" y="486"/>
                    <a:pt x="2161" y="498"/>
                  </a:cubicBezTo>
                  <a:cubicBezTo>
                    <a:pt x="2152" y="479"/>
                    <a:pt x="2142" y="461"/>
                    <a:pt x="2128" y="443"/>
                  </a:cubicBezTo>
                  <a:cubicBezTo>
                    <a:pt x="2182" y="440"/>
                    <a:pt x="2230" y="433"/>
                    <a:pt x="2272" y="422"/>
                  </a:cubicBezTo>
                  <a:cubicBezTo>
                    <a:pt x="2245" y="402"/>
                    <a:pt x="2219" y="377"/>
                    <a:pt x="2196" y="347"/>
                  </a:cubicBezTo>
                  <a:lnTo>
                    <a:pt x="2164" y="347"/>
                  </a:lnTo>
                  <a:lnTo>
                    <a:pt x="2164" y="293"/>
                  </a:lnTo>
                  <a:close/>
                  <a:moveTo>
                    <a:pt x="2624" y="280"/>
                  </a:moveTo>
                  <a:cubicBezTo>
                    <a:pt x="2646" y="289"/>
                    <a:pt x="2669" y="297"/>
                    <a:pt x="2691" y="303"/>
                  </a:cubicBezTo>
                  <a:cubicBezTo>
                    <a:pt x="2673" y="377"/>
                    <a:pt x="2655" y="440"/>
                    <a:pt x="2638" y="492"/>
                  </a:cubicBezTo>
                  <a:cubicBezTo>
                    <a:pt x="2614" y="484"/>
                    <a:pt x="2591" y="478"/>
                    <a:pt x="2569" y="472"/>
                  </a:cubicBezTo>
                  <a:cubicBezTo>
                    <a:pt x="2587" y="420"/>
                    <a:pt x="2605" y="356"/>
                    <a:pt x="2624" y="280"/>
                  </a:cubicBezTo>
                  <a:close/>
                  <a:moveTo>
                    <a:pt x="760" y="274"/>
                  </a:moveTo>
                  <a:lnTo>
                    <a:pt x="760" y="297"/>
                  </a:lnTo>
                  <a:lnTo>
                    <a:pt x="916" y="297"/>
                  </a:lnTo>
                  <a:lnTo>
                    <a:pt x="916" y="274"/>
                  </a:lnTo>
                  <a:lnTo>
                    <a:pt x="760" y="274"/>
                  </a:lnTo>
                  <a:close/>
                  <a:moveTo>
                    <a:pt x="1683" y="247"/>
                  </a:moveTo>
                  <a:lnTo>
                    <a:pt x="1683" y="326"/>
                  </a:lnTo>
                  <a:lnTo>
                    <a:pt x="1780" y="326"/>
                  </a:lnTo>
                  <a:lnTo>
                    <a:pt x="1780" y="247"/>
                  </a:lnTo>
                  <a:lnTo>
                    <a:pt x="1683" y="247"/>
                  </a:lnTo>
                  <a:close/>
                  <a:moveTo>
                    <a:pt x="4174" y="230"/>
                  </a:moveTo>
                  <a:cubicBezTo>
                    <a:pt x="4185" y="237"/>
                    <a:pt x="4206" y="249"/>
                    <a:pt x="4239" y="266"/>
                  </a:cubicBezTo>
                  <a:lnTo>
                    <a:pt x="4153" y="475"/>
                  </a:lnTo>
                  <a:cubicBezTo>
                    <a:pt x="4136" y="462"/>
                    <a:pt x="4115" y="447"/>
                    <a:pt x="4091" y="432"/>
                  </a:cubicBezTo>
                  <a:cubicBezTo>
                    <a:pt x="4117" y="378"/>
                    <a:pt x="4144" y="311"/>
                    <a:pt x="4174" y="230"/>
                  </a:cubicBezTo>
                  <a:close/>
                  <a:moveTo>
                    <a:pt x="760" y="211"/>
                  </a:moveTo>
                  <a:lnTo>
                    <a:pt x="760" y="234"/>
                  </a:lnTo>
                  <a:lnTo>
                    <a:pt x="916" y="234"/>
                  </a:lnTo>
                  <a:lnTo>
                    <a:pt x="916" y="211"/>
                  </a:lnTo>
                  <a:lnTo>
                    <a:pt x="760" y="211"/>
                  </a:lnTo>
                  <a:close/>
                  <a:moveTo>
                    <a:pt x="2277" y="188"/>
                  </a:moveTo>
                  <a:lnTo>
                    <a:pt x="2277" y="218"/>
                  </a:lnTo>
                  <a:lnTo>
                    <a:pt x="2401" y="218"/>
                  </a:lnTo>
                  <a:lnTo>
                    <a:pt x="2401" y="188"/>
                  </a:lnTo>
                  <a:lnTo>
                    <a:pt x="2277" y="188"/>
                  </a:lnTo>
                  <a:close/>
                  <a:moveTo>
                    <a:pt x="3785" y="174"/>
                  </a:moveTo>
                  <a:lnTo>
                    <a:pt x="3785" y="225"/>
                  </a:lnTo>
                  <a:lnTo>
                    <a:pt x="3821" y="225"/>
                  </a:lnTo>
                  <a:lnTo>
                    <a:pt x="3821" y="174"/>
                  </a:lnTo>
                  <a:lnTo>
                    <a:pt x="3785" y="174"/>
                  </a:lnTo>
                  <a:close/>
                  <a:moveTo>
                    <a:pt x="760" y="148"/>
                  </a:moveTo>
                  <a:lnTo>
                    <a:pt x="760" y="171"/>
                  </a:lnTo>
                  <a:lnTo>
                    <a:pt x="916" y="171"/>
                  </a:lnTo>
                  <a:lnTo>
                    <a:pt x="916" y="148"/>
                  </a:lnTo>
                  <a:lnTo>
                    <a:pt x="760" y="148"/>
                  </a:lnTo>
                  <a:close/>
                  <a:moveTo>
                    <a:pt x="2601" y="139"/>
                  </a:moveTo>
                  <a:cubicBezTo>
                    <a:pt x="2635" y="165"/>
                    <a:pt x="2665" y="190"/>
                    <a:pt x="2694" y="215"/>
                  </a:cubicBezTo>
                  <a:lnTo>
                    <a:pt x="2647" y="266"/>
                  </a:lnTo>
                  <a:cubicBezTo>
                    <a:pt x="2616" y="237"/>
                    <a:pt x="2587" y="211"/>
                    <a:pt x="2560" y="188"/>
                  </a:cubicBezTo>
                  <a:lnTo>
                    <a:pt x="2601" y="139"/>
                  </a:lnTo>
                  <a:close/>
                  <a:moveTo>
                    <a:pt x="1680" y="118"/>
                  </a:moveTo>
                  <a:cubicBezTo>
                    <a:pt x="1665" y="141"/>
                    <a:pt x="1649" y="163"/>
                    <a:pt x="1631" y="184"/>
                  </a:cubicBezTo>
                  <a:lnTo>
                    <a:pt x="1780" y="184"/>
                  </a:lnTo>
                  <a:lnTo>
                    <a:pt x="1780" y="118"/>
                  </a:lnTo>
                  <a:lnTo>
                    <a:pt x="1680" y="118"/>
                  </a:lnTo>
                  <a:close/>
                  <a:moveTo>
                    <a:pt x="2213" y="113"/>
                  </a:moveTo>
                  <a:lnTo>
                    <a:pt x="2277" y="113"/>
                  </a:lnTo>
                  <a:lnTo>
                    <a:pt x="2277" y="134"/>
                  </a:lnTo>
                  <a:lnTo>
                    <a:pt x="2401" y="134"/>
                  </a:lnTo>
                  <a:lnTo>
                    <a:pt x="2401" y="113"/>
                  </a:lnTo>
                  <a:lnTo>
                    <a:pt x="2465" y="113"/>
                  </a:lnTo>
                  <a:lnTo>
                    <a:pt x="2465" y="134"/>
                  </a:lnTo>
                  <a:lnTo>
                    <a:pt x="2533" y="134"/>
                  </a:lnTo>
                  <a:lnTo>
                    <a:pt x="2533" y="188"/>
                  </a:lnTo>
                  <a:lnTo>
                    <a:pt x="2465" y="188"/>
                  </a:lnTo>
                  <a:lnTo>
                    <a:pt x="2465" y="269"/>
                  </a:lnTo>
                  <a:lnTo>
                    <a:pt x="2213" y="269"/>
                  </a:lnTo>
                  <a:lnTo>
                    <a:pt x="2213" y="188"/>
                  </a:lnTo>
                  <a:lnTo>
                    <a:pt x="2158" y="188"/>
                  </a:lnTo>
                  <a:lnTo>
                    <a:pt x="2158" y="134"/>
                  </a:lnTo>
                  <a:lnTo>
                    <a:pt x="2213" y="134"/>
                  </a:lnTo>
                  <a:lnTo>
                    <a:pt x="2213" y="113"/>
                  </a:lnTo>
                  <a:close/>
                  <a:moveTo>
                    <a:pt x="4319" y="89"/>
                  </a:moveTo>
                  <a:lnTo>
                    <a:pt x="4319" y="203"/>
                  </a:lnTo>
                  <a:lnTo>
                    <a:pt x="4487" y="203"/>
                  </a:lnTo>
                  <a:lnTo>
                    <a:pt x="4487" y="89"/>
                  </a:lnTo>
                  <a:lnTo>
                    <a:pt x="4319" y="89"/>
                  </a:lnTo>
                  <a:close/>
                  <a:moveTo>
                    <a:pt x="3785" y="75"/>
                  </a:moveTo>
                  <a:lnTo>
                    <a:pt x="3785" y="126"/>
                  </a:lnTo>
                  <a:lnTo>
                    <a:pt x="3821" y="126"/>
                  </a:lnTo>
                  <a:lnTo>
                    <a:pt x="3821" y="75"/>
                  </a:lnTo>
                  <a:lnTo>
                    <a:pt x="3785" y="75"/>
                  </a:lnTo>
                  <a:close/>
                  <a:moveTo>
                    <a:pt x="5018" y="41"/>
                  </a:moveTo>
                  <a:lnTo>
                    <a:pt x="5084" y="41"/>
                  </a:lnTo>
                  <a:cubicBezTo>
                    <a:pt x="5025" y="113"/>
                    <a:pt x="4995" y="191"/>
                    <a:pt x="4995" y="277"/>
                  </a:cubicBezTo>
                  <a:cubicBezTo>
                    <a:pt x="4995" y="364"/>
                    <a:pt x="5025" y="443"/>
                    <a:pt x="5084" y="515"/>
                  </a:cubicBezTo>
                  <a:lnTo>
                    <a:pt x="5017" y="515"/>
                  </a:lnTo>
                  <a:cubicBezTo>
                    <a:pt x="4956" y="448"/>
                    <a:pt x="4926" y="368"/>
                    <a:pt x="4926" y="278"/>
                  </a:cubicBezTo>
                  <a:cubicBezTo>
                    <a:pt x="4926" y="185"/>
                    <a:pt x="4956" y="107"/>
                    <a:pt x="5018" y="41"/>
                  </a:cubicBezTo>
                  <a:close/>
                  <a:moveTo>
                    <a:pt x="3096" y="39"/>
                  </a:moveTo>
                  <a:lnTo>
                    <a:pt x="3288" y="39"/>
                  </a:lnTo>
                  <a:lnTo>
                    <a:pt x="3288" y="103"/>
                  </a:lnTo>
                  <a:lnTo>
                    <a:pt x="3096" y="103"/>
                  </a:lnTo>
                  <a:lnTo>
                    <a:pt x="3096" y="39"/>
                  </a:lnTo>
                  <a:close/>
                  <a:moveTo>
                    <a:pt x="4143" y="28"/>
                  </a:moveTo>
                  <a:cubicBezTo>
                    <a:pt x="4165" y="49"/>
                    <a:pt x="4195" y="81"/>
                    <a:pt x="4234" y="125"/>
                  </a:cubicBezTo>
                  <a:lnTo>
                    <a:pt x="4179" y="175"/>
                  </a:lnTo>
                  <a:cubicBezTo>
                    <a:pt x="4152" y="139"/>
                    <a:pt x="4123" y="105"/>
                    <a:pt x="4093" y="73"/>
                  </a:cubicBezTo>
                  <a:lnTo>
                    <a:pt x="4143" y="28"/>
                  </a:lnTo>
                  <a:close/>
                  <a:moveTo>
                    <a:pt x="4249" y="26"/>
                  </a:moveTo>
                  <a:lnTo>
                    <a:pt x="4557" y="26"/>
                  </a:lnTo>
                  <a:lnTo>
                    <a:pt x="4557" y="266"/>
                  </a:lnTo>
                  <a:lnTo>
                    <a:pt x="4483" y="266"/>
                  </a:lnTo>
                  <a:lnTo>
                    <a:pt x="4483" y="390"/>
                  </a:lnTo>
                  <a:cubicBezTo>
                    <a:pt x="4483" y="399"/>
                    <a:pt x="4484" y="407"/>
                    <a:pt x="4486" y="412"/>
                  </a:cubicBezTo>
                  <a:cubicBezTo>
                    <a:pt x="4489" y="417"/>
                    <a:pt x="4493" y="419"/>
                    <a:pt x="4500" y="419"/>
                  </a:cubicBezTo>
                  <a:cubicBezTo>
                    <a:pt x="4512" y="419"/>
                    <a:pt x="4519" y="414"/>
                    <a:pt x="4521" y="403"/>
                  </a:cubicBezTo>
                  <a:cubicBezTo>
                    <a:pt x="4524" y="392"/>
                    <a:pt x="4526" y="367"/>
                    <a:pt x="4529" y="329"/>
                  </a:cubicBezTo>
                  <a:cubicBezTo>
                    <a:pt x="4550" y="336"/>
                    <a:pt x="4572" y="343"/>
                    <a:pt x="4595" y="349"/>
                  </a:cubicBezTo>
                  <a:cubicBezTo>
                    <a:pt x="4587" y="414"/>
                    <a:pt x="4577" y="453"/>
                    <a:pt x="4563" y="465"/>
                  </a:cubicBezTo>
                  <a:cubicBezTo>
                    <a:pt x="4550" y="477"/>
                    <a:pt x="4533" y="483"/>
                    <a:pt x="4513" y="483"/>
                  </a:cubicBezTo>
                  <a:lnTo>
                    <a:pt x="4479" y="483"/>
                  </a:lnTo>
                  <a:cubicBezTo>
                    <a:pt x="4435" y="483"/>
                    <a:pt x="4413" y="458"/>
                    <a:pt x="4413" y="407"/>
                  </a:cubicBezTo>
                  <a:lnTo>
                    <a:pt x="4413" y="266"/>
                  </a:lnTo>
                  <a:lnTo>
                    <a:pt x="4377" y="266"/>
                  </a:lnTo>
                  <a:cubicBezTo>
                    <a:pt x="4374" y="372"/>
                    <a:pt x="4331" y="449"/>
                    <a:pt x="4248" y="498"/>
                  </a:cubicBezTo>
                  <a:cubicBezTo>
                    <a:pt x="4239" y="484"/>
                    <a:pt x="4222" y="464"/>
                    <a:pt x="4198" y="439"/>
                  </a:cubicBezTo>
                  <a:cubicBezTo>
                    <a:pt x="4222" y="428"/>
                    <a:pt x="4245" y="411"/>
                    <a:pt x="4269" y="386"/>
                  </a:cubicBezTo>
                  <a:cubicBezTo>
                    <a:pt x="4293" y="361"/>
                    <a:pt x="4306" y="321"/>
                    <a:pt x="4307" y="266"/>
                  </a:cubicBezTo>
                  <a:lnTo>
                    <a:pt x="4249" y="266"/>
                  </a:lnTo>
                  <a:lnTo>
                    <a:pt x="4249" y="26"/>
                  </a:lnTo>
                  <a:close/>
                  <a:moveTo>
                    <a:pt x="1044" y="21"/>
                  </a:moveTo>
                  <a:lnTo>
                    <a:pt x="1503" y="21"/>
                  </a:lnTo>
                  <a:lnTo>
                    <a:pt x="1503" y="128"/>
                  </a:lnTo>
                  <a:lnTo>
                    <a:pt x="1432" y="128"/>
                  </a:lnTo>
                  <a:lnTo>
                    <a:pt x="1432" y="84"/>
                  </a:lnTo>
                  <a:lnTo>
                    <a:pt x="1115" y="84"/>
                  </a:lnTo>
                  <a:lnTo>
                    <a:pt x="1115" y="109"/>
                  </a:lnTo>
                  <a:lnTo>
                    <a:pt x="1177" y="109"/>
                  </a:lnTo>
                  <a:lnTo>
                    <a:pt x="1173" y="138"/>
                  </a:lnTo>
                  <a:lnTo>
                    <a:pt x="1464" y="138"/>
                  </a:lnTo>
                  <a:lnTo>
                    <a:pt x="1464" y="200"/>
                  </a:lnTo>
                  <a:lnTo>
                    <a:pt x="1165" y="200"/>
                  </a:lnTo>
                  <a:lnTo>
                    <a:pt x="1160" y="236"/>
                  </a:lnTo>
                  <a:lnTo>
                    <a:pt x="1491" y="236"/>
                  </a:lnTo>
                  <a:lnTo>
                    <a:pt x="1485" y="385"/>
                  </a:lnTo>
                  <a:cubicBezTo>
                    <a:pt x="1484" y="418"/>
                    <a:pt x="1475" y="444"/>
                    <a:pt x="1460" y="461"/>
                  </a:cubicBezTo>
                  <a:cubicBezTo>
                    <a:pt x="1444" y="478"/>
                    <a:pt x="1423" y="487"/>
                    <a:pt x="1399" y="488"/>
                  </a:cubicBezTo>
                  <a:cubicBezTo>
                    <a:pt x="1374" y="490"/>
                    <a:pt x="1335" y="490"/>
                    <a:pt x="1283" y="490"/>
                  </a:cubicBezTo>
                  <a:cubicBezTo>
                    <a:pt x="1279" y="471"/>
                    <a:pt x="1274" y="448"/>
                    <a:pt x="1267" y="421"/>
                  </a:cubicBezTo>
                  <a:lnTo>
                    <a:pt x="1364" y="423"/>
                  </a:lnTo>
                  <a:cubicBezTo>
                    <a:pt x="1380" y="423"/>
                    <a:pt x="1392" y="419"/>
                    <a:pt x="1400" y="412"/>
                  </a:cubicBezTo>
                  <a:cubicBezTo>
                    <a:pt x="1408" y="405"/>
                    <a:pt x="1413" y="395"/>
                    <a:pt x="1414" y="383"/>
                  </a:cubicBezTo>
                  <a:cubicBezTo>
                    <a:pt x="1415" y="371"/>
                    <a:pt x="1416" y="343"/>
                    <a:pt x="1417" y="298"/>
                  </a:cubicBezTo>
                  <a:lnTo>
                    <a:pt x="1083" y="298"/>
                  </a:lnTo>
                  <a:lnTo>
                    <a:pt x="1107" y="128"/>
                  </a:lnTo>
                  <a:lnTo>
                    <a:pt x="1044" y="128"/>
                  </a:lnTo>
                  <a:lnTo>
                    <a:pt x="1044" y="21"/>
                  </a:lnTo>
                  <a:close/>
                  <a:moveTo>
                    <a:pt x="3026" y="17"/>
                  </a:moveTo>
                  <a:lnTo>
                    <a:pt x="3034" y="75"/>
                  </a:lnTo>
                  <a:cubicBezTo>
                    <a:pt x="2994" y="78"/>
                    <a:pt x="2953" y="81"/>
                    <a:pt x="2910" y="84"/>
                  </a:cubicBezTo>
                  <a:lnTo>
                    <a:pt x="2910" y="146"/>
                  </a:lnTo>
                  <a:lnTo>
                    <a:pt x="3051" y="146"/>
                  </a:lnTo>
                  <a:lnTo>
                    <a:pt x="3051" y="206"/>
                  </a:lnTo>
                  <a:lnTo>
                    <a:pt x="2910" y="206"/>
                  </a:lnTo>
                  <a:lnTo>
                    <a:pt x="2910" y="269"/>
                  </a:lnTo>
                  <a:lnTo>
                    <a:pt x="3031" y="269"/>
                  </a:lnTo>
                  <a:lnTo>
                    <a:pt x="3031" y="496"/>
                  </a:lnTo>
                  <a:lnTo>
                    <a:pt x="2963" y="496"/>
                  </a:lnTo>
                  <a:lnTo>
                    <a:pt x="2963" y="471"/>
                  </a:lnTo>
                  <a:lnTo>
                    <a:pt x="2787" y="471"/>
                  </a:lnTo>
                  <a:lnTo>
                    <a:pt x="2787" y="497"/>
                  </a:lnTo>
                  <a:lnTo>
                    <a:pt x="2719" y="497"/>
                  </a:lnTo>
                  <a:lnTo>
                    <a:pt x="2719" y="269"/>
                  </a:lnTo>
                  <a:lnTo>
                    <a:pt x="2840" y="269"/>
                  </a:lnTo>
                  <a:lnTo>
                    <a:pt x="2840" y="206"/>
                  </a:lnTo>
                  <a:lnTo>
                    <a:pt x="2699" y="206"/>
                  </a:lnTo>
                  <a:lnTo>
                    <a:pt x="2699" y="146"/>
                  </a:lnTo>
                  <a:lnTo>
                    <a:pt x="2840" y="146"/>
                  </a:lnTo>
                  <a:lnTo>
                    <a:pt x="2840" y="87"/>
                  </a:lnTo>
                  <a:lnTo>
                    <a:pt x="2716" y="92"/>
                  </a:lnTo>
                  <a:cubicBezTo>
                    <a:pt x="2714" y="75"/>
                    <a:pt x="2711" y="56"/>
                    <a:pt x="2707" y="35"/>
                  </a:cubicBezTo>
                  <a:cubicBezTo>
                    <a:pt x="2818" y="32"/>
                    <a:pt x="2924" y="26"/>
                    <a:pt x="3026" y="17"/>
                  </a:cubicBezTo>
                  <a:close/>
                  <a:moveTo>
                    <a:pt x="2620" y="15"/>
                  </a:moveTo>
                  <a:cubicBezTo>
                    <a:pt x="2652" y="39"/>
                    <a:pt x="2681" y="62"/>
                    <a:pt x="2705" y="83"/>
                  </a:cubicBezTo>
                  <a:lnTo>
                    <a:pt x="2659" y="132"/>
                  </a:lnTo>
                  <a:cubicBezTo>
                    <a:pt x="2642" y="115"/>
                    <a:pt x="2615" y="91"/>
                    <a:pt x="2578" y="60"/>
                  </a:cubicBezTo>
                  <a:lnTo>
                    <a:pt x="2620" y="15"/>
                  </a:lnTo>
                  <a:close/>
                  <a:moveTo>
                    <a:pt x="3638" y="3"/>
                  </a:moveTo>
                  <a:lnTo>
                    <a:pt x="3697" y="3"/>
                  </a:lnTo>
                  <a:lnTo>
                    <a:pt x="3697" y="94"/>
                  </a:lnTo>
                  <a:lnTo>
                    <a:pt x="3725" y="94"/>
                  </a:lnTo>
                  <a:lnTo>
                    <a:pt x="3725" y="155"/>
                  </a:lnTo>
                  <a:lnTo>
                    <a:pt x="3697" y="155"/>
                  </a:lnTo>
                  <a:lnTo>
                    <a:pt x="3697" y="201"/>
                  </a:lnTo>
                  <a:lnTo>
                    <a:pt x="3734" y="228"/>
                  </a:lnTo>
                  <a:lnTo>
                    <a:pt x="3734" y="25"/>
                  </a:lnTo>
                  <a:lnTo>
                    <a:pt x="3871" y="25"/>
                  </a:lnTo>
                  <a:lnTo>
                    <a:pt x="3871" y="275"/>
                  </a:lnTo>
                  <a:lnTo>
                    <a:pt x="3785" y="275"/>
                  </a:lnTo>
                  <a:lnTo>
                    <a:pt x="3785" y="363"/>
                  </a:lnTo>
                  <a:cubicBezTo>
                    <a:pt x="3796" y="355"/>
                    <a:pt x="3807" y="348"/>
                    <a:pt x="3818" y="339"/>
                  </a:cubicBezTo>
                  <a:lnTo>
                    <a:pt x="3798" y="304"/>
                  </a:lnTo>
                  <a:lnTo>
                    <a:pt x="3843" y="282"/>
                  </a:lnTo>
                  <a:cubicBezTo>
                    <a:pt x="3862" y="311"/>
                    <a:pt x="3879" y="340"/>
                    <a:pt x="3895" y="369"/>
                  </a:cubicBezTo>
                  <a:cubicBezTo>
                    <a:pt x="3918" y="337"/>
                    <a:pt x="3934" y="303"/>
                    <a:pt x="3942" y="267"/>
                  </a:cubicBezTo>
                  <a:lnTo>
                    <a:pt x="3880" y="267"/>
                  </a:lnTo>
                  <a:lnTo>
                    <a:pt x="3892" y="103"/>
                  </a:lnTo>
                  <a:lnTo>
                    <a:pt x="3940" y="103"/>
                  </a:lnTo>
                  <a:lnTo>
                    <a:pt x="3933" y="211"/>
                  </a:lnTo>
                  <a:lnTo>
                    <a:pt x="3954" y="211"/>
                  </a:lnTo>
                  <a:cubicBezTo>
                    <a:pt x="3959" y="176"/>
                    <a:pt x="3962" y="132"/>
                    <a:pt x="3962" y="79"/>
                  </a:cubicBezTo>
                  <a:lnTo>
                    <a:pt x="3889" y="79"/>
                  </a:lnTo>
                  <a:lnTo>
                    <a:pt x="3889" y="23"/>
                  </a:lnTo>
                  <a:lnTo>
                    <a:pt x="4065" y="23"/>
                  </a:lnTo>
                  <a:lnTo>
                    <a:pt x="4065" y="79"/>
                  </a:lnTo>
                  <a:lnTo>
                    <a:pt x="4020" y="79"/>
                  </a:lnTo>
                  <a:cubicBezTo>
                    <a:pt x="4020" y="126"/>
                    <a:pt x="4017" y="170"/>
                    <a:pt x="4011" y="211"/>
                  </a:cubicBezTo>
                  <a:lnTo>
                    <a:pt x="4073" y="211"/>
                  </a:lnTo>
                  <a:lnTo>
                    <a:pt x="4073" y="267"/>
                  </a:lnTo>
                  <a:lnTo>
                    <a:pt x="4000" y="267"/>
                  </a:lnTo>
                  <a:cubicBezTo>
                    <a:pt x="3998" y="277"/>
                    <a:pt x="3995" y="288"/>
                    <a:pt x="3992" y="298"/>
                  </a:cubicBezTo>
                  <a:lnTo>
                    <a:pt x="4019" y="298"/>
                  </a:lnTo>
                  <a:lnTo>
                    <a:pt x="4019" y="407"/>
                  </a:lnTo>
                  <a:cubicBezTo>
                    <a:pt x="4019" y="419"/>
                    <a:pt x="4022" y="425"/>
                    <a:pt x="4027" y="425"/>
                  </a:cubicBezTo>
                  <a:cubicBezTo>
                    <a:pt x="4033" y="425"/>
                    <a:pt x="4037" y="418"/>
                    <a:pt x="4040" y="405"/>
                  </a:cubicBezTo>
                  <a:cubicBezTo>
                    <a:pt x="4042" y="392"/>
                    <a:pt x="4043" y="373"/>
                    <a:pt x="4043" y="348"/>
                  </a:cubicBezTo>
                  <a:cubicBezTo>
                    <a:pt x="4056" y="356"/>
                    <a:pt x="4069" y="363"/>
                    <a:pt x="4082" y="369"/>
                  </a:cubicBezTo>
                  <a:cubicBezTo>
                    <a:pt x="4082" y="449"/>
                    <a:pt x="4063" y="489"/>
                    <a:pt x="4023" y="489"/>
                  </a:cubicBezTo>
                  <a:lnTo>
                    <a:pt x="4010" y="489"/>
                  </a:lnTo>
                  <a:cubicBezTo>
                    <a:pt x="3977" y="489"/>
                    <a:pt x="3960" y="464"/>
                    <a:pt x="3960" y="415"/>
                  </a:cubicBezTo>
                  <a:lnTo>
                    <a:pt x="3960" y="377"/>
                  </a:lnTo>
                  <a:cubicBezTo>
                    <a:pt x="3937" y="423"/>
                    <a:pt x="3907" y="464"/>
                    <a:pt x="3870" y="499"/>
                  </a:cubicBezTo>
                  <a:cubicBezTo>
                    <a:pt x="3850" y="482"/>
                    <a:pt x="3832" y="468"/>
                    <a:pt x="3816" y="456"/>
                  </a:cubicBezTo>
                  <a:cubicBezTo>
                    <a:pt x="3840" y="436"/>
                    <a:pt x="3862" y="414"/>
                    <a:pt x="3881" y="389"/>
                  </a:cubicBezTo>
                  <a:lnTo>
                    <a:pt x="3852" y="407"/>
                  </a:lnTo>
                  <a:cubicBezTo>
                    <a:pt x="3849" y="401"/>
                    <a:pt x="3846" y="395"/>
                    <a:pt x="3843" y="388"/>
                  </a:cubicBezTo>
                  <a:cubicBezTo>
                    <a:pt x="3802" y="417"/>
                    <a:pt x="3772" y="442"/>
                    <a:pt x="3755" y="462"/>
                  </a:cubicBezTo>
                  <a:lnTo>
                    <a:pt x="3714" y="417"/>
                  </a:lnTo>
                  <a:cubicBezTo>
                    <a:pt x="3727" y="406"/>
                    <a:pt x="3734" y="390"/>
                    <a:pt x="3734" y="367"/>
                  </a:cubicBezTo>
                  <a:lnTo>
                    <a:pt x="3734" y="245"/>
                  </a:lnTo>
                  <a:lnTo>
                    <a:pt x="3717" y="288"/>
                  </a:lnTo>
                  <a:cubicBezTo>
                    <a:pt x="3710" y="282"/>
                    <a:pt x="3704" y="275"/>
                    <a:pt x="3697" y="268"/>
                  </a:cubicBezTo>
                  <a:lnTo>
                    <a:pt x="3697" y="494"/>
                  </a:lnTo>
                  <a:lnTo>
                    <a:pt x="3638" y="494"/>
                  </a:lnTo>
                  <a:lnTo>
                    <a:pt x="3638" y="288"/>
                  </a:lnTo>
                  <a:cubicBezTo>
                    <a:pt x="3626" y="328"/>
                    <a:pt x="3614" y="362"/>
                    <a:pt x="3601" y="390"/>
                  </a:cubicBezTo>
                  <a:cubicBezTo>
                    <a:pt x="3595" y="357"/>
                    <a:pt x="3589" y="328"/>
                    <a:pt x="3583" y="303"/>
                  </a:cubicBezTo>
                  <a:cubicBezTo>
                    <a:pt x="3603" y="262"/>
                    <a:pt x="3620" y="213"/>
                    <a:pt x="3634" y="155"/>
                  </a:cubicBezTo>
                  <a:lnTo>
                    <a:pt x="3590" y="155"/>
                  </a:lnTo>
                  <a:lnTo>
                    <a:pt x="3590" y="94"/>
                  </a:lnTo>
                  <a:lnTo>
                    <a:pt x="3638" y="94"/>
                  </a:lnTo>
                  <a:lnTo>
                    <a:pt x="3638" y="3"/>
                  </a:lnTo>
                  <a:close/>
                  <a:moveTo>
                    <a:pt x="3352" y="2"/>
                  </a:moveTo>
                  <a:lnTo>
                    <a:pt x="3418" y="2"/>
                  </a:lnTo>
                  <a:lnTo>
                    <a:pt x="3417" y="87"/>
                  </a:lnTo>
                  <a:lnTo>
                    <a:pt x="3548" y="87"/>
                  </a:lnTo>
                  <a:lnTo>
                    <a:pt x="3543" y="370"/>
                  </a:lnTo>
                  <a:cubicBezTo>
                    <a:pt x="3542" y="408"/>
                    <a:pt x="3540" y="431"/>
                    <a:pt x="3538" y="441"/>
                  </a:cubicBezTo>
                  <a:cubicBezTo>
                    <a:pt x="3535" y="450"/>
                    <a:pt x="3531" y="459"/>
                    <a:pt x="3524" y="466"/>
                  </a:cubicBezTo>
                  <a:cubicBezTo>
                    <a:pt x="3517" y="474"/>
                    <a:pt x="3508" y="479"/>
                    <a:pt x="3496" y="482"/>
                  </a:cubicBezTo>
                  <a:cubicBezTo>
                    <a:pt x="3485" y="486"/>
                    <a:pt x="3455" y="488"/>
                    <a:pt x="3407" y="488"/>
                  </a:cubicBezTo>
                  <a:cubicBezTo>
                    <a:pt x="3401" y="463"/>
                    <a:pt x="3395" y="438"/>
                    <a:pt x="3389" y="413"/>
                  </a:cubicBezTo>
                  <a:cubicBezTo>
                    <a:pt x="3411" y="414"/>
                    <a:pt x="3429" y="415"/>
                    <a:pt x="3444" y="415"/>
                  </a:cubicBezTo>
                  <a:cubicBezTo>
                    <a:pt x="3453" y="415"/>
                    <a:pt x="3461" y="413"/>
                    <a:pt x="3466" y="409"/>
                  </a:cubicBezTo>
                  <a:cubicBezTo>
                    <a:pt x="3471" y="406"/>
                    <a:pt x="3474" y="400"/>
                    <a:pt x="3475" y="393"/>
                  </a:cubicBezTo>
                  <a:cubicBezTo>
                    <a:pt x="3476" y="386"/>
                    <a:pt x="3477" y="360"/>
                    <a:pt x="3478" y="316"/>
                  </a:cubicBezTo>
                  <a:cubicBezTo>
                    <a:pt x="3479" y="272"/>
                    <a:pt x="3480" y="218"/>
                    <a:pt x="3481" y="153"/>
                  </a:cubicBezTo>
                  <a:lnTo>
                    <a:pt x="3416" y="153"/>
                  </a:lnTo>
                  <a:cubicBezTo>
                    <a:pt x="3415" y="227"/>
                    <a:pt x="3412" y="281"/>
                    <a:pt x="3407" y="313"/>
                  </a:cubicBezTo>
                  <a:cubicBezTo>
                    <a:pt x="3403" y="345"/>
                    <a:pt x="3393" y="377"/>
                    <a:pt x="3379" y="410"/>
                  </a:cubicBezTo>
                  <a:cubicBezTo>
                    <a:pt x="3365" y="443"/>
                    <a:pt x="3347" y="472"/>
                    <a:pt x="3325" y="498"/>
                  </a:cubicBezTo>
                  <a:cubicBezTo>
                    <a:pt x="3306" y="483"/>
                    <a:pt x="3285" y="469"/>
                    <a:pt x="3264" y="456"/>
                  </a:cubicBezTo>
                  <a:cubicBezTo>
                    <a:pt x="3273" y="446"/>
                    <a:pt x="3282" y="435"/>
                    <a:pt x="3290" y="424"/>
                  </a:cubicBezTo>
                  <a:lnTo>
                    <a:pt x="3152" y="436"/>
                  </a:lnTo>
                  <a:cubicBezTo>
                    <a:pt x="3131" y="439"/>
                    <a:pt x="3115" y="442"/>
                    <a:pt x="3104" y="447"/>
                  </a:cubicBezTo>
                  <a:lnTo>
                    <a:pt x="3073" y="386"/>
                  </a:lnTo>
                  <a:cubicBezTo>
                    <a:pt x="3090" y="372"/>
                    <a:pt x="3112" y="320"/>
                    <a:pt x="3137" y="229"/>
                  </a:cubicBezTo>
                  <a:lnTo>
                    <a:pt x="3075" y="229"/>
                  </a:lnTo>
                  <a:lnTo>
                    <a:pt x="3075" y="165"/>
                  </a:lnTo>
                  <a:lnTo>
                    <a:pt x="3306" y="165"/>
                  </a:lnTo>
                  <a:lnTo>
                    <a:pt x="3306" y="229"/>
                  </a:lnTo>
                  <a:lnTo>
                    <a:pt x="3210" y="229"/>
                  </a:lnTo>
                  <a:cubicBezTo>
                    <a:pt x="3194" y="277"/>
                    <a:pt x="3178" y="323"/>
                    <a:pt x="3160" y="369"/>
                  </a:cubicBezTo>
                  <a:cubicBezTo>
                    <a:pt x="3191" y="368"/>
                    <a:pt x="3218" y="367"/>
                    <a:pt x="3243" y="365"/>
                  </a:cubicBezTo>
                  <a:cubicBezTo>
                    <a:pt x="3231" y="332"/>
                    <a:pt x="3219" y="301"/>
                    <a:pt x="3207" y="273"/>
                  </a:cubicBezTo>
                  <a:lnTo>
                    <a:pt x="3263" y="254"/>
                  </a:lnTo>
                  <a:lnTo>
                    <a:pt x="3316" y="380"/>
                  </a:lnTo>
                  <a:cubicBezTo>
                    <a:pt x="3339" y="339"/>
                    <a:pt x="3350" y="263"/>
                    <a:pt x="3350" y="153"/>
                  </a:cubicBezTo>
                  <a:lnTo>
                    <a:pt x="3299" y="153"/>
                  </a:lnTo>
                  <a:lnTo>
                    <a:pt x="3299" y="87"/>
                  </a:lnTo>
                  <a:lnTo>
                    <a:pt x="3351" y="87"/>
                  </a:lnTo>
                  <a:lnTo>
                    <a:pt x="3352" y="2"/>
                  </a:lnTo>
                  <a:close/>
                  <a:moveTo>
                    <a:pt x="801" y="2"/>
                  </a:moveTo>
                  <a:lnTo>
                    <a:pt x="866" y="2"/>
                  </a:lnTo>
                  <a:lnTo>
                    <a:pt x="866" y="28"/>
                  </a:lnTo>
                  <a:lnTo>
                    <a:pt x="1002" y="28"/>
                  </a:lnTo>
                  <a:lnTo>
                    <a:pt x="1002" y="78"/>
                  </a:lnTo>
                  <a:lnTo>
                    <a:pt x="866" y="78"/>
                  </a:lnTo>
                  <a:lnTo>
                    <a:pt x="866" y="103"/>
                  </a:lnTo>
                  <a:lnTo>
                    <a:pt x="981" y="103"/>
                  </a:lnTo>
                  <a:lnTo>
                    <a:pt x="981" y="360"/>
                  </a:lnTo>
                  <a:lnTo>
                    <a:pt x="1012" y="360"/>
                  </a:lnTo>
                  <a:lnTo>
                    <a:pt x="1012" y="411"/>
                  </a:lnTo>
                  <a:lnTo>
                    <a:pt x="888" y="411"/>
                  </a:lnTo>
                  <a:cubicBezTo>
                    <a:pt x="932" y="422"/>
                    <a:pt x="973" y="433"/>
                    <a:pt x="1013" y="445"/>
                  </a:cubicBezTo>
                  <a:lnTo>
                    <a:pt x="988" y="499"/>
                  </a:lnTo>
                  <a:cubicBezTo>
                    <a:pt x="943" y="482"/>
                    <a:pt x="899" y="466"/>
                    <a:pt x="855" y="451"/>
                  </a:cubicBezTo>
                  <a:lnTo>
                    <a:pt x="875" y="411"/>
                  </a:lnTo>
                  <a:lnTo>
                    <a:pt x="789" y="411"/>
                  </a:lnTo>
                  <a:lnTo>
                    <a:pt x="813" y="450"/>
                  </a:lnTo>
                  <a:cubicBezTo>
                    <a:pt x="775" y="466"/>
                    <a:pt x="730" y="483"/>
                    <a:pt x="676" y="501"/>
                  </a:cubicBezTo>
                  <a:lnTo>
                    <a:pt x="650" y="446"/>
                  </a:lnTo>
                  <a:cubicBezTo>
                    <a:pt x="692" y="435"/>
                    <a:pt x="733" y="424"/>
                    <a:pt x="772" y="411"/>
                  </a:cubicBezTo>
                  <a:lnTo>
                    <a:pt x="663" y="411"/>
                  </a:lnTo>
                  <a:lnTo>
                    <a:pt x="663" y="393"/>
                  </a:lnTo>
                  <a:cubicBezTo>
                    <a:pt x="616" y="406"/>
                    <a:pt x="570" y="420"/>
                    <a:pt x="525" y="434"/>
                  </a:cubicBezTo>
                  <a:lnTo>
                    <a:pt x="512" y="363"/>
                  </a:lnTo>
                  <a:cubicBezTo>
                    <a:pt x="531" y="358"/>
                    <a:pt x="550" y="354"/>
                    <a:pt x="567" y="350"/>
                  </a:cubicBezTo>
                  <a:lnTo>
                    <a:pt x="567" y="180"/>
                  </a:lnTo>
                  <a:lnTo>
                    <a:pt x="517" y="180"/>
                  </a:lnTo>
                  <a:lnTo>
                    <a:pt x="517" y="111"/>
                  </a:lnTo>
                  <a:lnTo>
                    <a:pt x="567" y="111"/>
                  </a:lnTo>
                  <a:lnTo>
                    <a:pt x="567" y="3"/>
                  </a:lnTo>
                  <a:lnTo>
                    <a:pt x="632" y="3"/>
                  </a:lnTo>
                  <a:lnTo>
                    <a:pt x="632" y="111"/>
                  </a:lnTo>
                  <a:lnTo>
                    <a:pt x="678" y="111"/>
                  </a:lnTo>
                  <a:lnTo>
                    <a:pt x="678" y="180"/>
                  </a:lnTo>
                  <a:lnTo>
                    <a:pt x="632" y="180"/>
                  </a:lnTo>
                  <a:lnTo>
                    <a:pt x="632" y="332"/>
                  </a:lnTo>
                  <a:cubicBezTo>
                    <a:pt x="649" y="328"/>
                    <a:pt x="664" y="323"/>
                    <a:pt x="679" y="319"/>
                  </a:cubicBezTo>
                  <a:cubicBezTo>
                    <a:pt x="679" y="333"/>
                    <a:pt x="679" y="347"/>
                    <a:pt x="679" y="360"/>
                  </a:cubicBezTo>
                  <a:lnTo>
                    <a:pt x="695" y="360"/>
                  </a:lnTo>
                  <a:lnTo>
                    <a:pt x="695" y="103"/>
                  </a:lnTo>
                  <a:lnTo>
                    <a:pt x="801" y="103"/>
                  </a:lnTo>
                  <a:lnTo>
                    <a:pt x="801" y="78"/>
                  </a:lnTo>
                  <a:lnTo>
                    <a:pt x="675" y="78"/>
                  </a:lnTo>
                  <a:lnTo>
                    <a:pt x="675" y="28"/>
                  </a:lnTo>
                  <a:lnTo>
                    <a:pt x="801" y="28"/>
                  </a:lnTo>
                  <a:lnTo>
                    <a:pt x="801" y="2"/>
                  </a:lnTo>
                  <a:close/>
                  <a:moveTo>
                    <a:pt x="1657" y="0"/>
                  </a:moveTo>
                  <a:lnTo>
                    <a:pt x="1735" y="12"/>
                  </a:lnTo>
                  <a:cubicBezTo>
                    <a:pt x="1729" y="26"/>
                    <a:pt x="1723" y="40"/>
                    <a:pt x="1716" y="54"/>
                  </a:cubicBezTo>
                  <a:lnTo>
                    <a:pt x="2014" y="54"/>
                  </a:lnTo>
                  <a:lnTo>
                    <a:pt x="2014" y="118"/>
                  </a:lnTo>
                  <a:lnTo>
                    <a:pt x="1853" y="118"/>
                  </a:lnTo>
                  <a:lnTo>
                    <a:pt x="1853" y="184"/>
                  </a:lnTo>
                  <a:lnTo>
                    <a:pt x="1995" y="184"/>
                  </a:lnTo>
                  <a:lnTo>
                    <a:pt x="1995" y="247"/>
                  </a:lnTo>
                  <a:lnTo>
                    <a:pt x="1853" y="247"/>
                  </a:lnTo>
                  <a:lnTo>
                    <a:pt x="1853" y="326"/>
                  </a:lnTo>
                  <a:lnTo>
                    <a:pt x="2029" y="326"/>
                  </a:lnTo>
                  <a:lnTo>
                    <a:pt x="2029" y="389"/>
                  </a:lnTo>
                  <a:lnTo>
                    <a:pt x="1853" y="389"/>
                  </a:lnTo>
                  <a:lnTo>
                    <a:pt x="1853" y="495"/>
                  </a:lnTo>
                  <a:lnTo>
                    <a:pt x="1780" y="495"/>
                  </a:lnTo>
                  <a:lnTo>
                    <a:pt x="1780" y="389"/>
                  </a:lnTo>
                  <a:lnTo>
                    <a:pt x="1543" y="389"/>
                  </a:lnTo>
                  <a:lnTo>
                    <a:pt x="1543" y="326"/>
                  </a:lnTo>
                  <a:lnTo>
                    <a:pt x="1613" y="326"/>
                  </a:lnTo>
                  <a:lnTo>
                    <a:pt x="1613" y="203"/>
                  </a:lnTo>
                  <a:cubicBezTo>
                    <a:pt x="1604" y="213"/>
                    <a:pt x="1595" y="222"/>
                    <a:pt x="1585" y="231"/>
                  </a:cubicBezTo>
                  <a:cubicBezTo>
                    <a:pt x="1573" y="212"/>
                    <a:pt x="1558" y="191"/>
                    <a:pt x="1540" y="167"/>
                  </a:cubicBezTo>
                  <a:cubicBezTo>
                    <a:pt x="1591" y="125"/>
                    <a:pt x="1630" y="70"/>
                    <a:pt x="1657" y="0"/>
                  </a:cubicBezTo>
                  <a:close/>
                  <a:moveTo>
                    <a:pt x="247" y="0"/>
                  </a:moveTo>
                  <a:cubicBezTo>
                    <a:pt x="269" y="32"/>
                    <a:pt x="286" y="58"/>
                    <a:pt x="296" y="77"/>
                  </a:cubicBezTo>
                  <a:lnTo>
                    <a:pt x="262" y="93"/>
                  </a:lnTo>
                  <a:lnTo>
                    <a:pt x="453" y="93"/>
                  </a:lnTo>
                  <a:lnTo>
                    <a:pt x="453" y="159"/>
                  </a:lnTo>
                  <a:cubicBezTo>
                    <a:pt x="370" y="248"/>
                    <a:pt x="275" y="326"/>
                    <a:pt x="167" y="394"/>
                  </a:cubicBezTo>
                  <a:cubicBezTo>
                    <a:pt x="190" y="405"/>
                    <a:pt x="218" y="411"/>
                    <a:pt x="250" y="411"/>
                  </a:cubicBezTo>
                  <a:cubicBezTo>
                    <a:pt x="361" y="411"/>
                    <a:pt x="444" y="410"/>
                    <a:pt x="499" y="409"/>
                  </a:cubicBezTo>
                  <a:cubicBezTo>
                    <a:pt x="490" y="430"/>
                    <a:pt x="483" y="455"/>
                    <a:pt x="476" y="482"/>
                  </a:cubicBezTo>
                  <a:cubicBezTo>
                    <a:pt x="443" y="483"/>
                    <a:pt x="394" y="483"/>
                    <a:pt x="329" y="482"/>
                  </a:cubicBezTo>
                  <a:lnTo>
                    <a:pt x="248" y="480"/>
                  </a:lnTo>
                  <a:cubicBezTo>
                    <a:pt x="175" y="480"/>
                    <a:pt x="125" y="460"/>
                    <a:pt x="96" y="420"/>
                  </a:cubicBezTo>
                  <a:cubicBezTo>
                    <a:pt x="84" y="432"/>
                    <a:pt x="62" y="457"/>
                    <a:pt x="30" y="494"/>
                  </a:cubicBezTo>
                  <a:lnTo>
                    <a:pt x="0" y="415"/>
                  </a:lnTo>
                  <a:cubicBezTo>
                    <a:pt x="12" y="403"/>
                    <a:pt x="26" y="390"/>
                    <a:pt x="43" y="375"/>
                  </a:cubicBezTo>
                  <a:cubicBezTo>
                    <a:pt x="59" y="361"/>
                    <a:pt x="70" y="352"/>
                    <a:pt x="76" y="349"/>
                  </a:cubicBezTo>
                  <a:cubicBezTo>
                    <a:pt x="83" y="346"/>
                    <a:pt x="89" y="345"/>
                    <a:pt x="95" y="345"/>
                  </a:cubicBezTo>
                  <a:cubicBezTo>
                    <a:pt x="98" y="345"/>
                    <a:pt x="102" y="345"/>
                    <a:pt x="105" y="347"/>
                  </a:cubicBezTo>
                  <a:cubicBezTo>
                    <a:pt x="205" y="285"/>
                    <a:pt x="286" y="223"/>
                    <a:pt x="350" y="161"/>
                  </a:cubicBezTo>
                  <a:lnTo>
                    <a:pt x="28" y="161"/>
                  </a:lnTo>
                  <a:lnTo>
                    <a:pt x="28" y="93"/>
                  </a:lnTo>
                  <a:lnTo>
                    <a:pt x="219" y="93"/>
                  </a:lnTo>
                  <a:cubicBezTo>
                    <a:pt x="209" y="76"/>
                    <a:pt x="197" y="55"/>
                    <a:pt x="180" y="32"/>
                  </a:cubicBezTo>
                  <a:lnTo>
                    <a:pt x="247" y="0"/>
                  </a:lnTo>
                  <a:close/>
                  <a:moveTo>
                    <a:pt x="2351" y="0"/>
                  </a:moveTo>
                  <a:cubicBezTo>
                    <a:pt x="2357" y="15"/>
                    <a:pt x="2363" y="31"/>
                    <a:pt x="2369" y="47"/>
                  </a:cubicBezTo>
                  <a:lnTo>
                    <a:pt x="2542" y="47"/>
                  </a:lnTo>
                  <a:lnTo>
                    <a:pt x="2542" y="103"/>
                  </a:lnTo>
                  <a:lnTo>
                    <a:pt x="2147" y="103"/>
                  </a:lnTo>
                  <a:lnTo>
                    <a:pt x="2147" y="230"/>
                  </a:lnTo>
                  <a:cubicBezTo>
                    <a:pt x="2148" y="355"/>
                    <a:pt x="2131" y="445"/>
                    <a:pt x="2097" y="499"/>
                  </a:cubicBezTo>
                  <a:cubicBezTo>
                    <a:pt x="2079" y="481"/>
                    <a:pt x="2061" y="466"/>
                    <a:pt x="2043" y="452"/>
                  </a:cubicBezTo>
                  <a:cubicBezTo>
                    <a:pt x="2071" y="399"/>
                    <a:pt x="2085" y="322"/>
                    <a:pt x="2083" y="221"/>
                  </a:cubicBezTo>
                  <a:lnTo>
                    <a:pt x="2083" y="47"/>
                  </a:lnTo>
                  <a:lnTo>
                    <a:pt x="2282" y="47"/>
                  </a:lnTo>
                  <a:cubicBezTo>
                    <a:pt x="2279" y="37"/>
                    <a:pt x="2274" y="25"/>
                    <a:pt x="2268" y="12"/>
                  </a:cubicBezTo>
                  <a:lnTo>
                    <a:pt x="235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id="{402D1F5F-8CA9-43EE-8455-775C774554EC}"/>
                </a:ext>
              </a:extLst>
            </p:cNvPr>
            <p:cNvSpPr/>
            <p:nvPr/>
          </p:nvSpPr>
          <p:spPr bwMode="auto">
            <a:xfrm>
              <a:off x="8300837" y="636246"/>
              <a:ext cx="162076" cy="237641"/>
            </a:xfrm>
            <a:custGeom>
              <a:avLst/>
              <a:gdLst>
                <a:gd name="T0" fmla="*/ 131 w 258"/>
                <a:gd name="T1" fmla="*/ 0 h 393"/>
                <a:gd name="T2" fmla="*/ 223 w 258"/>
                <a:gd name="T3" fmla="*/ 29 h 393"/>
                <a:gd name="T4" fmla="*/ 257 w 258"/>
                <a:gd name="T5" fmla="*/ 111 h 393"/>
                <a:gd name="T6" fmla="*/ 247 w 258"/>
                <a:gd name="T7" fmla="*/ 163 h 393"/>
                <a:gd name="T8" fmla="*/ 219 w 258"/>
                <a:gd name="T9" fmla="*/ 207 h 393"/>
                <a:gd name="T10" fmla="*/ 160 w 258"/>
                <a:gd name="T11" fmla="*/ 256 h 393"/>
                <a:gd name="T12" fmla="*/ 107 w 258"/>
                <a:gd name="T13" fmla="*/ 300 h 393"/>
                <a:gd name="T14" fmla="*/ 93 w 258"/>
                <a:gd name="T15" fmla="*/ 326 h 393"/>
                <a:gd name="T16" fmla="*/ 258 w 258"/>
                <a:gd name="T17" fmla="*/ 326 h 393"/>
                <a:gd name="T18" fmla="*/ 258 w 258"/>
                <a:gd name="T19" fmla="*/ 393 h 393"/>
                <a:gd name="T20" fmla="*/ 0 w 258"/>
                <a:gd name="T21" fmla="*/ 393 h 393"/>
                <a:gd name="T22" fmla="*/ 0 w 258"/>
                <a:gd name="T23" fmla="*/ 365 h 393"/>
                <a:gd name="T24" fmla="*/ 11 w 258"/>
                <a:gd name="T25" fmla="*/ 309 h 393"/>
                <a:gd name="T26" fmla="*/ 42 w 258"/>
                <a:gd name="T27" fmla="*/ 263 h 393"/>
                <a:gd name="T28" fmla="*/ 102 w 258"/>
                <a:gd name="T29" fmla="*/ 212 h 393"/>
                <a:gd name="T30" fmla="*/ 155 w 258"/>
                <a:gd name="T31" fmla="*/ 163 h 393"/>
                <a:gd name="T32" fmla="*/ 170 w 258"/>
                <a:gd name="T33" fmla="*/ 117 h 393"/>
                <a:gd name="T34" fmla="*/ 113 w 258"/>
                <a:gd name="T35" fmla="*/ 64 h 393"/>
                <a:gd name="T36" fmla="*/ 17 w 258"/>
                <a:gd name="T37" fmla="*/ 104 h 393"/>
                <a:gd name="T38" fmla="*/ 17 w 258"/>
                <a:gd name="T39" fmla="*/ 32 h 393"/>
                <a:gd name="T40" fmla="*/ 131 w 258"/>
                <a:gd name="T41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8" h="393">
                  <a:moveTo>
                    <a:pt x="131" y="0"/>
                  </a:moveTo>
                  <a:cubicBezTo>
                    <a:pt x="170" y="0"/>
                    <a:pt x="201" y="10"/>
                    <a:pt x="223" y="29"/>
                  </a:cubicBezTo>
                  <a:cubicBezTo>
                    <a:pt x="246" y="49"/>
                    <a:pt x="257" y="76"/>
                    <a:pt x="257" y="111"/>
                  </a:cubicBezTo>
                  <a:cubicBezTo>
                    <a:pt x="257" y="130"/>
                    <a:pt x="254" y="148"/>
                    <a:pt x="247" y="163"/>
                  </a:cubicBezTo>
                  <a:cubicBezTo>
                    <a:pt x="241" y="179"/>
                    <a:pt x="231" y="193"/>
                    <a:pt x="219" y="207"/>
                  </a:cubicBezTo>
                  <a:cubicBezTo>
                    <a:pt x="206" y="221"/>
                    <a:pt x="187" y="237"/>
                    <a:pt x="160" y="256"/>
                  </a:cubicBezTo>
                  <a:cubicBezTo>
                    <a:pt x="133" y="275"/>
                    <a:pt x="116" y="289"/>
                    <a:pt x="107" y="300"/>
                  </a:cubicBezTo>
                  <a:cubicBezTo>
                    <a:pt x="98" y="310"/>
                    <a:pt x="93" y="319"/>
                    <a:pt x="93" y="326"/>
                  </a:cubicBezTo>
                  <a:lnTo>
                    <a:pt x="258" y="326"/>
                  </a:lnTo>
                  <a:lnTo>
                    <a:pt x="258" y="393"/>
                  </a:lnTo>
                  <a:lnTo>
                    <a:pt x="0" y="393"/>
                  </a:lnTo>
                  <a:lnTo>
                    <a:pt x="0" y="365"/>
                  </a:lnTo>
                  <a:cubicBezTo>
                    <a:pt x="0" y="344"/>
                    <a:pt x="4" y="326"/>
                    <a:pt x="11" y="309"/>
                  </a:cubicBezTo>
                  <a:cubicBezTo>
                    <a:pt x="19" y="293"/>
                    <a:pt x="29" y="277"/>
                    <a:pt x="42" y="263"/>
                  </a:cubicBezTo>
                  <a:cubicBezTo>
                    <a:pt x="55" y="248"/>
                    <a:pt x="75" y="231"/>
                    <a:pt x="102" y="212"/>
                  </a:cubicBezTo>
                  <a:cubicBezTo>
                    <a:pt x="127" y="193"/>
                    <a:pt x="145" y="177"/>
                    <a:pt x="155" y="163"/>
                  </a:cubicBezTo>
                  <a:cubicBezTo>
                    <a:pt x="165" y="148"/>
                    <a:pt x="170" y="133"/>
                    <a:pt x="170" y="117"/>
                  </a:cubicBezTo>
                  <a:cubicBezTo>
                    <a:pt x="170" y="82"/>
                    <a:pt x="151" y="64"/>
                    <a:pt x="113" y="64"/>
                  </a:cubicBezTo>
                  <a:cubicBezTo>
                    <a:pt x="79" y="64"/>
                    <a:pt x="48" y="78"/>
                    <a:pt x="17" y="104"/>
                  </a:cubicBezTo>
                  <a:lnTo>
                    <a:pt x="17" y="32"/>
                  </a:lnTo>
                  <a:cubicBezTo>
                    <a:pt x="51" y="11"/>
                    <a:pt x="89" y="0"/>
                    <a:pt x="131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11">
              <a:extLst>
                <a:ext uri="{FF2B5EF4-FFF2-40B4-BE49-F238E27FC236}">
                  <a16:creationId xmlns:a16="http://schemas.microsoft.com/office/drawing/2014/main" id="{F9BD1955-E29B-4FD1-987E-820E77B9D4FD}"/>
                </a:ext>
              </a:extLst>
            </p:cNvPr>
            <p:cNvSpPr/>
            <p:nvPr/>
          </p:nvSpPr>
          <p:spPr bwMode="auto">
            <a:xfrm>
              <a:off x="8501967" y="639959"/>
              <a:ext cx="99588" cy="287769"/>
            </a:xfrm>
            <a:custGeom>
              <a:avLst/>
              <a:gdLst>
                <a:gd name="T0" fmla="*/ 1 w 158"/>
                <a:gd name="T1" fmla="*/ 0 h 474"/>
                <a:gd name="T2" fmla="*/ 67 w 158"/>
                <a:gd name="T3" fmla="*/ 0 h 474"/>
                <a:gd name="T4" fmla="*/ 158 w 158"/>
                <a:gd name="T5" fmla="*/ 238 h 474"/>
                <a:gd name="T6" fmla="*/ 67 w 158"/>
                <a:gd name="T7" fmla="*/ 474 h 474"/>
                <a:gd name="T8" fmla="*/ 0 w 158"/>
                <a:gd name="T9" fmla="*/ 474 h 474"/>
                <a:gd name="T10" fmla="*/ 89 w 158"/>
                <a:gd name="T11" fmla="*/ 238 h 474"/>
                <a:gd name="T12" fmla="*/ 1 w 158"/>
                <a:gd name="T13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474">
                  <a:moveTo>
                    <a:pt x="1" y="0"/>
                  </a:moveTo>
                  <a:lnTo>
                    <a:pt x="67" y="0"/>
                  </a:lnTo>
                  <a:cubicBezTo>
                    <a:pt x="128" y="68"/>
                    <a:pt x="158" y="147"/>
                    <a:pt x="158" y="238"/>
                  </a:cubicBezTo>
                  <a:cubicBezTo>
                    <a:pt x="158" y="331"/>
                    <a:pt x="128" y="410"/>
                    <a:pt x="67" y="474"/>
                  </a:cubicBezTo>
                  <a:lnTo>
                    <a:pt x="0" y="474"/>
                  </a:lnTo>
                  <a:cubicBezTo>
                    <a:pt x="59" y="404"/>
                    <a:pt x="89" y="325"/>
                    <a:pt x="89" y="238"/>
                  </a:cubicBezTo>
                  <a:cubicBezTo>
                    <a:pt x="89" y="152"/>
                    <a:pt x="60" y="7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589425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EC7C11E-BCF6-4584-B4BD-12E43BC0B1F3}"/>
              </a:ext>
            </a:extLst>
          </p:cNvPr>
          <p:cNvSpPr/>
          <p:nvPr/>
        </p:nvSpPr>
        <p:spPr>
          <a:xfrm>
            <a:off x="658865" y="1384018"/>
            <a:ext cx="356533" cy="332764"/>
          </a:xfrm>
          <a:custGeom>
            <a:avLst/>
            <a:gdLst>
              <a:gd name="connsiteX0" fmla="*/ 238125 w 285750"/>
              <a:gd name="connsiteY0" fmla="*/ 85725 h 266700"/>
              <a:gd name="connsiteX1" fmla="*/ 219075 w 285750"/>
              <a:gd name="connsiteY1" fmla="*/ 85725 h 266700"/>
              <a:gd name="connsiteX2" fmla="*/ 219075 w 285750"/>
              <a:gd name="connsiteY2" fmla="*/ 76200 h 266700"/>
              <a:gd name="connsiteX3" fmla="*/ 142875 w 285750"/>
              <a:gd name="connsiteY3" fmla="*/ 0 h 266700"/>
              <a:gd name="connsiteX4" fmla="*/ 66675 w 285750"/>
              <a:gd name="connsiteY4" fmla="*/ 76200 h 266700"/>
              <a:gd name="connsiteX5" fmla="*/ 66675 w 285750"/>
              <a:gd name="connsiteY5" fmla="*/ 85725 h 266700"/>
              <a:gd name="connsiteX6" fmla="*/ 47625 w 285750"/>
              <a:gd name="connsiteY6" fmla="*/ 85725 h 266700"/>
              <a:gd name="connsiteX7" fmla="*/ 0 w 285750"/>
              <a:gd name="connsiteY7" fmla="*/ 133350 h 266700"/>
              <a:gd name="connsiteX8" fmla="*/ 47625 w 285750"/>
              <a:gd name="connsiteY8" fmla="*/ 180975 h 266700"/>
              <a:gd name="connsiteX9" fmla="*/ 47625 w 285750"/>
              <a:gd name="connsiteY9" fmla="*/ 266700 h 266700"/>
              <a:gd name="connsiteX10" fmla="*/ 238125 w 285750"/>
              <a:gd name="connsiteY10" fmla="*/ 266700 h 266700"/>
              <a:gd name="connsiteX11" fmla="*/ 238125 w 285750"/>
              <a:gd name="connsiteY11" fmla="*/ 180975 h 266700"/>
              <a:gd name="connsiteX12" fmla="*/ 285750 w 285750"/>
              <a:gd name="connsiteY12" fmla="*/ 133350 h 266700"/>
              <a:gd name="connsiteX13" fmla="*/ 238125 w 285750"/>
              <a:gd name="connsiteY13" fmla="*/ 85725 h 266700"/>
              <a:gd name="connsiteX14" fmla="*/ 219075 w 285750"/>
              <a:gd name="connsiteY14" fmla="*/ 247650 h 266700"/>
              <a:gd name="connsiteX15" fmla="*/ 66675 w 285750"/>
              <a:gd name="connsiteY15" fmla="*/ 247650 h 266700"/>
              <a:gd name="connsiteX16" fmla="*/ 66675 w 285750"/>
              <a:gd name="connsiteY16" fmla="*/ 209550 h 266700"/>
              <a:gd name="connsiteX17" fmla="*/ 219075 w 285750"/>
              <a:gd name="connsiteY17" fmla="*/ 209550 h 266700"/>
              <a:gd name="connsiteX18" fmla="*/ 219075 w 285750"/>
              <a:gd name="connsiteY18" fmla="*/ 247650 h 266700"/>
              <a:gd name="connsiteX19" fmla="*/ 238125 w 285750"/>
              <a:gd name="connsiteY19" fmla="*/ 161925 h 266700"/>
              <a:gd name="connsiteX20" fmla="*/ 219075 w 285750"/>
              <a:gd name="connsiteY20" fmla="*/ 161925 h 266700"/>
              <a:gd name="connsiteX21" fmla="*/ 219075 w 285750"/>
              <a:gd name="connsiteY21" fmla="*/ 190500 h 266700"/>
              <a:gd name="connsiteX22" fmla="*/ 66675 w 285750"/>
              <a:gd name="connsiteY22" fmla="*/ 190500 h 266700"/>
              <a:gd name="connsiteX23" fmla="*/ 66675 w 285750"/>
              <a:gd name="connsiteY23" fmla="*/ 161925 h 266700"/>
              <a:gd name="connsiteX24" fmla="*/ 47625 w 285750"/>
              <a:gd name="connsiteY24" fmla="*/ 161925 h 266700"/>
              <a:gd name="connsiteX25" fmla="*/ 19050 w 285750"/>
              <a:gd name="connsiteY25" fmla="*/ 133350 h 266700"/>
              <a:gd name="connsiteX26" fmla="*/ 47625 w 285750"/>
              <a:gd name="connsiteY26" fmla="*/ 104775 h 266700"/>
              <a:gd name="connsiteX27" fmla="*/ 85725 w 285750"/>
              <a:gd name="connsiteY27" fmla="*/ 104775 h 266700"/>
              <a:gd name="connsiteX28" fmla="*/ 85725 w 285750"/>
              <a:gd name="connsiteY28" fmla="*/ 76200 h 266700"/>
              <a:gd name="connsiteX29" fmla="*/ 142875 w 285750"/>
              <a:gd name="connsiteY29" fmla="*/ 19050 h 266700"/>
              <a:gd name="connsiteX30" fmla="*/ 200025 w 285750"/>
              <a:gd name="connsiteY30" fmla="*/ 76200 h 266700"/>
              <a:gd name="connsiteX31" fmla="*/ 200025 w 285750"/>
              <a:gd name="connsiteY31" fmla="*/ 104775 h 266700"/>
              <a:gd name="connsiteX32" fmla="*/ 238125 w 285750"/>
              <a:gd name="connsiteY32" fmla="*/ 104775 h 266700"/>
              <a:gd name="connsiteX33" fmla="*/ 266700 w 285750"/>
              <a:gd name="connsiteY33" fmla="*/ 133350 h 266700"/>
              <a:gd name="connsiteX34" fmla="*/ 238125 w 285750"/>
              <a:gd name="connsiteY34" fmla="*/ 161925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85750" h="266700">
                <a:moveTo>
                  <a:pt x="238125" y="85725"/>
                </a:moveTo>
                <a:cubicBezTo>
                  <a:pt x="230505" y="85725"/>
                  <a:pt x="219075" y="85725"/>
                  <a:pt x="219075" y="85725"/>
                </a:cubicBezTo>
                <a:cubicBezTo>
                  <a:pt x="219075" y="85725"/>
                  <a:pt x="219075" y="85725"/>
                  <a:pt x="219075" y="76200"/>
                </a:cubicBezTo>
                <a:cubicBezTo>
                  <a:pt x="219075" y="34290"/>
                  <a:pt x="184785" y="0"/>
                  <a:pt x="142875" y="0"/>
                </a:cubicBezTo>
                <a:cubicBezTo>
                  <a:pt x="100965" y="0"/>
                  <a:pt x="66675" y="34290"/>
                  <a:pt x="66675" y="76200"/>
                </a:cubicBezTo>
                <a:cubicBezTo>
                  <a:pt x="66675" y="85725"/>
                  <a:pt x="66675" y="85725"/>
                  <a:pt x="66675" y="85725"/>
                </a:cubicBezTo>
                <a:cubicBezTo>
                  <a:pt x="66675" y="85725"/>
                  <a:pt x="55245" y="85725"/>
                  <a:pt x="47625" y="85725"/>
                </a:cubicBezTo>
                <a:cubicBezTo>
                  <a:pt x="20955" y="85725"/>
                  <a:pt x="0" y="106680"/>
                  <a:pt x="0" y="133350"/>
                </a:cubicBezTo>
                <a:cubicBezTo>
                  <a:pt x="0" y="160020"/>
                  <a:pt x="20955" y="180975"/>
                  <a:pt x="47625" y="180975"/>
                </a:cubicBezTo>
                <a:lnTo>
                  <a:pt x="47625" y="266700"/>
                </a:lnTo>
                <a:lnTo>
                  <a:pt x="238125" y="266700"/>
                </a:lnTo>
                <a:lnTo>
                  <a:pt x="238125" y="180975"/>
                </a:lnTo>
                <a:cubicBezTo>
                  <a:pt x="264795" y="180975"/>
                  <a:pt x="285750" y="160020"/>
                  <a:pt x="285750" y="133350"/>
                </a:cubicBezTo>
                <a:cubicBezTo>
                  <a:pt x="285750" y="106680"/>
                  <a:pt x="264795" y="85725"/>
                  <a:pt x="238125" y="85725"/>
                </a:cubicBezTo>
                <a:close/>
                <a:moveTo>
                  <a:pt x="219075" y="247650"/>
                </a:moveTo>
                <a:lnTo>
                  <a:pt x="66675" y="247650"/>
                </a:lnTo>
                <a:lnTo>
                  <a:pt x="66675" y="209550"/>
                </a:lnTo>
                <a:lnTo>
                  <a:pt x="219075" y="209550"/>
                </a:lnTo>
                <a:lnTo>
                  <a:pt x="219075" y="247650"/>
                </a:lnTo>
                <a:close/>
                <a:moveTo>
                  <a:pt x="238125" y="161925"/>
                </a:moveTo>
                <a:lnTo>
                  <a:pt x="219075" y="161925"/>
                </a:lnTo>
                <a:lnTo>
                  <a:pt x="219075" y="190500"/>
                </a:lnTo>
                <a:lnTo>
                  <a:pt x="66675" y="190500"/>
                </a:lnTo>
                <a:lnTo>
                  <a:pt x="66675" y="161925"/>
                </a:lnTo>
                <a:lnTo>
                  <a:pt x="47625" y="161925"/>
                </a:lnTo>
                <a:cubicBezTo>
                  <a:pt x="31433" y="161925"/>
                  <a:pt x="19050" y="149543"/>
                  <a:pt x="19050" y="133350"/>
                </a:cubicBezTo>
                <a:cubicBezTo>
                  <a:pt x="19050" y="117158"/>
                  <a:pt x="31433" y="104775"/>
                  <a:pt x="47625" y="104775"/>
                </a:cubicBezTo>
                <a:lnTo>
                  <a:pt x="85725" y="104775"/>
                </a:lnTo>
                <a:lnTo>
                  <a:pt x="85725" y="76200"/>
                </a:lnTo>
                <a:cubicBezTo>
                  <a:pt x="85725" y="44768"/>
                  <a:pt x="111443" y="19050"/>
                  <a:pt x="142875" y="19050"/>
                </a:cubicBezTo>
                <a:cubicBezTo>
                  <a:pt x="174308" y="19050"/>
                  <a:pt x="200025" y="44768"/>
                  <a:pt x="200025" y="76200"/>
                </a:cubicBezTo>
                <a:lnTo>
                  <a:pt x="200025" y="104775"/>
                </a:lnTo>
                <a:lnTo>
                  <a:pt x="238125" y="104775"/>
                </a:lnTo>
                <a:cubicBezTo>
                  <a:pt x="254318" y="104775"/>
                  <a:pt x="266700" y="117158"/>
                  <a:pt x="266700" y="133350"/>
                </a:cubicBezTo>
                <a:cubicBezTo>
                  <a:pt x="266700" y="149543"/>
                  <a:pt x="254318" y="161925"/>
                  <a:pt x="238125" y="16192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650EB2F1-593D-46F1-839B-C9DC20E0D3F4}"/>
              </a:ext>
            </a:extLst>
          </p:cNvPr>
          <p:cNvSpPr/>
          <p:nvPr/>
        </p:nvSpPr>
        <p:spPr>
          <a:xfrm>
            <a:off x="670749" y="2049546"/>
            <a:ext cx="308996" cy="332764"/>
          </a:xfrm>
          <a:custGeom>
            <a:avLst/>
            <a:gdLst>
              <a:gd name="connsiteX0" fmla="*/ 66675 w 247650"/>
              <a:gd name="connsiteY0" fmla="*/ 0 h 266700"/>
              <a:gd name="connsiteX1" fmla="*/ 0 w 247650"/>
              <a:gd name="connsiteY1" fmla="*/ 57150 h 266700"/>
              <a:gd name="connsiteX2" fmla="*/ 0 w 247650"/>
              <a:gd name="connsiteY2" fmla="*/ 95250 h 266700"/>
              <a:gd name="connsiteX3" fmla="*/ 57150 w 247650"/>
              <a:gd name="connsiteY3" fmla="*/ 151448 h 266700"/>
              <a:gd name="connsiteX4" fmla="*/ 57150 w 247650"/>
              <a:gd name="connsiteY4" fmla="*/ 266700 h 266700"/>
              <a:gd name="connsiteX5" fmla="*/ 76200 w 247650"/>
              <a:gd name="connsiteY5" fmla="*/ 266700 h 266700"/>
              <a:gd name="connsiteX6" fmla="*/ 76200 w 247650"/>
              <a:gd name="connsiteY6" fmla="*/ 151448 h 266700"/>
              <a:gd name="connsiteX7" fmla="*/ 133350 w 247650"/>
              <a:gd name="connsiteY7" fmla="*/ 95250 h 266700"/>
              <a:gd name="connsiteX8" fmla="*/ 133350 w 247650"/>
              <a:gd name="connsiteY8" fmla="*/ 57150 h 266700"/>
              <a:gd name="connsiteX9" fmla="*/ 66675 w 247650"/>
              <a:gd name="connsiteY9" fmla="*/ 0 h 266700"/>
              <a:gd name="connsiteX10" fmla="*/ 114300 w 247650"/>
              <a:gd name="connsiteY10" fmla="*/ 95250 h 266700"/>
              <a:gd name="connsiteX11" fmla="*/ 66675 w 247650"/>
              <a:gd name="connsiteY11" fmla="*/ 133350 h 266700"/>
              <a:gd name="connsiteX12" fmla="*/ 19050 w 247650"/>
              <a:gd name="connsiteY12" fmla="*/ 95250 h 266700"/>
              <a:gd name="connsiteX13" fmla="*/ 19050 w 247650"/>
              <a:gd name="connsiteY13" fmla="*/ 57150 h 266700"/>
              <a:gd name="connsiteX14" fmla="*/ 66675 w 247650"/>
              <a:gd name="connsiteY14" fmla="*/ 19050 h 266700"/>
              <a:gd name="connsiteX15" fmla="*/ 114300 w 247650"/>
              <a:gd name="connsiteY15" fmla="*/ 57150 h 266700"/>
              <a:gd name="connsiteX16" fmla="*/ 114300 w 247650"/>
              <a:gd name="connsiteY16" fmla="*/ 95250 h 266700"/>
              <a:gd name="connsiteX17" fmla="*/ 228600 w 247650"/>
              <a:gd name="connsiteY17" fmla="*/ 0 h 266700"/>
              <a:gd name="connsiteX18" fmla="*/ 228600 w 247650"/>
              <a:gd name="connsiteY18" fmla="*/ 123825 h 266700"/>
              <a:gd name="connsiteX19" fmla="*/ 209550 w 247650"/>
              <a:gd name="connsiteY19" fmla="*/ 123825 h 266700"/>
              <a:gd name="connsiteX20" fmla="*/ 209550 w 247650"/>
              <a:gd name="connsiteY20" fmla="*/ 0 h 266700"/>
              <a:gd name="connsiteX21" fmla="*/ 190500 w 247650"/>
              <a:gd name="connsiteY21" fmla="*/ 0 h 266700"/>
              <a:gd name="connsiteX22" fmla="*/ 190500 w 247650"/>
              <a:gd name="connsiteY22" fmla="*/ 123825 h 266700"/>
              <a:gd name="connsiteX23" fmla="*/ 171450 w 247650"/>
              <a:gd name="connsiteY23" fmla="*/ 123825 h 266700"/>
              <a:gd name="connsiteX24" fmla="*/ 171450 w 247650"/>
              <a:gd name="connsiteY24" fmla="*/ 0 h 266700"/>
              <a:gd name="connsiteX25" fmla="*/ 152400 w 247650"/>
              <a:gd name="connsiteY25" fmla="*/ 0 h 266700"/>
              <a:gd name="connsiteX26" fmla="*/ 152400 w 247650"/>
              <a:gd name="connsiteY26" fmla="*/ 142875 h 266700"/>
              <a:gd name="connsiteX27" fmla="*/ 190500 w 247650"/>
              <a:gd name="connsiteY27" fmla="*/ 142875 h 266700"/>
              <a:gd name="connsiteX28" fmla="*/ 190500 w 247650"/>
              <a:gd name="connsiteY28" fmla="*/ 266700 h 266700"/>
              <a:gd name="connsiteX29" fmla="*/ 209550 w 247650"/>
              <a:gd name="connsiteY29" fmla="*/ 266700 h 266700"/>
              <a:gd name="connsiteX30" fmla="*/ 209550 w 247650"/>
              <a:gd name="connsiteY30" fmla="*/ 142875 h 266700"/>
              <a:gd name="connsiteX31" fmla="*/ 247650 w 247650"/>
              <a:gd name="connsiteY31" fmla="*/ 142875 h 266700"/>
              <a:gd name="connsiteX32" fmla="*/ 247650 w 247650"/>
              <a:gd name="connsiteY32" fmla="*/ 0 h 266700"/>
              <a:gd name="connsiteX33" fmla="*/ 228600 w 247650"/>
              <a:gd name="connsiteY3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47650" h="266700">
                <a:moveTo>
                  <a:pt x="66675" y="0"/>
                </a:moveTo>
                <a:cubicBezTo>
                  <a:pt x="35243" y="0"/>
                  <a:pt x="0" y="25718"/>
                  <a:pt x="0" y="57150"/>
                </a:cubicBezTo>
                <a:lnTo>
                  <a:pt x="0" y="95250"/>
                </a:lnTo>
                <a:cubicBezTo>
                  <a:pt x="0" y="123825"/>
                  <a:pt x="28575" y="147638"/>
                  <a:pt x="57150" y="151448"/>
                </a:cubicBezTo>
                <a:lnTo>
                  <a:pt x="57150" y="266700"/>
                </a:lnTo>
                <a:lnTo>
                  <a:pt x="76200" y="266700"/>
                </a:lnTo>
                <a:lnTo>
                  <a:pt x="76200" y="151448"/>
                </a:lnTo>
                <a:cubicBezTo>
                  <a:pt x="104775" y="146685"/>
                  <a:pt x="133350" y="123825"/>
                  <a:pt x="133350" y="95250"/>
                </a:cubicBezTo>
                <a:lnTo>
                  <a:pt x="133350" y="57150"/>
                </a:lnTo>
                <a:cubicBezTo>
                  <a:pt x="133350" y="25718"/>
                  <a:pt x="98108" y="0"/>
                  <a:pt x="66675" y="0"/>
                </a:cubicBezTo>
                <a:close/>
                <a:moveTo>
                  <a:pt x="114300" y="95250"/>
                </a:moveTo>
                <a:cubicBezTo>
                  <a:pt x="114300" y="116205"/>
                  <a:pt x="87630" y="133350"/>
                  <a:pt x="66675" y="133350"/>
                </a:cubicBezTo>
                <a:cubicBezTo>
                  <a:pt x="45720" y="133350"/>
                  <a:pt x="19050" y="116205"/>
                  <a:pt x="19050" y="95250"/>
                </a:cubicBezTo>
                <a:lnTo>
                  <a:pt x="19050" y="57150"/>
                </a:lnTo>
                <a:cubicBezTo>
                  <a:pt x="19050" y="36195"/>
                  <a:pt x="45720" y="19050"/>
                  <a:pt x="66675" y="19050"/>
                </a:cubicBezTo>
                <a:cubicBezTo>
                  <a:pt x="87630" y="19050"/>
                  <a:pt x="114300" y="36195"/>
                  <a:pt x="114300" y="57150"/>
                </a:cubicBezTo>
                <a:lnTo>
                  <a:pt x="114300" y="95250"/>
                </a:lnTo>
                <a:close/>
                <a:moveTo>
                  <a:pt x="228600" y="0"/>
                </a:moveTo>
                <a:lnTo>
                  <a:pt x="228600" y="123825"/>
                </a:lnTo>
                <a:lnTo>
                  <a:pt x="209550" y="123825"/>
                </a:lnTo>
                <a:lnTo>
                  <a:pt x="209550" y="0"/>
                </a:lnTo>
                <a:lnTo>
                  <a:pt x="190500" y="0"/>
                </a:lnTo>
                <a:lnTo>
                  <a:pt x="190500" y="123825"/>
                </a:lnTo>
                <a:lnTo>
                  <a:pt x="171450" y="123825"/>
                </a:lnTo>
                <a:lnTo>
                  <a:pt x="171450" y="0"/>
                </a:lnTo>
                <a:lnTo>
                  <a:pt x="152400" y="0"/>
                </a:lnTo>
                <a:lnTo>
                  <a:pt x="152400" y="142875"/>
                </a:lnTo>
                <a:lnTo>
                  <a:pt x="190500" y="142875"/>
                </a:lnTo>
                <a:lnTo>
                  <a:pt x="190500" y="266700"/>
                </a:lnTo>
                <a:lnTo>
                  <a:pt x="209550" y="266700"/>
                </a:lnTo>
                <a:lnTo>
                  <a:pt x="209550" y="142875"/>
                </a:lnTo>
                <a:lnTo>
                  <a:pt x="247650" y="142875"/>
                </a:lnTo>
                <a:lnTo>
                  <a:pt x="247650" y="0"/>
                </a:lnTo>
                <a:lnTo>
                  <a:pt x="228600" y="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B17000E-7738-4774-BDA5-0D4BA8D2A937}"/>
              </a:ext>
            </a:extLst>
          </p:cNvPr>
          <p:cNvSpPr/>
          <p:nvPr/>
        </p:nvSpPr>
        <p:spPr>
          <a:xfrm>
            <a:off x="670749" y="2715076"/>
            <a:ext cx="332764" cy="332764"/>
          </a:xfrm>
          <a:custGeom>
            <a:avLst/>
            <a:gdLst>
              <a:gd name="connsiteX0" fmla="*/ 228600 w 266700"/>
              <a:gd name="connsiteY0" fmla="*/ 114300 h 266700"/>
              <a:gd name="connsiteX1" fmla="*/ 38100 w 266700"/>
              <a:gd name="connsiteY1" fmla="*/ 114300 h 266700"/>
              <a:gd name="connsiteX2" fmla="*/ 38100 w 266700"/>
              <a:gd name="connsiteY2" fmla="*/ 133350 h 266700"/>
              <a:gd name="connsiteX3" fmla="*/ 228600 w 266700"/>
              <a:gd name="connsiteY3" fmla="*/ 133350 h 266700"/>
              <a:gd name="connsiteX4" fmla="*/ 228600 w 266700"/>
              <a:gd name="connsiteY4" fmla="*/ 114300 h 266700"/>
              <a:gd name="connsiteX5" fmla="*/ 228600 w 266700"/>
              <a:gd name="connsiteY5" fmla="*/ 57150 h 266700"/>
              <a:gd name="connsiteX6" fmla="*/ 38100 w 266700"/>
              <a:gd name="connsiteY6" fmla="*/ 57150 h 266700"/>
              <a:gd name="connsiteX7" fmla="*/ 38100 w 266700"/>
              <a:gd name="connsiteY7" fmla="*/ 76200 h 266700"/>
              <a:gd name="connsiteX8" fmla="*/ 228600 w 266700"/>
              <a:gd name="connsiteY8" fmla="*/ 76200 h 266700"/>
              <a:gd name="connsiteX9" fmla="*/ 228600 w 266700"/>
              <a:gd name="connsiteY9" fmla="*/ 57150 h 266700"/>
              <a:gd name="connsiteX10" fmla="*/ 228600 w 266700"/>
              <a:gd name="connsiteY10" fmla="*/ 171450 h 266700"/>
              <a:gd name="connsiteX11" fmla="*/ 38100 w 266700"/>
              <a:gd name="connsiteY11" fmla="*/ 171450 h 266700"/>
              <a:gd name="connsiteX12" fmla="*/ 38100 w 266700"/>
              <a:gd name="connsiteY12" fmla="*/ 190500 h 266700"/>
              <a:gd name="connsiteX13" fmla="*/ 228600 w 266700"/>
              <a:gd name="connsiteY13" fmla="*/ 190500 h 266700"/>
              <a:gd name="connsiteX14" fmla="*/ 228600 w 266700"/>
              <a:gd name="connsiteY14" fmla="*/ 171450 h 266700"/>
              <a:gd name="connsiteX15" fmla="*/ 0 w 266700"/>
              <a:gd name="connsiteY15" fmla="*/ 0 h 266700"/>
              <a:gd name="connsiteX16" fmla="*/ 0 w 266700"/>
              <a:gd name="connsiteY16" fmla="*/ 266700 h 266700"/>
              <a:gd name="connsiteX17" fmla="*/ 266700 w 266700"/>
              <a:gd name="connsiteY17" fmla="*/ 266700 h 266700"/>
              <a:gd name="connsiteX18" fmla="*/ 266700 w 266700"/>
              <a:gd name="connsiteY18" fmla="*/ 0 h 266700"/>
              <a:gd name="connsiteX19" fmla="*/ 0 w 266700"/>
              <a:gd name="connsiteY19" fmla="*/ 0 h 266700"/>
              <a:gd name="connsiteX20" fmla="*/ 247650 w 266700"/>
              <a:gd name="connsiteY20" fmla="*/ 247650 h 266700"/>
              <a:gd name="connsiteX21" fmla="*/ 19050 w 266700"/>
              <a:gd name="connsiteY21" fmla="*/ 247650 h 266700"/>
              <a:gd name="connsiteX22" fmla="*/ 19050 w 266700"/>
              <a:gd name="connsiteY22" fmla="*/ 19050 h 266700"/>
              <a:gd name="connsiteX23" fmla="*/ 247650 w 266700"/>
              <a:gd name="connsiteY23" fmla="*/ 19050 h 266700"/>
              <a:gd name="connsiteX24" fmla="*/ 247650 w 266700"/>
              <a:gd name="connsiteY24" fmla="*/ 2476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66700" h="266700">
                <a:moveTo>
                  <a:pt x="228600" y="114300"/>
                </a:moveTo>
                <a:lnTo>
                  <a:pt x="38100" y="114300"/>
                </a:lnTo>
                <a:lnTo>
                  <a:pt x="38100" y="133350"/>
                </a:lnTo>
                <a:lnTo>
                  <a:pt x="228600" y="133350"/>
                </a:lnTo>
                <a:lnTo>
                  <a:pt x="228600" y="114300"/>
                </a:lnTo>
                <a:close/>
                <a:moveTo>
                  <a:pt x="228600" y="57150"/>
                </a:moveTo>
                <a:lnTo>
                  <a:pt x="38100" y="57150"/>
                </a:lnTo>
                <a:lnTo>
                  <a:pt x="38100" y="76200"/>
                </a:lnTo>
                <a:lnTo>
                  <a:pt x="228600" y="76200"/>
                </a:lnTo>
                <a:lnTo>
                  <a:pt x="228600" y="57150"/>
                </a:lnTo>
                <a:close/>
                <a:moveTo>
                  <a:pt x="228600" y="171450"/>
                </a:moveTo>
                <a:lnTo>
                  <a:pt x="38100" y="171450"/>
                </a:lnTo>
                <a:lnTo>
                  <a:pt x="38100" y="190500"/>
                </a:lnTo>
                <a:lnTo>
                  <a:pt x="228600" y="190500"/>
                </a:lnTo>
                <a:lnTo>
                  <a:pt x="228600" y="171450"/>
                </a:lnTo>
                <a:close/>
                <a:moveTo>
                  <a:pt x="0" y="0"/>
                </a:moveTo>
                <a:lnTo>
                  <a:pt x="0" y="266700"/>
                </a:lnTo>
                <a:lnTo>
                  <a:pt x="266700" y="2667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247650" y="247650"/>
                </a:moveTo>
                <a:lnTo>
                  <a:pt x="19050" y="2476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2476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B842452B-1FB7-4620-8AAD-26620F9C842D}"/>
              </a:ext>
            </a:extLst>
          </p:cNvPr>
          <p:cNvSpPr/>
          <p:nvPr/>
        </p:nvSpPr>
        <p:spPr>
          <a:xfrm>
            <a:off x="670749" y="3380605"/>
            <a:ext cx="332764" cy="332764"/>
          </a:xfrm>
          <a:custGeom>
            <a:avLst/>
            <a:gdLst>
              <a:gd name="connsiteX0" fmla="*/ 0 w 266700"/>
              <a:gd name="connsiteY0" fmla="*/ 0 h 266700"/>
              <a:gd name="connsiteX1" fmla="*/ 0 w 266700"/>
              <a:gd name="connsiteY1" fmla="*/ 266700 h 266700"/>
              <a:gd name="connsiteX2" fmla="*/ 266700 w 266700"/>
              <a:gd name="connsiteY2" fmla="*/ 266700 h 266700"/>
              <a:gd name="connsiteX3" fmla="*/ 266700 w 266700"/>
              <a:gd name="connsiteY3" fmla="*/ 0 h 266700"/>
              <a:gd name="connsiteX4" fmla="*/ 0 w 266700"/>
              <a:gd name="connsiteY4" fmla="*/ 0 h 266700"/>
              <a:gd name="connsiteX5" fmla="*/ 247650 w 266700"/>
              <a:gd name="connsiteY5" fmla="*/ 247650 h 266700"/>
              <a:gd name="connsiteX6" fmla="*/ 19050 w 266700"/>
              <a:gd name="connsiteY6" fmla="*/ 247650 h 266700"/>
              <a:gd name="connsiteX7" fmla="*/ 19050 w 266700"/>
              <a:gd name="connsiteY7" fmla="*/ 19050 h 266700"/>
              <a:gd name="connsiteX8" fmla="*/ 247650 w 266700"/>
              <a:gd name="connsiteY8" fmla="*/ 19050 h 266700"/>
              <a:gd name="connsiteX9" fmla="*/ 247650 w 266700"/>
              <a:gd name="connsiteY9" fmla="*/ 247650 h 266700"/>
              <a:gd name="connsiteX10" fmla="*/ 133350 w 266700"/>
              <a:gd name="connsiteY10" fmla="*/ 209550 h 266700"/>
              <a:gd name="connsiteX11" fmla="*/ 209550 w 266700"/>
              <a:gd name="connsiteY11" fmla="*/ 133350 h 266700"/>
              <a:gd name="connsiteX12" fmla="*/ 133350 w 266700"/>
              <a:gd name="connsiteY12" fmla="*/ 57150 h 266700"/>
              <a:gd name="connsiteX13" fmla="*/ 57150 w 266700"/>
              <a:gd name="connsiteY13" fmla="*/ 133350 h 266700"/>
              <a:gd name="connsiteX14" fmla="*/ 133350 w 266700"/>
              <a:gd name="connsiteY14" fmla="*/ 209550 h 266700"/>
              <a:gd name="connsiteX15" fmla="*/ 133350 w 266700"/>
              <a:gd name="connsiteY15" fmla="*/ 76200 h 266700"/>
              <a:gd name="connsiteX16" fmla="*/ 190500 w 266700"/>
              <a:gd name="connsiteY16" fmla="*/ 133350 h 266700"/>
              <a:gd name="connsiteX17" fmla="*/ 133350 w 266700"/>
              <a:gd name="connsiteY17" fmla="*/ 190500 h 266700"/>
              <a:gd name="connsiteX18" fmla="*/ 76200 w 266700"/>
              <a:gd name="connsiteY18" fmla="*/ 133350 h 266700"/>
              <a:gd name="connsiteX19" fmla="*/ 133350 w 266700"/>
              <a:gd name="connsiteY19" fmla="*/ 7620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66700" h="266700">
                <a:moveTo>
                  <a:pt x="0" y="0"/>
                </a:moveTo>
                <a:lnTo>
                  <a:pt x="0" y="266700"/>
                </a:lnTo>
                <a:lnTo>
                  <a:pt x="266700" y="2667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247650" y="247650"/>
                </a:moveTo>
                <a:lnTo>
                  <a:pt x="19050" y="2476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247650"/>
                </a:lnTo>
                <a:close/>
                <a:moveTo>
                  <a:pt x="133350" y="209550"/>
                </a:moveTo>
                <a:cubicBezTo>
                  <a:pt x="175260" y="209550"/>
                  <a:pt x="209550" y="175260"/>
                  <a:pt x="209550" y="133350"/>
                </a:cubicBezTo>
                <a:cubicBezTo>
                  <a:pt x="209550" y="91440"/>
                  <a:pt x="175260" y="57150"/>
                  <a:pt x="133350" y="57150"/>
                </a:cubicBezTo>
                <a:cubicBezTo>
                  <a:pt x="91440" y="57150"/>
                  <a:pt x="57150" y="91440"/>
                  <a:pt x="57150" y="133350"/>
                </a:cubicBezTo>
                <a:cubicBezTo>
                  <a:pt x="57150" y="175260"/>
                  <a:pt x="91440" y="209550"/>
                  <a:pt x="133350" y="209550"/>
                </a:cubicBezTo>
                <a:close/>
                <a:moveTo>
                  <a:pt x="133350" y="76200"/>
                </a:moveTo>
                <a:cubicBezTo>
                  <a:pt x="164783" y="76200"/>
                  <a:pt x="190500" y="101917"/>
                  <a:pt x="190500" y="133350"/>
                </a:cubicBezTo>
                <a:cubicBezTo>
                  <a:pt x="190500" y="164783"/>
                  <a:pt x="164783" y="190500"/>
                  <a:pt x="133350" y="190500"/>
                </a:cubicBezTo>
                <a:cubicBezTo>
                  <a:pt x="101918" y="190500"/>
                  <a:pt x="76200" y="164783"/>
                  <a:pt x="76200" y="133350"/>
                </a:cubicBezTo>
                <a:cubicBezTo>
                  <a:pt x="76200" y="101917"/>
                  <a:pt x="101918" y="76200"/>
                  <a:pt x="133350" y="7620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405A0CC3-21FD-420D-8E5B-2483B1FD6F69}"/>
              </a:ext>
            </a:extLst>
          </p:cNvPr>
          <p:cNvSpPr/>
          <p:nvPr/>
        </p:nvSpPr>
        <p:spPr>
          <a:xfrm>
            <a:off x="664808" y="4081788"/>
            <a:ext cx="308996" cy="261458"/>
          </a:xfrm>
          <a:custGeom>
            <a:avLst/>
            <a:gdLst>
              <a:gd name="connsiteX0" fmla="*/ 138113 w 247650"/>
              <a:gd name="connsiteY0" fmla="*/ 82867 h 209550"/>
              <a:gd name="connsiteX1" fmla="*/ 138113 w 247650"/>
              <a:gd name="connsiteY1" fmla="*/ 0 h 209550"/>
              <a:gd name="connsiteX2" fmla="*/ 0 w 247650"/>
              <a:gd name="connsiteY2" fmla="*/ 100965 h 209550"/>
              <a:gd name="connsiteX3" fmla="*/ 138113 w 247650"/>
              <a:gd name="connsiteY3" fmla="*/ 209550 h 209550"/>
              <a:gd name="connsiteX4" fmla="*/ 138113 w 247650"/>
              <a:gd name="connsiteY4" fmla="*/ 120015 h 209550"/>
              <a:gd name="connsiteX5" fmla="*/ 252413 w 247650"/>
              <a:gd name="connsiteY5" fmla="*/ 209550 h 209550"/>
              <a:gd name="connsiteX6" fmla="*/ 252413 w 247650"/>
              <a:gd name="connsiteY6" fmla="*/ 0 h 209550"/>
              <a:gd name="connsiteX7" fmla="*/ 138113 w 247650"/>
              <a:gd name="connsiteY7" fmla="*/ 82867 h 209550"/>
              <a:gd name="connsiteX8" fmla="*/ 119063 w 247650"/>
              <a:gd name="connsiteY8" fmla="*/ 174308 h 209550"/>
              <a:gd name="connsiteX9" fmla="*/ 27623 w 247650"/>
              <a:gd name="connsiteY9" fmla="*/ 100965 h 209550"/>
              <a:gd name="connsiteX10" fmla="*/ 119063 w 247650"/>
              <a:gd name="connsiteY10" fmla="*/ 35242 h 209550"/>
              <a:gd name="connsiteX11" fmla="*/ 119063 w 247650"/>
              <a:gd name="connsiteY11" fmla="*/ 174308 h 209550"/>
              <a:gd name="connsiteX12" fmla="*/ 233363 w 247650"/>
              <a:gd name="connsiteY12" fmla="*/ 174308 h 209550"/>
              <a:gd name="connsiteX13" fmla="*/ 140018 w 247650"/>
              <a:gd name="connsiteY13" fmla="*/ 100965 h 209550"/>
              <a:gd name="connsiteX14" fmla="*/ 233363 w 247650"/>
              <a:gd name="connsiteY14" fmla="*/ 35242 h 209550"/>
              <a:gd name="connsiteX15" fmla="*/ 233363 w 247650"/>
              <a:gd name="connsiteY15" fmla="*/ 174308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7650" h="209550">
                <a:moveTo>
                  <a:pt x="138113" y="82867"/>
                </a:moveTo>
                <a:lnTo>
                  <a:pt x="138113" y="0"/>
                </a:lnTo>
                <a:lnTo>
                  <a:pt x="0" y="100965"/>
                </a:lnTo>
                <a:lnTo>
                  <a:pt x="138113" y="209550"/>
                </a:lnTo>
                <a:lnTo>
                  <a:pt x="138113" y="120015"/>
                </a:lnTo>
                <a:lnTo>
                  <a:pt x="252413" y="209550"/>
                </a:lnTo>
                <a:lnTo>
                  <a:pt x="252413" y="0"/>
                </a:lnTo>
                <a:lnTo>
                  <a:pt x="138113" y="82867"/>
                </a:lnTo>
                <a:close/>
                <a:moveTo>
                  <a:pt x="119063" y="174308"/>
                </a:moveTo>
                <a:lnTo>
                  <a:pt x="27623" y="100965"/>
                </a:lnTo>
                <a:lnTo>
                  <a:pt x="119063" y="35242"/>
                </a:lnTo>
                <a:lnTo>
                  <a:pt x="119063" y="174308"/>
                </a:lnTo>
                <a:close/>
                <a:moveTo>
                  <a:pt x="233363" y="174308"/>
                </a:moveTo>
                <a:lnTo>
                  <a:pt x="140018" y="100965"/>
                </a:lnTo>
                <a:lnTo>
                  <a:pt x="233363" y="35242"/>
                </a:lnTo>
                <a:lnTo>
                  <a:pt x="233363" y="17430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0265DA85-DB79-4C15-9083-D6890C2BE846}"/>
              </a:ext>
            </a:extLst>
          </p:cNvPr>
          <p:cNvSpPr/>
          <p:nvPr/>
        </p:nvSpPr>
        <p:spPr>
          <a:xfrm>
            <a:off x="670749" y="4735431"/>
            <a:ext cx="332764" cy="285226"/>
          </a:xfrm>
          <a:custGeom>
            <a:avLst/>
            <a:gdLst>
              <a:gd name="connsiteX0" fmla="*/ 57150 w 266700"/>
              <a:gd name="connsiteY0" fmla="*/ 28575 h 228600"/>
              <a:gd name="connsiteX1" fmla="*/ 38100 w 266700"/>
              <a:gd name="connsiteY1" fmla="*/ 28575 h 228600"/>
              <a:gd name="connsiteX2" fmla="*/ 38100 w 266700"/>
              <a:gd name="connsiteY2" fmla="*/ 47625 h 228600"/>
              <a:gd name="connsiteX3" fmla="*/ 57150 w 266700"/>
              <a:gd name="connsiteY3" fmla="*/ 47625 h 228600"/>
              <a:gd name="connsiteX4" fmla="*/ 57150 w 266700"/>
              <a:gd name="connsiteY4" fmla="*/ 28575 h 228600"/>
              <a:gd name="connsiteX5" fmla="*/ 0 w 266700"/>
              <a:gd name="connsiteY5" fmla="*/ 0 h 228600"/>
              <a:gd name="connsiteX6" fmla="*/ 0 w 266700"/>
              <a:gd name="connsiteY6" fmla="*/ 228600 h 228600"/>
              <a:gd name="connsiteX7" fmla="*/ 266700 w 266700"/>
              <a:gd name="connsiteY7" fmla="*/ 228600 h 228600"/>
              <a:gd name="connsiteX8" fmla="*/ 266700 w 266700"/>
              <a:gd name="connsiteY8" fmla="*/ 0 h 228600"/>
              <a:gd name="connsiteX9" fmla="*/ 0 w 266700"/>
              <a:gd name="connsiteY9" fmla="*/ 0 h 228600"/>
              <a:gd name="connsiteX10" fmla="*/ 247650 w 266700"/>
              <a:gd name="connsiteY10" fmla="*/ 209550 h 228600"/>
              <a:gd name="connsiteX11" fmla="*/ 19050 w 266700"/>
              <a:gd name="connsiteY11" fmla="*/ 209550 h 228600"/>
              <a:gd name="connsiteX12" fmla="*/ 19050 w 266700"/>
              <a:gd name="connsiteY12" fmla="*/ 76200 h 228600"/>
              <a:gd name="connsiteX13" fmla="*/ 247650 w 266700"/>
              <a:gd name="connsiteY13" fmla="*/ 76200 h 228600"/>
              <a:gd name="connsiteX14" fmla="*/ 247650 w 266700"/>
              <a:gd name="connsiteY14" fmla="*/ 209550 h 228600"/>
              <a:gd name="connsiteX15" fmla="*/ 247650 w 266700"/>
              <a:gd name="connsiteY15" fmla="*/ 57150 h 228600"/>
              <a:gd name="connsiteX16" fmla="*/ 19050 w 266700"/>
              <a:gd name="connsiteY16" fmla="*/ 57150 h 228600"/>
              <a:gd name="connsiteX17" fmla="*/ 19050 w 266700"/>
              <a:gd name="connsiteY17" fmla="*/ 19050 h 228600"/>
              <a:gd name="connsiteX18" fmla="*/ 247650 w 266700"/>
              <a:gd name="connsiteY18" fmla="*/ 19050 h 228600"/>
              <a:gd name="connsiteX19" fmla="*/ 247650 w 266700"/>
              <a:gd name="connsiteY19" fmla="*/ 5715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66700" h="228600">
                <a:moveTo>
                  <a:pt x="57150" y="28575"/>
                </a:moveTo>
                <a:lnTo>
                  <a:pt x="38100" y="28575"/>
                </a:lnTo>
                <a:lnTo>
                  <a:pt x="38100" y="47625"/>
                </a:lnTo>
                <a:lnTo>
                  <a:pt x="57150" y="47625"/>
                </a:lnTo>
                <a:lnTo>
                  <a:pt x="57150" y="28575"/>
                </a:lnTo>
                <a:close/>
                <a:moveTo>
                  <a:pt x="0" y="0"/>
                </a:moveTo>
                <a:lnTo>
                  <a:pt x="0" y="228600"/>
                </a:lnTo>
                <a:lnTo>
                  <a:pt x="266700" y="2286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247650" y="209550"/>
                </a:moveTo>
                <a:lnTo>
                  <a:pt x="19050" y="209550"/>
                </a:lnTo>
                <a:lnTo>
                  <a:pt x="19050" y="76200"/>
                </a:lnTo>
                <a:lnTo>
                  <a:pt x="247650" y="76200"/>
                </a:lnTo>
                <a:lnTo>
                  <a:pt x="247650" y="209550"/>
                </a:lnTo>
                <a:close/>
                <a:moveTo>
                  <a:pt x="247650" y="57150"/>
                </a:moveTo>
                <a:lnTo>
                  <a:pt x="19050" y="571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571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C160C88A-C304-4D91-831C-9D29BB1499CB}"/>
              </a:ext>
            </a:extLst>
          </p:cNvPr>
          <p:cNvSpPr/>
          <p:nvPr/>
        </p:nvSpPr>
        <p:spPr>
          <a:xfrm>
            <a:off x="672235" y="5400364"/>
            <a:ext cx="320879" cy="285226"/>
          </a:xfrm>
          <a:custGeom>
            <a:avLst/>
            <a:gdLst>
              <a:gd name="connsiteX0" fmla="*/ 247412 w 257175"/>
              <a:gd name="connsiteY0" fmla="*/ 18574 h 228600"/>
              <a:gd name="connsiteX1" fmla="*/ 151209 w 257175"/>
              <a:gd name="connsiteY1" fmla="*/ 18574 h 228600"/>
              <a:gd name="connsiteX2" fmla="*/ 133112 w 257175"/>
              <a:gd name="connsiteY2" fmla="*/ 50006 h 228600"/>
              <a:gd name="connsiteX3" fmla="*/ 114062 w 257175"/>
              <a:gd name="connsiteY3" fmla="*/ 18574 h 228600"/>
              <a:gd name="connsiteX4" fmla="*/ 17859 w 257175"/>
              <a:gd name="connsiteY4" fmla="*/ 18574 h 228600"/>
              <a:gd name="connsiteX5" fmla="*/ 17859 w 257175"/>
              <a:gd name="connsiteY5" fmla="*/ 125254 h 228600"/>
              <a:gd name="connsiteX6" fmla="*/ 132159 w 257175"/>
              <a:gd name="connsiteY6" fmla="*/ 229076 h 228600"/>
              <a:gd name="connsiteX7" fmla="*/ 246459 w 257175"/>
              <a:gd name="connsiteY7" fmla="*/ 125254 h 228600"/>
              <a:gd name="connsiteX8" fmla="*/ 247412 w 257175"/>
              <a:gd name="connsiteY8" fmla="*/ 18574 h 228600"/>
              <a:gd name="connsiteX9" fmla="*/ 230267 w 257175"/>
              <a:gd name="connsiteY9" fmla="*/ 121444 h 228600"/>
              <a:gd name="connsiteX10" fmla="*/ 132159 w 257175"/>
              <a:gd name="connsiteY10" fmla="*/ 202406 h 228600"/>
              <a:gd name="connsiteX11" fmla="*/ 35004 w 257175"/>
              <a:gd name="connsiteY11" fmla="*/ 122396 h 228600"/>
              <a:gd name="connsiteX12" fmla="*/ 33099 w 257175"/>
              <a:gd name="connsiteY12" fmla="*/ 30956 h 228600"/>
              <a:gd name="connsiteX13" fmla="*/ 106442 w 257175"/>
              <a:gd name="connsiteY13" fmla="*/ 32861 h 228600"/>
              <a:gd name="connsiteX14" fmla="*/ 132159 w 257175"/>
              <a:gd name="connsiteY14" fmla="*/ 86201 h 228600"/>
              <a:gd name="connsiteX15" fmla="*/ 158829 w 257175"/>
              <a:gd name="connsiteY15" fmla="*/ 32861 h 228600"/>
              <a:gd name="connsiteX16" fmla="*/ 231219 w 257175"/>
              <a:gd name="connsiteY16" fmla="*/ 30956 h 228600"/>
              <a:gd name="connsiteX17" fmla="*/ 230267 w 257175"/>
              <a:gd name="connsiteY17" fmla="*/ 121444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57175" h="228600">
                <a:moveTo>
                  <a:pt x="247412" y="18574"/>
                </a:moveTo>
                <a:cubicBezTo>
                  <a:pt x="223599" y="-6191"/>
                  <a:pt x="175022" y="-6191"/>
                  <a:pt x="151209" y="18574"/>
                </a:cubicBezTo>
                <a:lnTo>
                  <a:pt x="133112" y="50006"/>
                </a:lnTo>
                <a:lnTo>
                  <a:pt x="114062" y="18574"/>
                </a:lnTo>
                <a:cubicBezTo>
                  <a:pt x="90249" y="-6191"/>
                  <a:pt x="41672" y="-6191"/>
                  <a:pt x="17859" y="18574"/>
                </a:cubicBezTo>
                <a:cubicBezTo>
                  <a:pt x="-5953" y="43339"/>
                  <a:pt x="-5953" y="100489"/>
                  <a:pt x="17859" y="125254"/>
                </a:cubicBezTo>
                <a:lnTo>
                  <a:pt x="132159" y="229076"/>
                </a:lnTo>
                <a:lnTo>
                  <a:pt x="246459" y="125254"/>
                </a:lnTo>
                <a:cubicBezTo>
                  <a:pt x="271224" y="100489"/>
                  <a:pt x="271224" y="43339"/>
                  <a:pt x="247412" y="18574"/>
                </a:cubicBezTo>
                <a:close/>
                <a:moveTo>
                  <a:pt x="230267" y="121444"/>
                </a:moveTo>
                <a:lnTo>
                  <a:pt x="132159" y="202406"/>
                </a:lnTo>
                <a:lnTo>
                  <a:pt x="35004" y="122396"/>
                </a:lnTo>
                <a:cubicBezTo>
                  <a:pt x="14049" y="101441"/>
                  <a:pt x="8334" y="50959"/>
                  <a:pt x="33099" y="30956"/>
                </a:cubicBezTo>
                <a:cubicBezTo>
                  <a:pt x="55959" y="11906"/>
                  <a:pt x="88344" y="14764"/>
                  <a:pt x="106442" y="32861"/>
                </a:cubicBezTo>
                <a:lnTo>
                  <a:pt x="132159" y="86201"/>
                </a:lnTo>
                <a:lnTo>
                  <a:pt x="158829" y="32861"/>
                </a:lnTo>
                <a:cubicBezTo>
                  <a:pt x="176927" y="14764"/>
                  <a:pt x="212169" y="8096"/>
                  <a:pt x="231219" y="30956"/>
                </a:cubicBezTo>
                <a:cubicBezTo>
                  <a:pt x="255984" y="59531"/>
                  <a:pt x="250269" y="100489"/>
                  <a:pt x="230267" y="121444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8B78A01-F5AE-45DB-8753-7BD90056689D}"/>
              </a:ext>
            </a:extLst>
          </p:cNvPr>
          <p:cNvSpPr/>
          <p:nvPr/>
        </p:nvSpPr>
        <p:spPr>
          <a:xfrm>
            <a:off x="1848629" y="1384018"/>
            <a:ext cx="332764" cy="332764"/>
          </a:xfrm>
          <a:custGeom>
            <a:avLst/>
            <a:gdLst>
              <a:gd name="connsiteX0" fmla="*/ 76200 w 266700"/>
              <a:gd name="connsiteY0" fmla="*/ 209550 h 266700"/>
              <a:gd name="connsiteX1" fmla="*/ 47625 w 266700"/>
              <a:gd name="connsiteY1" fmla="*/ 238125 h 266700"/>
              <a:gd name="connsiteX2" fmla="*/ 76200 w 266700"/>
              <a:gd name="connsiteY2" fmla="*/ 266700 h 266700"/>
              <a:gd name="connsiteX3" fmla="*/ 104775 w 266700"/>
              <a:gd name="connsiteY3" fmla="*/ 238125 h 266700"/>
              <a:gd name="connsiteX4" fmla="*/ 76200 w 266700"/>
              <a:gd name="connsiteY4" fmla="*/ 209550 h 266700"/>
              <a:gd name="connsiteX5" fmla="*/ 76200 w 266700"/>
              <a:gd name="connsiteY5" fmla="*/ 247650 h 266700"/>
              <a:gd name="connsiteX6" fmla="*/ 66675 w 266700"/>
              <a:gd name="connsiteY6" fmla="*/ 238125 h 266700"/>
              <a:gd name="connsiteX7" fmla="*/ 76200 w 266700"/>
              <a:gd name="connsiteY7" fmla="*/ 228600 h 266700"/>
              <a:gd name="connsiteX8" fmla="*/ 85725 w 266700"/>
              <a:gd name="connsiteY8" fmla="*/ 238125 h 266700"/>
              <a:gd name="connsiteX9" fmla="*/ 76200 w 266700"/>
              <a:gd name="connsiteY9" fmla="*/ 247650 h 266700"/>
              <a:gd name="connsiteX10" fmla="*/ 161925 w 266700"/>
              <a:gd name="connsiteY10" fmla="*/ 209550 h 266700"/>
              <a:gd name="connsiteX11" fmla="*/ 133350 w 266700"/>
              <a:gd name="connsiteY11" fmla="*/ 238125 h 266700"/>
              <a:gd name="connsiteX12" fmla="*/ 161925 w 266700"/>
              <a:gd name="connsiteY12" fmla="*/ 266700 h 266700"/>
              <a:gd name="connsiteX13" fmla="*/ 190500 w 266700"/>
              <a:gd name="connsiteY13" fmla="*/ 238125 h 266700"/>
              <a:gd name="connsiteX14" fmla="*/ 161925 w 266700"/>
              <a:gd name="connsiteY14" fmla="*/ 209550 h 266700"/>
              <a:gd name="connsiteX15" fmla="*/ 161925 w 266700"/>
              <a:gd name="connsiteY15" fmla="*/ 247650 h 266700"/>
              <a:gd name="connsiteX16" fmla="*/ 152400 w 266700"/>
              <a:gd name="connsiteY16" fmla="*/ 238125 h 266700"/>
              <a:gd name="connsiteX17" fmla="*/ 161925 w 266700"/>
              <a:gd name="connsiteY17" fmla="*/ 228600 h 266700"/>
              <a:gd name="connsiteX18" fmla="*/ 171450 w 266700"/>
              <a:gd name="connsiteY18" fmla="*/ 238125 h 266700"/>
              <a:gd name="connsiteX19" fmla="*/ 161925 w 266700"/>
              <a:gd name="connsiteY19" fmla="*/ 247650 h 266700"/>
              <a:gd name="connsiteX20" fmla="*/ 57150 w 266700"/>
              <a:gd name="connsiteY20" fmla="*/ 38100 h 266700"/>
              <a:gd name="connsiteX21" fmla="*/ 57150 w 266700"/>
              <a:gd name="connsiteY21" fmla="*/ 0 h 266700"/>
              <a:gd name="connsiteX22" fmla="*/ 0 w 266700"/>
              <a:gd name="connsiteY22" fmla="*/ 0 h 266700"/>
              <a:gd name="connsiteX23" fmla="*/ 0 w 266700"/>
              <a:gd name="connsiteY23" fmla="*/ 19050 h 266700"/>
              <a:gd name="connsiteX24" fmla="*/ 38100 w 266700"/>
              <a:gd name="connsiteY24" fmla="*/ 19050 h 266700"/>
              <a:gd name="connsiteX25" fmla="*/ 38100 w 266700"/>
              <a:gd name="connsiteY25" fmla="*/ 190500 h 266700"/>
              <a:gd name="connsiteX26" fmla="*/ 219075 w 266700"/>
              <a:gd name="connsiteY26" fmla="*/ 190500 h 266700"/>
              <a:gd name="connsiteX27" fmla="*/ 266700 w 266700"/>
              <a:gd name="connsiteY27" fmla="*/ 38100 h 266700"/>
              <a:gd name="connsiteX28" fmla="*/ 57150 w 266700"/>
              <a:gd name="connsiteY28" fmla="*/ 38100 h 266700"/>
              <a:gd name="connsiteX29" fmla="*/ 95250 w 266700"/>
              <a:gd name="connsiteY29" fmla="*/ 171450 h 266700"/>
              <a:gd name="connsiteX30" fmla="*/ 57150 w 266700"/>
              <a:gd name="connsiteY30" fmla="*/ 171450 h 266700"/>
              <a:gd name="connsiteX31" fmla="*/ 57150 w 266700"/>
              <a:gd name="connsiteY31" fmla="*/ 142875 h 266700"/>
              <a:gd name="connsiteX32" fmla="*/ 95250 w 266700"/>
              <a:gd name="connsiteY32" fmla="*/ 142875 h 266700"/>
              <a:gd name="connsiteX33" fmla="*/ 95250 w 266700"/>
              <a:gd name="connsiteY33" fmla="*/ 171450 h 266700"/>
              <a:gd name="connsiteX34" fmla="*/ 95250 w 266700"/>
              <a:gd name="connsiteY34" fmla="*/ 123825 h 266700"/>
              <a:gd name="connsiteX35" fmla="*/ 57150 w 266700"/>
              <a:gd name="connsiteY35" fmla="*/ 123825 h 266700"/>
              <a:gd name="connsiteX36" fmla="*/ 57150 w 266700"/>
              <a:gd name="connsiteY36" fmla="*/ 104775 h 266700"/>
              <a:gd name="connsiteX37" fmla="*/ 95250 w 266700"/>
              <a:gd name="connsiteY37" fmla="*/ 104775 h 266700"/>
              <a:gd name="connsiteX38" fmla="*/ 95250 w 266700"/>
              <a:gd name="connsiteY38" fmla="*/ 123825 h 266700"/>
              <a:gd name="connsiteX39" fmla="*/ 95250 w 266700"/>
              <a:gd name="connsiteY39" fmla="*/ 85725 h 266700"/>
              <a:gd name="connsiteX40" fmla="*/ 57150 w 266700"/>
              <a:gd name="connsiteY40" fmla="*/ 85725 h 266700"/>
              <a:gd name="connsiteX41" fmla="*/ 57150 w 266700"/>
              <a:gd name="connsiteY41" fmla="*/ 57150 h 266700"/>
              <a:gd name="connsiteX42" fmla="*/ 95250 w 266700"/>
              <a:gd name="connsiteY42" fmla="*/ 57150 h 266700"/>
              <a:gd name="connsiteX43" fmla="*/ 95250 w 266700"/>
              <a:gd name="connsiteY43" fmla="*/ 85725 h 266700"/>
              <a:gd name="connsiteX44" fmla="*/ 152400 w 266700"/>
              <a:gd name="connsiteY44" fmla="*/ 171450 h 266700"/>
              <a:gd name="connsiteX45" fmla="*/ 114300 w 266700"/>
              <a:gd name="connsiteY45" fmla="*/ 171450 h 266700"/>
              <a:gd name="connsiteX46" fmla="*/ 114300 w 266700"/>
              <a:gd name="connsiteY46" fmla="*/ 142875 h 266700"/>
              <a:gd name="connsiteX47" fmla="*/ 152400 w 266700"/>
              <a:gd name="connsiteY47" fmla="*/ 142875 h 266700"/>
              <a:gd name="connsiteX48" fmla="*/ 152400 w 266700"/>
              <a:gd name="connsiteY48" fmla="*/ 171450 h 266700"/>
              <a:gd name="connsiteX49" fmla="*/ 152400 w 266700"/>
              <a:gd name="connsiteY49" fmla="*/ 123825 h 266700"/>
              <a:gd name="connsiteX50" fmla="*/ 114300 w 266700"/>
              <a:gd name="connsiteY50" fmla="*/ 123825 h 266700"/>
              <a:gd name="connsiteX51" fmla="*/ 114300 w 266700"/>
              <a:gd name="connsiteY51" fmla="*/ 104775 h 266700"/>
              <a:gd name="connsiteX52" fmla="*/ 152400 w 266700"/>
              <a:gd name="connsiteY52" fmla="*/ 104775 h 266700"/>
              <a:gd name="connsiteX53" fmla="*/ 152400 w 266700"/>
              <a:gd name="connsiteY53" fmla="*/ 123825 h 266700"/>
              <a:gd name="connsiteX54" fmla="*/ 152400 w 266700"/>
              <a:gd name="connsiteY54" fmla="*/ 85725 h 266700"/>
              <a:gd name="connsiteX55" fmla="*/ 114300 w 266700"/>
              <a:gd name="connsiteY55" fmla="*/ 85725 h 266700"/>
              <a:gd name="connsiteX56" fmla="*/ 114300 w 266700"/>
              <a:gd name="connsiteY56" fmla="*/ 57150 h 266700"/>
              <a:gd name="connsiteX57" fmla="*/ 152400 w 266700"/>
              <a:gd name="connsiteY57" fmla="*/ 57150 h 266700"/>
              <a:gd name="connsiteX58" fmla="*/ 152400 w 266700"/>
              <a:gd name="connsiteY58" fmla="*/ 85725 h 266700"/>
              <a:gd name="connsiteX59" fmla="*/ 203835 w 266700"/>
              <a:gd name="connsiteY59" fmla="*/ 171450 h 266700"/>
              <a:gd name="connsiteX60" fmla="*/ 171450 w 266700"/>
              <a:gd name="connsiteY60" fmla="*/ 171450 h 266700"/>
              <a:gd name="connsiteX61" fmla="*/ 171450 w 266700"/>
              <a:gd name="connsiteY61" fmla="*/ 142875 h 266700"/>
              <a:gd name="connsiteX62" fmla="*/ 212408 w 266700"/>
              <a:gd name="connsiteY62" fmla="*/ 142875 h 266700"/>
              <a:gd name="connsiteX63" fmla="*/ 203835 w 266700"/>
              <a:gd name="connsiteY63" fmla="*/ 171450 h 266700"/>
              <a:gd name="connsiteX64" fmla="*/ 219075 w 266700"/>
              <a:gd name="connsiteY64" fmla="*/ 123825 h 266700"/>
              <a:gd name="connsiteX65" fmla="*/ 171450 w 266700"/>
              <a:gd name="connsiteY65" fmla="*/ 123825 h 266700"/>
              <a:gd name="connsiteX66" fmla="*/ 171450 w 266700"/>
              <a:gd name="connsiteY66" fmla="*/ 104775 h 266700"/>
              <a:gd name="connsiteX67" fmla="*/ 224790 w 266700"/>
              <a:gd name="connsiteY67" fmla="*/ 104775 h 266700"/>
              <a:gd name="connsiteX68" fmla="*/ 219075 w 266700"/>
              <a:gd name="connsiteY68" fmla="*/ 123825 h 266700"/>
              <a:gd name="connsiteX69" fmla="*/ 171450 w 266700"/>
              <a:gd name="connsiteY69" fmla="*/ 85725 h 266700"/>
              <a:gd name="connsiteX70" fmla="*/ 171450 w 266700"/>
              <a:gd name="connsiteY70" fmla="*/ 57150 h 266700"/>
              <a:gd name="connsiteX71" fmla="*/ 240030 w 266700"/>
              <a:gd name="connsiteY71" fmla="*/ 57150 h 266700"/>
              <a:gd name="connsiteX72" fmla="*/ 231458 w 266700"/>
              <a:gd name="connsiteY72" fmla="*/ 85725 h 266700"/>
              <a:gd name="connsiteX73" fmla="*/ 171450 w 266700"/>
              <a:gd name="connsiteY73" fmla="*/ 85725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266700" h="266700">
                <a:moveTo>
                  <a:pt x="76200" y="209550"/>
                </a:moveTo>
                <a:cubicBezTo>
                  <a:pt x="60007" y="209550"/>
                  <a:pt x="47625" y="221933"/>
                  <a:pt x="47625" y="238125"/>
                </a:cubicBezTo>
                <a:cubicBezTo>
                  <a:pt x="47625" y="254318"/>
                  <a:pt x="60007" y="266700"/>
                  <a:pt x="76200" y="266700"/>
                </a:cubicBezTo>
                <a:cubicBezTo>
                  <a:pt x="92392" y="266700"/>
                  <a:pt x="104775" y="254318"/>
                  <a:pt x="104775" y="238125"/>
                </a:cubicBezTo>
                <a:cubicBezTo>
                  <a:pt x="104775" y="221933"/>
                  <a:pt x="92392" y="209550"/>
                  <a:pt x="76200" y="209550"/>
                </a:cubicBezTo>
                <a:close/>
                <a:moveTo>
                  <a:pt x="76200" y="247650"/>
                </a:moveTo>
                <a:cubicBezTo>
                  <a:pt x="70485" y="247650"/>
                  <a:pt x="66675" y="243840"/>
                  <a:pt x="66675" y="238125"/>
                </a:cubicBezTo>
                <a:cubicBezTo>
                  <a:pt x="66675" y="232410"/>
                  <a:pt x="70485" y="228600"/>
                  <a:pt x="76200" y="228600"/>
                </a:cubicBezTo>
                <a:cubicBezTo>
                  <a:pt x="81915" y="228600"/>
                  <a:pt x="85725" y="232410"/>
                  <a:pt x="85725" y="238125"/>
                </a:cubicBezTo>
                <a:cubicBezTo>
                  <a:pt x="85725" y="243840"/>
                  <a:pt x="81915" y="247650"/>
                  <a:pt x="76200" y="247650"/>
                </a:cubicBezTo>
                <a:close/>
                <a:moveTo>
                  <a:pt x="161925" y="209550"/>
                </a:moveTo>
                <a:cubicBezTo>
                  <a:pt x="145733" y="209550"/>
                  <a:pt x="133350" y="221933"/>
                  <a:pt x="133350" y="238125"/>
                </a:cubicBezTo>
                <a:cubicBezTo>
                  <a:pt x="133350" y="254318"/>
                  <a:pt x="145733" y="266700"/>
                  <a:pt x="161925" y="266700"/>
                </a:cubicBezTo>
                <a:cubicBezTo>
                  <a:pt x="178117" y="266700"/>
                  <a:pt x="190500" y="254318"/>
                  <a:pt x="190500" y="238125"/>
                </a:cubicBezTo>
                <a:cubicBezTo>
                  <a:pt x="190500" y="221933"/>
                  <a:pt x="178117" y="209550"/>
                  <a:pt x="161925" y="209550"/>
                </a:cubicBezTo>
                <a:close/>
                <a:moveTo>
                  <a:pt x="161925" y="247650"/>
                </a:moveTo>
                <a:cubicBezTo>
                  <a:pt x="156210" y="247650"/>
                  <a:pt x="152400" y="243840"/>
                  <a:pt x="152400" y="238125"/>
                </a:cubicBezTo>
                <a:cubicBezTo>
                  <a:pt x="152400" y="232410"/>
                  <a:pt x="156210" y="228600"/>
                  <a:pt x="161925" y="228600"/>
                </a:cubicBezTo>
                <a:cubicBezTo>
                  <a:pt x="167640" y="228600"/>
                  <a:pt x="171450" y="232410"/>
                  <a:pt x="171450" y="238125"/>
                </a:cubicBezTo>
                <a:cubicBezTo>
                  <a:pt x="171450" y="243840"/>
                  <a:pt x="167640" y="247650"/>
                  <a:pt x="161925" y="247650"/>
                </a:cubicBezTo>
                <a:close/>
                <a:moveTo>
                  <a:pt x="57150" y="38100"/>
                </a:moveTo>
                <a:lnTo>
                  <a:pt x="57150" y="0"/>
                </a:lnTo>
                <a:lnTo>
                  <a:pt x="0" y="0"/>
                </a:lnTo>
                <a:lnTo>
                  <a:pt x="0" y="19050"/>
                </a:lnTo>
                <a:lnTo>
                  <a:pt x="38100" y="19050"/>
                </a:lnTo>
                <a:lnTo>
                  <a:pt x="38100" y="190500"/>
                </a:lnTo>
                <a:lnTo>
                  <a:pt x="219075" y="190500"/>
                </a:lnTo>
                <a:lnTo>
                  <a:pt x="266700" y="38100"/>
                </a:lnTo>
                <a:lnTo>
                  <a:pt x="57150" y="38100"/>
                </a:lnTo>
                <a:close/>
                <a:moveTo>
                  <a:pt x="95250" y="171450"/>
                </a:moveTo>
                <a:lnTo>
                  <a:pt x="57150" y="171450"/>
                </a:lnTo>
                <a:lnTo>
                  <a:pt x="57150" y="142875"/>
                </a:lnTo>
                <a:lnTo>
                  <a:pt x="95250" y="142875"/>
                </a:lnTo>
                <a:lnTo>
                  <a:pt x="95250" y="171450"/>
                </a:lnTo>
                <a:close/>
                <a:moveTo>
                  <a:pt x="95250" y="123825"/>
                </a:moveTo>
                <a:lnTo>
                  <a:pt x="57150" y="123825"/>
                </a:lnTo>
                <a:lnTo>
                  <a:pt x="57150" y="104775"/>
                </a:lnTo>
                <a:lnTo>
                  <a:pt x="95250" y="104775"/>
                </a:lnTo>
                <a:lnTo>
                  <a:pt x="95250" y="123825"/>
                </a:lnTo>
                <a:close/>
                <a:moveTo>
                  <a:pt x="95250" y="85725"/>
                </a:moveTo>
                <a:lnTo>
                  <a:pt x="57150" y="85725"/>
                </a:lnTo>
                <a:lnTo>
                  <a:pt x="57150" y="57150"/>
                </a:lnTo>
                <a:lnTo>
                  <a:pt x="95250" y="57150"/>
                </a:lnTo>
                <a:lnTo>
                  <a:pt x="95250" y="85725"/>
                </a:lnTo>
                <a:close/>
                <a:moveTo>
                  <a:pt x="152400" y="171450"/>
                </a:moveTo>
                <a:lnTo>
                  <a:pt x="114300" y="171450"/>
                </a:lnTo>
                <a:lnTo>
                  <a:pt x="114300" y="142875"/>
                </a:lnTo>
                <a:lnTo>
                  <a:pt x="152400" y="142875"/>
                </a:lnTo>
                <a:lnTo>
                  <a:pt x="152400" y="171450"/>
                </a:lnTo>
                <a:close/>
                <a:moveTo>
                  <a:pt x="152400" y="123825"/>
                </a:moveTo>
                <a:lnTo>
                  <a:pt x="114300" y="123825"/>
                </a:lnTo>
                <a:lnTo>
                  <a:pt x="114300" y="104775"/>
                </a:lnTo>
                <a:lnTo>
                  <a:pt x="152400" y="104775"/>
                </a:lnTo>
                <a:lnTo>
                  <a:pt x="152400" y="123825"/>
                </a:lnTo>
                <a:close/>
                <a:moveTo>
                  <a:pt x="152400" y="85725"/>
                </a:moveTo>
                <a:lnTo>
                  <a:pt x="114300" y="85725"/>
                </a:lnTo>
                <a:lnTo>
                  <a:pt x="114300" y="57150"/>
                </a:lnTo>
                <a:lnTo>
                  <a:pt x="152400" y="57150"/>
                </a:lnTo>
                <a:lnTo>
                  <a:pt x="152400" y="85725"/>
                </a:lnTo>
                <a:close/>
                <a:moveTo>
                  <a:pt x="203835" y="171450"/>
                </a:moveTo>
                <a:lnTo>
                  <a:pt x="171450" y="171450"/>
                </a:lnTo>
                <a:lnTo>
                  <a:pt x="171450" y="142875"/>
                </a:lnTo>
                <a:lnTo>
                  <a:pt x="212408" y="142875"/>
                </a:lnTo>
                <a:lnTo>
                  <a:pt x="203835" y="171450"/>
                </a:lnTo>
                <a:close/>
                <a:moveTo>
                  <a:pt x="219075" y="123825"/>
                </a:moveTo>
                <a:lnTo>
                  <a:pt x="171450" y="123825"/>
                </a:lnTo>
                <a:lnTo>
                  <a:pt x="171450" y="104775"/>
                </a:lnTo>
                <a:lnTo>
                  <a:pt x="224790" y="104775"/>
                </a:lnTo>
                <a:lnTo>
                  <a:pt x="219075" y="123825"/>
                </a:lnTo>
                <a:close/>
                <a:moveTo>
                  <a:pt x="171450" y="85725"/>
                </a:moveTo>
                <a:lnTo>
                  <a:pt x="171450" y="57150"/>
                </a:lnTo>
                <a:lnTo>
                  <a:pt x="240030" y="57150"/>
                </a:lnTo>
                <a:lnTo>
                  <a:pt x="231458" y="85725"/>
                </a:lnTo>
                <a:lnTo>
                  <a:pt x="171450" y="857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D206CA96-8639-4F56-95D5-D7DDEB0643E6}"/>
              </a:ext>
            </a:extLst>
          </p:cNvPr>
          <p:cNvSpPr/>
          <p:nvPr/>
        </p:nvSpPr>
        <p:spPr>
          <a:xfrm>
            <a:off x="1872399" y="2049546"/>
            <a:ext cx="285227" cy="332764"/>
          </a:xfrm>
          <a:custGeom>
            <a:avLst/>
            <a:gdLst>
              <a:gd name="connsiteX0" fmla="*/ 66675 w 228600"/>
              <a:gd name="connsiteY0" fmla="*/ 0 h 266700"/>
              <a:gd name="connsiteX1" fmla="*/ 0 w 228600"/>
              <a:gd name="connsiteY1" fmla="*/ 57150 h 266700"/>
              <a:gd name="connsiteX2" fmla="*/ 0 w 228600"/>
              <a:gd name="connsiteY2" fmla="*/ 95250 h 266700"/>
              <a:gd name="connsiteX3" fmla="*/ 57150 w 228600"/>
              <a:gd name="connsiteY3" fmla="*/ 151448 h 266700"/>
              <a:gd name="connsiteX4" fmla="*/ 57150 w 228600"/>
              <a:gd name="connsiteY4" fmla="*/ 266700 h 266700"/>
              <a:gd name="connsiteX5" fmla="*/ 76200 w 228600"/>
              <a:gd name="connsiteY5" fmla="*/ 266700 h 266700"/>
              <a:gd name="connsiteX6" fmla="*/ 76200 w 228600"/>
              <a:gd name="connsiteY6" fmla="*/ 151448 h 266700"/>
              <a:gd name="connsiteX7" fmla="*/ 133350 w 228600"/>
              <a:gd name="connsiteY7" fmla="*/ 95250 h 266700"/>
              <a:gd name="connsiteX8" fmla="*/ 133350 w 228600"/>
              <a:gd name="connsiteY8" fmla="*/ 57150 h 266700"/>
              <a:gd name="connsiteX9" fmla="*/ 66675 w 228600"/>
              <a:gd name="connsiteY9" fmla="*/ 0 h 266700"/>
              <a:gd name="connsiteX10" fmla="*/ 114300 w 228600"/>
              <a:gd name="connsiteY10" fmla="*/ 95250 h 266700"/>
              <a:gd name="connsiteX11" fmla="*/ 66675 w 228600"/>
              <a:gd name="connsiteY11" fmla="*/ 133350 h 266700"/>
              <a:gd name="connsiteX12" fmla="*/ 19050 w 228600"/>
              <a:gd name="connsiteY12" fmla="*/ 95250 h 266700"/>
              <a:gd name="connsiteX13" fmla="*/ 19050 w 228600"/>
              <a:gd name="connsiteY13" fmla="*/ 57150 h 266700"/>
              <a:gd name="connsiteX14" fmla="*/ 66675 w 228600"/>
              <a:gd name="connsiteY14" fmla="*/ 19050 h 266700"/>
              <a:gd name="connsiteX15" fmla="*/ 114300 w 228600"/>
              <a:gd name="connsiteY15" fmla="*/ 57150 h 266700"/>
              <a:gd name="connsiteX16" fmla="*/ 114300 w 228600"/>
              <a:gd name="connsiteY16" fmla="*/ 95250 h 266700"/>
              <a:gd name="connsiteX17" fmla="*/ 209550 w 228600"/>
              <a:gd name="connsiteY17" fmla="*/ 0 h 266700"/>
              <a:gd name="connsiteX18" fmla="*/ 209550 w 228600"/>
              <a:gd name="connsiteY18" fmla="*/ 266700 h 266700"/>
              <a:gd name="connsiteX19" fmla="*/ 228600 w 228600"/>
              <a:gd name="connsiteY19" fmla="*/ 266700 h 266700"/>
              <a:gd name="connsiteX20" fmla="*/ 228600 w 228600"/>
              <a:gd name="connsiteY20" fmla="*/ 0 h 266700"/>
              <a:gd name="connsiteX21" fmla="*/ 209550 w 228600"/>
              <a:gd name="connsiteY21" fmla="*/ 0 h 266700"/>
              <a:gd name="connsiteX22" fmla="*/ 171450 w 228600"/>
              <a:gd name="connsiteY22" fmla="*/ 266700 h 266700"/>
              <a:gd name="connsiteX23" fmla="*/ 190500 w 228600"/>
              <a:gd name="connsiteY23" fmla="*/ 266700 h 266700"/>
              <a:gd name="connsiteX24" fmla="*/ 190500 w 228600"/>
              <a:gd name="connsiteY24" fmla="*/ 0 h 266700"/>
              <a:gd name="connsiteX25" fmla="*/ 171450 w 228600"/>
              <a:gd name="connsiteY25" fmla="*/ 0 h 266700"/>
              <a:gd name="connsiteX26" fmla="*/ 171450 w 228600"/>
              <a:gd name="connsiteY26" fmla="*/ 26670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28600" h="266700">
                <a:moveTo>
                  <a:pt x="66675" y="0"/>
                </a:moveTo>
                <a:cubicBezTo>
                  <a:pt x="35243" y="0"/>
                  <a:pt x="0" y="25718"/>
                  <a:pt x="0" y="57150"/>
                </a:cubicBezTo>
                <a:lnTo>
                  <a:pt x="0" y="95250"/>
                </a:lnTo>
                <a:cubicBezTo>
                  <a:pt x="0" y="123825"/>
                  <a:pt x="28575" y="147638"/>
                  <a:pt x="57150" y="151448"/>
                </a:cubicBezTo>
                <a:lnTo>
                  <a:pt x="57150" y="266700"/>
                </a:lnTo>
                <a:lnTo>
                  <a:pt x="76200" y="266700"/>
                </a:lnTo>
                <a:lnTo>
                  <a:pt x="76200" y="151448"/>
                </a:lnTo>
                <a:cubicBezTo>
                  <a:pt x="104775" y="146685"/>
                  <a:pt x="133350" y="123825"/>
                  <a:pt x="133350" y="95250"/>
                </a:cubicBezTo>
                <a:lnTo>
                  <a:pt x="133350" y="57150"/>
                </a:lnTo>
                <a:cubicBezTo>
                  <a:pt x="133350" y="25718"/>
                  <a:pt x="98108" y="0"/>
                  <a:pt x="66675" y="0"/>
                </a:cubicBezTo>
                <a:close/>
                <a:moveTo>
                  <a:pt x="114300" y="95250"/>
                </a:moveTo>
                <a:cubicBezTo>
                  <a:pt x="114300" y="116205"/>
                  <a:pt x="87630" y="133350"/>
                  <a:pt x="66675" y="133350"/>
                </a:cubicBezTo>
                <a:cubicBezTo>
                  <a:pt x="45720" y="133350"/>
                  <a:pt x="19050" y="116205"/>
                  <a:pt x="19050" y="95250"/>
                </a:cubicBezTo>
                <a:lnTo>
                  <a:pt x="19050" y="57150"/>
                </a:lnTo>
                <a:cubicBezTo>
                  <a:pt x="19050" y="36195"/>
                  <a:pt x="45720" y="19050"/>
                  <a:pt x="66675" y="19050"/>
                </a:cubicBezTo>
                <a:cubicBezTo>
                  <a:pt x="87630" y="19050"/>
                  <a:pt x="114300" y="36195"/>
                  <a:pt x="114300" y="57150"/>
                </a:cubicBezTo>
                <a:lnTo>
                  <a:pt x="114300" y="95250"/>
                </a:lnTo>
                <a:close/>
                <a:moveTo>
                  <a:pt x="209550" y="0"/>
                </a:moveTo>
                <a:lnTo>
                  <a:pt x="209550" y="266700"/>
                </a:lnTo>
                <a:lnTo>
                  <a:pt x="228600" y="266700"/>
                </a:lnTo>
                <a:lnTo>
                  <a:pt x="228600" y="0"/>
                </a:lnTo>
                <a:lnTo>
                  <a:pt x="209550" y="0"/>
                </a:lnTo>
                <a:close/>
                <a:moveTo>
                  <a:pt x="171450" y="266700"/>
                </a:moveTo>
                <a:lnTo>
                  <a:pt x="190500" y="266700"/>
                </a:lnTo>
                <a:lnTo>
                  <a:pt x="190500" y="0"/>
                </a:lnTo>
                <a:lnTo>
                  <a:pt x="171450" y="0"/>
                </a:lnTo>
                <a:lnTo>
                  <a:pt x="171450" y="26670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34EB6D57-7C72-4822-AE93-1AE384A7CCAD}"/>
              </a:ext>
            </a:extLst>
          </p:cNvPr>
          <p:cNvSpPr/>
          <p:nvPr/>
        </p:nvSpPr>
        <p:spPr>
          <a:xfrm>
            <a:off x="1848629" y="2715076"/>
            <a:ext cx="332764" cy="332764"/>
          </a:xfrm>
          <a:custGeom>
            <a:avLst/>
            <a:gdLst>
              <a:gd name="connsiteX0" fmla="*/ 228600 w 266700"/>
              <a:gd name="connsiteY0" fmla="*/ 114300 h 266700"/>
              <a:gd name="connsiteX1" fmla="*/ 38100 w 266700"/>
              <a:gd name="connsiteY1" fmla="*/ 114300 h 266700"/>
              <a:gd name="connsiteX2" fmla="*/ 38100 w 266700"/>
              <a:gd name="connsiteY2" fmla="*/ 133350 h 266700"/>
              <a:gd name="connsiteX3" fmla="*/ 228600 w 266700"/>
              <a:gd name="connsiteY3" fmla="*/ 133350 h 266700"/>
              <a:gd name="connsiteX4" fmla="*/ 228600 w 266700"/>
              <a:gd name="connsiteY4" fmla="*/ 114300 h 266700"/>
              <a:gd name="connsiteX5" fmla="*/ 228600 w 266700"/>
              <a:gd name="connsiteY5" fmla="*/ 57150 h 266700"/>
              <a:gd name="connsiteX6" fmla="*/ 38100 w 266700"/>
              <a:gd name="connsiteY6" fmla="*/ 57150 h 266700"/>
              <a:gd name="connsiteX7" fmla="*/ 38100 w 266700"/>
              <a:gd name="connsiteY7" fmla="*/ 76200 h 266700"/>
              <a:gd name="connsiteX8" fmla="*/ 228600 w 266700"/>
              <a:gd name="connsiteY8" fmla="*/ 76200 h 266700"/>
              <a:gd name="connsiteX9" fmla="*/ 228600 w 266700"/>
              <a:gd name="connsiteY9" fmla="*/ 57150 h 266700"/>
              <a:gd name="connsiteX10" fmla="*/ 133350 w 266700"/>
              <a:gd name="connsiteY10" fmla="*/ 171450 h 266700"/>
              <a:gd name="connsiteX11" fmla="*/ 38100 w 266700"/>
              <a:gd name="connsiteY11" fmla="*/ 171450 h 266700"/>
              <a:gd name="connsiteX12" fmla="*/ 38100 w 266700"/>
              <a:gd name="connsiteY12" fmla="*/ 190500 h 266700"/>
              <a:gd name="connsiteX13" fmla="*/ 133350 w 266700"/>
              <a:gd name="connsiteY13" fmla="*/ 190500 h 266700"/>
              <a:gd name="connsiteX14" fmla="*/ 133350 w 266700"/>
              <a:gd name="connsiteY14" fmla="*/ 171450 h 266700"/>
              <a:gd name="connsiteX15" fmla="*/ 0 w 266700"/>
              <a:gd name="connsiteY15" fmla="*/ 0 h 266700"/>
              <a:gd name="connsiteX16" fmla="*/ 0 w 266700"/>
              <a:gd name="connsiteY16" fmla="*/ 266700 h 266700"/>
              <a:gd name="connsiteX17" fmla="*/ 266700 w 266700"/>
              <a:gd name="connsiteY17" fmla="*/ 266700 h 266700"/>
              <a:gd name="connsiteX18" fmla="*/ 266700 w 266700"/>
              <a:gd name="connsiteY18" fmla="*/ 0 h 266700"/>
              <a:gd name="connsiteX19" fmla="*/ 0 w 266700"/>
              <a:gd name="connsiteY19" fmla="*/ 0 h 266700"/>
              <a:gd name="connsiteX20" fmla="*/ 247650 w 266700"/>
              <a:gd name="connsiteY20" fmla="*/ 247650 h 266700"/>
              <a:gd name="connsiteX21" fmla="*/ 19050 w 266700"/>
              <a:gd name="connsiteY21" fmla="*/ 247650 h 266700"/>
              <a:gd name="connsiteX22" fmla="*/ 19050 w 266700"/>
              <a:gd name="connsiteY22" fmla="*/ 19050 h 266700"/>
              <a:gd name="connsiteX23" fmla="*/ 247650 w 266700"/>
              <a:gd name="connsiteY23" fmla="*/ 19050 h 266700"/>
              <a:gd name="connsiteX24" fmla="*/ 247650 w 266700"/>
              <a:gd name="connsiteY24" fmla="*/ 2476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66700" h="266700">
                <a:moveTo>
                  <a:pt x="228600" y="114300"/>
                </a:moveTo>
                <a:lnTo>
                  <a:pt x="38100" y="114300"/>
                </a:lnTo>
                <a:lnTo>
                  <a:pt x="38100" y="133350"/>
                </a:lnTo>
                <a:lnTo>
                  <a:pt x="228600" y="133350"/>
                </a:lnTo>
                <a:lnTo>
                  <a:pt x="228600" y="114300"/>
                </a:lnTo>
                <a:close/>
                <a:moveTo>
                  <a:pt x="228600" y="57150"/>
                </a:moveTo>
                <a:lnTo>
                  <a:pt x="38100" y="57150"/>
                </a:lnTo>
                <a:lnTo>
                  <a:pt x="38100" y="76200"/>
                </a:lnTo>
                <a:lnTo>
                  <a:pt x="228600" y="76200"/>
                </a:lnTo>
                <a:lnTo>
                  <a:pt x="228600" y="57150"/>
                </a:lnTo>
                <a:close/>
                <a:moveTo>
                  <a:pt x="133350" y="171450"/>
                </a:moveTo>
                <a:lnTo>
                  <a:pt x="38100" y="171450"/>
                </a:lnTo>
                <a:lnTo>
                  <a:pt x="38100" y="190500"/>
                </a:lnTo>
                <a:lnTo>
                  <a:pt x="133350" y="190500"/>
                </a:lnTo>
                <a:lnTo>
                  <a:pt x="133350" y="171450"/>
                </a:lnTo>
                <a:close/>
                <a:moveTo>
                  <a:pt x="0" y="0"/>
                </a:moveTo>
                <a:lnTo>
                  <a:pt x="0" y="266700"/>
                </a:lnTo>
                <a:lnTo>
                  <a:pt x="266700" y="2667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247650" y="247650"/>
                </a:moveTo>
                <a:lnTo>
                  <a:pt x="19050" y="2476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2476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3E9FD37D-DA09-4191-97F1-E32BB7FC7FB6}"/>
              </a:ext>
            </a:extLst>
          </p:cNvPr>
          <p:cNvSpPr/>
          <p:nvPr/>
        </p:nvSpPr>
        <p:spPr>
          <a:xfrm>
            <a:off x="1848629" y="3380605"/>
            <a:ext cx="332764" cy="332764"/>
          </a:xfrm>
          <a:custGeom>
            <a:avLst/>
            <a:gdLst>
              <a:gd name="connsiteX0" fmla="*/ 86677 w 266700"/>
              <a:gd name="connsiteY0" fmla="*/ 194310 h 266700"/>
              <a:gd name="connsiteX1" fmla="*/ 133350 w 266700"/>
              <a:gd name="connsiteY1" fmla="*/ 147638 h 266700"/>
              <a:gd name="connsiteX2" fmla="*/ 180023 w 266700"/>
              <a:gd name="connsiteY2" fmla="*/ 194310 h 266700"/>
              <a:gd name="connsiteX3" fmla="*/ 193358 w 266700"/>
              <a:gd name="connsiteY3" fmla="*/ 180975 h 266700"/>
              <a:gd name="connsiteX4" fmla="*/ 146685 w 266700"/>
              <a:gd name="connsiteY4" fmla="*/ 134303 h 266700"/>
              <a:gd name="connsiteX5" fmla="*/ 193358 w 266700"/>
              <a:gd name="connsiteY5" fmla="*/ 87630 h 266700"/>
              <a:gd name="connsiteX6" fmla="*/ 180023 w 266700"/>
              <a:gd name="connsiteY6" fmla="*/ 74295 h 266700"/>
              <a:gd name="connsiteX7" fmla="*/ 133350 w 266700"/>
              <a:gd name="connsiteY7" fmla="*/ 120967 h 266700"/>
              <a:gd name="connsiteX8" fmla="*/ 86677 w 266700"/>
              <a:gd name="connsiteY8" fmla="*/ 74295 h 266700"/>
              <a:gd name="connsiteX9" fmla="*/ 73342 w 266700"/>
              <a:gd name="connsiteY9" fmla="*/ 87630 h 266700"/>
              <a:gd name="connsiteX10" fmla="*/ 120015 w 266700"/>
              <a:gd name="connsiteY10" fmla="*/ 134303 h 266700"/>
              <a:gd name="connsiteX11" fmla="*/ 73342 w 266700"/>
              <a:gd name="connsiteY11" fmla="*/ 180975 h 266700"/>
              <a:gd name="connsiteX12" fmla="*/ 86677 w 266700"/>
              <a:gd name="connsiteY12" fmla="*/ 194310 h 266700"/>
              <a:gd name="connsiteX13" fmla="*/ 0 w 266700"/>
              <a:gd name="connsiteY13" fmla="*/ 0 h 266700"/>
              <a:gd name="connsiteX14" fmla="*/ 0 w 266700"/>
              <a:gd name="connsiteY14" fmla="*/ 266700 h 266700"/>
              <a:gd name="connsiteX15" fmla="*/ 266700 w 266700"/>
              <a:gd name="connsiteY15" fmla="*/ 266700 h 266700"/>
              <a:gd name="connsiteX16" fmla="*/ 266700 w 266700"/>
              <a:gd name="connsiteY16" fmla="*/ 0 h 266700"/>
              <a:gd name="connsiteX17" fmla="*/ 0 w 266700"/>
              <a:gd name="connsiteY17" fmla="*/ 0 h 266700"/>
              <a:gd name="connsiteX18" fmla="*/ 247650 w 266700"/>
              <a:gd name="connsiteY18" fmla="*/ 247650 h 266700"/>
              <a:gd name="connsiteX19" fmla="*/ 19050 w 266700"/>
              <a:gd name="connsiteY19" fmla="*/ 247650 h 266700"/>
              <a:gd name="connsiteX20" fmla="*/ 19050 w 266700"/>
              <a:gd name="connsiteY20" fmla="*/ 19050 h 266700"/>
              <a:gd name="connsiteX21" fmla="*/ 247650 w 266700"/>
              <a:gd name="connsiteY21" fmla="*/ 19050 h 266700"/>
              <a:gd name="connsiteX22" fmla="*/ 247650 w 266700"/>
              <a:gd name="connsiteY22" fmla="*/ 2476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66700" h="266700">
                <a:moveTo>
                  <a:pt x="86677" y="194310"/>
                </a:moveTo>
                <a:lnTo>
                  <a:pt x="133350" y="147638"/>
                </a:lnTo>
                <a:lnTo>
                  <a:pt x="180023" y="194310"/>
                </a:lnTo>
                <a:lnTo>
                  <a:pt x="193358" y="180975"/>
                </a:lnTo>
                <a:lnTo>
                  <a:pt x="146685" y="134303"/>
                </a:lnTo>
                <a:lnTo>
                  <a:pt x="193358" y="87630"/>
                </a:lnTo>
                <a:lnTo>
                  <a:pt x="180023" y="74295"/>
                </a:lnTo>
                <a:lnTo>
                  <a:pt x="133350" y="120967"/>
                </a:lnTo>
                <a:lnTo>
                  <a:pt x="86677" y="74295"/>
                </a:lnTo>
                <a:lnTo>
                  <a:pt x="73342" y="87630"/>
                </a:lnTo>
                <a:lnTo>
                  <a:pt x="120015" y="134303"/>
                </a:lnTo>
                <a:lnTo>
                  <a:pt x="73342" y="180975"/>
                </a:lnTo>
                <a:lnTo>
                  <a:pt x="86677" y="194310"/>
                </a:lnTo>
                <a:close/>
                <a:moveTo>
                  <a:pt x="0" y="0"/>
                </a:moveTo>
                <a:lnTo>
                  <a:pt x="0" y="266700"/>
                </a:lnTo>
                <a:lnTo>
                  <a:pt x="266700" y="2667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247650" y="247650"/>
                </a:moveTo>
                <a:lnTo>
                  <a:pt x="19050" y="2476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2476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7DB269B1-C6EE-411B-ADD1-719AD82A7719}"/>
              </a:ext>
            </a:extLst>
          </p:cNvPr>
          <p:cNvSpPr/>
          <p:nvPr/>
        </p:nvSpPr>
        <p:spPr>
          <a:xfrm>
            <a:off x="1896168" y="4058018"/>
            <a:ext cx="213920" cy="308997"/>
          </a:xfrm>
          <a:custGeom>
            <a:avLst/>
            <a:gdLst>
              <a:gd name="connsiteX0" fmla="*/ 0 w 171450"/>
              <a:gd name="connsiteY0" fmla="*/ 0 h 247650"/>
              <a:gd name="connsiteX1" fmla="*/ 0 w 171450"/>
              <a:gd name="connsiteY1" fmla="*/ 247650 h 247650"/>
              <a:gd name="connsiteX2" fmla="*/ 179070 w 171450"/>
              <a:gd name="connsiteY2" fmla="*/ 120015 h 247650"/>
              <a:gd name="connsiteX3" fmla="*/ 0 w 171450"/>
              <a:gd name="connsiteY3" fmla="*/ 0 h 247650"/>
              <a:gd name="connsiteX4" fmla="*/ 19050 w 171450"/>
              <a:gd name="connsiteY4" fmla="*/ 34290 h 247650"/>
              <a:gd name="connsiteX5" fmla="*/ 148590 w 171450"/>
              <a:gd name="connsiteY5" fmla="*/ 120015 h 247650"/>
              <a:gd name="connsiteX6" fmla="*/ 19050 w 171450"/>
              <a:gd name="connsiteY6" fmla="*/ 213360 h 247650"/>
              <a:gd name="connsiteX7" fmla="*/ 19050 w 171450"/>
              <a:gd name="connsiteY7" fmla="*/ 3429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1450" h="247650">
                <a:moveTo>
                  <a:pt x="0" y="0"/>
                </a:moveTo>
                <a:lnTo>
                  <a:pt x="0" y="247650"/>
                </a:lnTo>
                <a:lnTo>
                  <a:pt x="179070" y="120015"/>
                </a:lnTo>
                <a:lnTo>
                  <a:pt x="0" y="0"/>
                </a:lnTo>
                <a:close/>
                <a:moveTo>
                  <a:pt x="19050" y="34290"/>
                </a:moveTo>
                <a:lnTo>
                  <a:pt x="148590" y="120015"/>
                </a:lnTo>
                <a:lnTo>
                  <a:pt x="19050" y="213360"/>
                </a:lnTo>
                <a:lnTo>
                  <a:pt x="19050" y="3429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603BDF2B-5FF0-4AA9-984A-25A8D90D3E32}"/>
              </a:ext>
            </a:extLst>
          </p:cNvPr>
          <p:cNvSpPr/>
          <p:nvPr/>
        </p:nvSpPr>
        <p:spPr>
          <a:xfrm>
            <a:off x="1848631" y="4735431"/>
            <a:ext cx="332764" cy="285226"/>
          </a:xfrm>
          <a:custGeom>
            <a:avLst/>
            <a:gdLst>
              <a:gd name="connsiteX0" fmla="*/ 95250 w 266700"/>
              <a:gd name="connsiteY0" fmla="*/ 95250 h 228600"/>
              <a:gd name="connsiteX1" fmla="*/ 38100 w 266700"/>
              <a:gd name="connsiteY1" fmla="*/ 95250 h 228600"/>
              <a:gd name="connsiteX2" fmla="*/ 38100 w 266700"/>
              <a:gd name="connsiteY2" fmla="*/ 114300 h 228600"/>
              <a:gd name="connsiteX3" fmla="*/ 95250 w 266700"/>
              <a:gd name="connsiteY3" fmla="*/ 114300 h 228600"/>
              <a:gd name="connsiteX4" fmla="*/ 95250 w 266700"/>
              <a:gd name="connsiteY4" fmla="*/ 95250 h 228600"/>
              <a:gd name="connsiteX5" fmla="*/ 152400 w 266700"/>
              <a:gd name="connsiteY5" fmla="*/ 95250 h 228600"/>
              <a:gd name="connsiteX6" fmla="*/ 114300 w 266700"/>
              <a:gd name="connsiteY6" fmla="*/ 95250 h 228600"/>
              <a:gd name="connsiteX7" fmla="*/ 114300 w 266700"/>
              <a:gd name="connsiteY7" fmla="*/ 114300 h 228600"/>
              <a:gd name="connsiteX8" fmla="*/ 152400 w 266700"/>
              <a:gd name="connsiteY8" fmla="*/ 114300 h 228600"/>
              <a:gd name="connsiteX9" fmla="*/ 152400 w 266700"/>
              <a:gd name="connsiteY9" fmla="*/ 95250 h 228600"/>
              <a:gd name="connsiteX10" fmla="*/ 76200 w 266700"/>
              <a:gd name="connsiteY10" fmla="*/ 133350 h 228600"/>
              <a:gd name="connsiteX11" fmla="*/ 38100 w 266700"/>
              <a:gd name="connsiteY11" fmla="*/ 133350 h 228600"/>
              <a:gd name="connsiteX12" fmla="*/ 38100 w 266700"/>
              <a:gd name="connsiteY12" fmla="*/ 152400 h 228600"/>
              <a:gd name="connsiteX13" fmla="*/ 76200 w 266700"/>
              <a:gd name="connsiteY13" fmla="*/ 152400 h 228600"/>
              <a:gd name="connsiteX14" fmla="*/ 76200 w 266700"/>
              <a:gd name="connsiteY14" fmla="*/ 133350 h 228600"/>
              <a:gd name="connsiteX15" fmla="*/ 209550 w 266700"/>
              <a:gd name="connsiteY15" fmla="*/ 95250 h 228600"/>
              <a:gd name="connsiteX16" fmla="*/ 171450 w 266700"/>
              <a:gd name="connsiteY16" fmla="*/ 95250 h 228600"/>
              <a:gd name="connsiteX17" fmla="*/ 171450 w 266700"/>
              <a:gd name="connsiteY17" fmla="*/ 114300 h 228600"/>
              <a:gd name="connsiteX18" fmla="*/ 209550 w 266700"/>
              <a:gd name="connsiteY18" fmla="*/ 114300 h 228600"/>
              <a:gd name="connsiteX19" fmla="*/ 209550 w 266700"/>
              <a:gd name="connsiteY19" fmla="*/ 95250 h 228600"/>
              <a:gd name="connsiteX20" fmla="*/ 0 w 266700"/>
              <a:gd name="connsiteY20" fmla="*/ 0 h 228600"/>
              <a:gd name="connsiteX21" fmla="*/ 0 w 266700"/>
              <a:gd name="connsiteY21" fmla="*/ 228600 h 228600"/>
              <a:gd name="connsiteX22" fmla="*/ 266700 w 266700"/>
              <a:gd name="connsiteY22" fmla="*/ 228600 h 228600"/>
              <a:gd name="connsiteX23" fmla="*/ 266700 w 266700"/>
              <a:gd name="connsiteY23" fmla="*/ 0 h 228600"/>
              <a:gd name="connsiteX24" fmla="*/ 0 w 266700"/>
              <a:gd name="connsiteY24" fmla="*/ 0 h 228600"/>
              <a:gd name="connsiteX25" fmla="*/ 247650 w 266700"/>
              <a:gd name="connsiteY25" fmla="*/ 209550 h 228600"/>
              <a:gd name="connsiteX26" fmla="*/ 19050 w 266700"/>
              <a:gd name="connsiteY26" fmla="*/ 209550 h 228600"/>
              <a:gd name="connsiteX27" fmla="*/ 19050 w 266700"/>
              <a:gd name="connsiteY27" fmla="*/ 76200 h 228600"/>
              <a:gd name="connsiteX28" fmla="*/ 247650 w 266700"/>
              <a:gd name="connsiteY28" fmla="*/ 76200 h 228600"/>
              <a:gd name="connsiteX29" fmla="*/ 247650 w 266700"/>
              <a:gd name="connsiteY29" fmla="*/ 209550 h 228600"/>
              <a:gd name="connsiteX30" fmla="*/ 247650 w 266700"/>
              <a:gd name="connsiteY30" fmla="*/ 57150 h 228600"/>
              <a:gd name="connsiteX31" fmla="*/ 19050 w 266700"/>
              <a:gd name="connsiteY31" fmla="*/ 57150 h 228600"/>
              <a:gd name="connsiteX32" fmla="*/ 19050 w 266700"/>
              <a:gd name="connsiteY32" fmla="*/ 19050 h 228600"/>
              <a:gd name="connsiteX33" fmla="*/ 247650 w 266700"/>
              <a:gd name="connsiteY33" fmla="*/ 19050 h 228600"/>
              <a:gd name="connsiteX34" fmla="*/ 247650 w 266700"/>
              <a:gd name="connsiteY34" fmla="*/ 57150 h 228600"/>
              <a:gd name="connsiteX35" fmla="*/ 114300 w 266700"/>
              <a:gd name="connsiteY35" fmla="*/ 171450 h 228600"/>
              <a:gd name="connsiteX36" fmla="*/ 38100 w 266700"/>
              <a:gd name="connsiteY36" fmla="*/ 171450 h 228600"/>
              <a:gd name="connsiteX37" fmla="*/ 38100 w 266700"/>
              <a:gd name="connsiteY37" fmla="*/ 190500 h 228600"/>
              <a:gd name="connsiteX38" fmla="*/ 114300 w 266700"/>
              <a:gd name="connsiteY38" fmla="*/ 190500 h 228600"/>
              <a:gd name="connsiteX39" fmla="*/ 114300 w 266700"/>
              <a:gd name="connsiteY39" fmla="*/ 171450 h 228600"/>
              <a:gd name="connsiteX40" fmla="*/ 57150 w 266700"/>
              <a:gd name="connsiteY40" fmla="*/ 28575 h 228600"/>
              <a:gd name="connsiteX41" fmla="*/ 38100 w 266700"/>
              <a:gd name="connsiteY41" fmla="*/ 28575 h 228600"/>
              <a:gd name="connsiteX42" fmla="*/ 38100 w 266700"/>
              <a:gd name="connsiteY42" fmla="*/ 47625 h 228600"/>
              <a:gd name="connsiteX43" fmla="*/ 57150 w 266700"/>
              <a:gd name="connsiteY43" fmla="*/ 47625 h 228600"/>
              <a:gd name="connsiteX44" fmla="*/ 57150 w 266700"/>
              <a:gd name="connsiteY44" fmla="*/ 28575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66700" h="228600">
                <a:moveTo>
                  <a:pt x="95250" y="95250"/>
                </a:moveTo>
                <a:lnTo>
                  <a:pt x="38100" y="95250"/>
                </a:lnTo>
                <a:lnTo>
                  <a:pt x="38100" y="114300"/>
                </a:lnTo>
                <a:lnTo>
                  <a:pt x="95250" y="114300"/>
                </a:lnTo>
                <a:lnTo>
                  <a:pt x="95250" y="95250"/>
                </a:lnTo>
                <a:close/>
                <a:moveTo>
                  <a:pt x="152400" y="95250"/>
                </a:moveTo>
                <a:lnTo>
                  <a:pt x="114300" y="95250"/>
                </a:lnTo>
                <a:lnTo>
                  <a:pt x="114300" y="114300"/>
                </a:lnTo>
                <a:lnTo>
                  <a:pt x="152400" y="114300"/>
                </a:lnTo>
                <a:lnTo>
                  <a:pt x="152400" y="95250"/>
                </a:lnTo>
                <a:close/>
                <a:moveTo>
                  <a:pt x="76200" y="133350"/>
                </a:moveTo>
                <a:lnTo>
                  <a:pt x="38100" y="133350"/>
                </a:lnTo>
                <a:lnTo>
                  <a:pt x="38100" y="152400"/>
                </a:lnTo>
                <a:lnTo>
                  <a:pt x="76200" y="152400"/>
                </a:lnTo>
                <a:lnTo>
                  <a:pt x="76200" y="133350"/>
                </a:lnTo>
                <a:close/>
                <a:moveTo>
                  <a:pt x="209550" y="95250"/>
                </a:moveTo>
                <a:lnTo>
                  <a:pt x="171450" y="95250"/>
                </a:lnTo>
                <a:lnTo>
                  <a:pt x="171450" y="114300"/>
                </a:lnTo>
                <a:lnTo>
                  <a:pt x="209550" y="114300"/>
                </a:lnTo>
                <a:lnTo>
                  <a:pt x="209550" y="95250"/>
                </a:lnTo>
                <a:close/>
                <a:moveTo>
                  <a:pt x="0" y="0"/>
                </a:moveTo>
                <a:lnTo>
                  <a:pt x="0" y="228600"/>
                </a:lnTo>
                <a:lnTo>
                  <a:pt x="266700" y="2286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247650" y="209550"/>
                </a:moveTo>
                <a:lnTo>
                  <a:pt x="19050" y="209550"/>
                </a:lnTo>
                <a:lnTo>
                  <a:pt x="19050" y="76200"/>
                </a:lnTo>
                <a:lnTo>
                  <a:pt x="247650" y="76200"/>
                </a:lnTo>
                <a:lnTo>
                  <a:pt x="247650" y="209550"/>
                </a:lnTo>
                <a:close/>
                <a:moveTo>
                  <a:pt x="247650" y="57150"/>
                </a:moveTo>
                <a:lnTo>
                  <a:pt x="19050" y="571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57150"/>
                </a:lnTo>
                <a:close/>
                <a:moveTo>
                  <a:pt x="114300" y="171450"/>
                </a:moveTo>
                <a:lnTo>
                  <a:pt x="38100" y="171450"/>
                </a:lnTo>
                <a:lnTo>
                  <a:pt x="38100" y="190500"/>
                </a:lnTo>
                <a:lnTo>
                  <a:pt x="114300" y="190500"/>
                </a:lnTo>
                <a:lnTo>
                  <a:pt x="114300" y="171450"/>
                </a:lnTo>
                <a:close/>
                <a:moveTo>
                  <a:pt x="57150" y="28575"/>
                </a:moveTo>
                <a:lnTo>
                  <a:pt x="38100" y="28575"/>
                </a:lnTo>
                <a:lnTo>
                  <a:pt x="38100" y="47625"/>
                </a:lnTo>
                <a:lnTo>
                  <a:pt x="57150" y="47625"/>
                </a:lnTo>
                <a:lnTo>
                  <a:pt x="57150" y="2857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43B8E9DD-9FBE-4B68-A264-289305EC5B33}"/>
              </a:ext>
            </a:extLst>
          </p:cNvPr>
          <p:cNvSpPr/>
          <p:nvPr/>
        </p:nvSpPr>
        <p:spPr>
          <a:xfrm>
            <a:off x="1848631" y="5377189"/>
            <a:ext cx="332764" cy="332764"/>
          </a:xfrm>
          <a:custGeom>
            <a:avLst/>
            <a:gdLst>
              <a:gd name="connsiteX0" fmla="*/ 266700 w 266700"/>
              <a:gd name="connsiteY0" fmla="*/ 133350 h 266700"/>
              <a:gd name="connsiteX1" fmla="*/ 263842 w 266700"/>
              <a:gd name="connsiteY1" fmla="*/ 104775 h 266700"/>
              <a:gd name="connsiteX2" fmla="*/ 223838 w 266700"/>
              <a:gd name="connsiteY2" fmla="*/ 96203 h 266700"/>
              <a:gd name="connsiteX3" fmla="*/ 245745 w 266700"/>
              <a:gd name="connsiteY3" fmla="*/ 61913 h 266700"/>
              <a:gd name="connsiteX4" fmla="*/ 204788 w 266700"/>
              <a:gd name="connsiteY4" fmla="*/ 20955 h 266700"/>
              <a:gd name="connsiteX5" fmla="*/ 170498 w 266700"/>
              <a:gd name="connsiteY5" fmla="*/ 42863 h 266700"/>
              <a:gd name="connsiteX6" fmla="*/ 161925 w 266700"/>
              <a:gd name="connsiteY6" fmla="*/ 2857 h 266700"/>
              <a:gd name="connsiteX7" fmla="*/ 133350 w 266700"/>
              <a:gd name="connsiteY7" fmla="*/ 0 h 266700"/>
              <a:gd name="connsiteX8" fmla="*/ 104775 w 266700"/>
              <a:gd name="connsiteY8" fmla="*/ 2857 h 266700"/>
              <a:gd name="connsiteX9" fmla="*/ 96202 w 266700"/>
              <a:gd name="connsiteY9" fmla="*/ 42863 h 266700"/>
              <a:gd name="connsiteX10" fmla="*/ 61913 w 266700"/>
              <a:gd name="connsiteY10" fmla="*/ 20955 h 266700"/>
              <a:gd name="connsiteX11" fmla="*/ 20955 w 266700"/>
              <a:gd name="connsiteY11" fmla="*/ 61913 h 266700"/>
              <a:gd name="connsiteX12" fmla="*/ 42863 w 266700"/>
              <a:gd name="connsiteY12" fmla="*/ 96203 h 266700"/>
              <a:gd name="connsiteX13" fmla="*/ 2857 w 266700"/>
              <a:gd name="connsiteY13" fmla="*/ 104775 h 266700"/>
              <a:gd name="connsiteX14" fmla="*/ 0 w 266700"/>
              <a:gd name="connsiteY14" fmla="*/ 133350 h 266700"/>
              <a:gd name="connsiteX15" fmla="*/ 2857 w 266700"/>
              <a:gd name="connsiteY15" fmla="*/ 161925 h 266700"/>
              <a:gd name="connsiteX16" fmla="*/ 42863 w 266700"/>
              <a:gd name="connsiteY16" fmla="*/ 170497 h 266700"/>
              <a:gd name="connsiteX17" fmla="*/ 20955 w 266700"/>
              <a:gd name="connsiteY17" fmla="*/ 204788 h 266700"/>
              <a:gd name="connsiteX18" fmla="*/ 61913 w 266700"/>
              <a:gd name="connsiteY18" fmla="*/ 245745 h 266700"/>
              <a:gd name="connsiteX19" fmla="*/ 96202 w 266700"/>
              <a:gd name="connsiteY19" fmla="*/ 223838 h 266700"/>
              <a:gd name="connsiteX20" fmla="*/ 104775 w 266700"/>
              <a:gd name="connsiteY20" fmla="*/ 263843 h 266700"/>
              <a:gd name="connsiteX21" fmla="*/ 133350 w 266700"/>
              <a:gd name="connsiteY21" fmla="*/ 266700 h 266700"/>
              <a:gd name="connsiteX22" fmla="*/ 161925 w 266700"/>
              <a:gd name="connsiteY22" fmla="*/ 263843 h 266700"/>
              <a:gd name="connsiteX23" fmla="*/ 170498 w 266700"/>
              <a:gd name="connsiteY23" fmla="*/ 223838 h 266700"/>
              <a:gd name="connsiteX24" fmla="*/ 204788 w 266700"/>
              <a:gd name="connsiteY24" fmla="*/ 245745 h 266700"/>
              <a:gd name="connsiteX25" fmla="*/ 245745 w 266700"/>
              <a:gd name="connsiteY25" fmla="*/ 204788 h 266700"/>
              <a:gd name="connsiteX26" fmla="*/ 223838 w 266700"/>
              <a:gd name="connsiteY26" fmla="*/ 170497 h 266700"/>
              <a:gd name="connsiteX27" fmla="*/ 263842 w 266700"/>
              <a:gd name="connsiteY27" fmla="*/ 161925 h 266700"/>
              <a:gd name="connsiteX28" fmla="*/ 266700 w 266700"/>
              <a:gd name="connsiteY28" fmla="*/ 133350 h 266700"/>
              <a:gd name="connsiteX29" fmla="*/ 247650 w 266700"/>
              <a:gd name="connsiteY29" fmla="*/ 147638 h 266700"/>
              <a:gd name="connsiteX30" fmla="*/ 219075 w 266700"/>
              <a:gd name="connsiteY30" fmla="*/ 153353 h 266700"/>
              <a:gd name="connsiteX31" fmla="*/ 207645 w 266700"/>
              <a:gd name="connsiteY31" fmla="*/ 180022 h 266700"/>
              <a:gd name="connsiteX32" fmla="*/ 222885 w 266700"/>
              <a:gd name="connsiteY32" fmla="*/ 203835 h 266700"/>
              <a:gd name="connsiteX33" fmla="*/ 202883 w 266700"/>
              <a:gd name="connsiteY33" fmla="*/ 223838 h 266700"/>
              <a:gd name="connsiteX34" fmla="*/ 179070 w 266700"/>
              <a:gd name="connsiteY34" fmla="*/ 208597 h 266700"/>
              <a:gd name="connsiteX35" fmla="*/ 152400 w 266700"/>
              <a:gd name="connsiteY35" fmla="*/ 220028 h 266700"/>
              <a:gd name="connsiteX36" fmla="*/ 146685 w 266700"/>
              <a:gd name="connsiteY36" fmla="*/ 248603 h 266700"/>
              <a:gd name="connsiteX37" fmla="*/ 132398 w 266700"/>
              <a:gd name="connsiteY37" fmla="*/ 249555 h 266700"/>
              <a:gd name="connsiteX38" fmla="*/ 118110 w 266700"/>
              <a:gd name="connsiteY38" fmla="*/ 248603 h 266700"/>
              <a:gd name="connsiteX39" fmla="*/ 112395 w 266700"/>
              <a:gd name="connsiteY39" fmla="*/ 220028 h 266700"/>
              <a:gd name="connsiteX40" fmla="*/ 85725 w 266700"/>
              <a:gd name="connsiteY40" fmla="*/ 208597 h 266700"/>
              <a:gd name="connsiteX41" fmla="*/ 61913 w 266700"/>
              <a:gd name="connsiteY41" fmla="*/ 223838 h 266700"/>
              <a:gd name="connsiteX42" fmla="*/ 41910 w 266700"/>
              <a:gd name="connsiteY42" fmla="*/ 203835 h 266700"/>
              <a:gd name="connsiteX43" fmla="*/ 57150 w 266700"/>
              <a:gd name="connsiteY43" fmla="*/ 180022 h 266700"/>
              <a:gd name="connsiteX44" fmla="*/ 45720 w 266700"/>
              <a:gd name="connsiteY44" fmla="*/ 153353 h 266700"/>
              <a:gd name="connsiteX45" fmla="*/ 17145 w 266700"/>
              <a:gd name="connsiteY45" fmla="*/ 147638 h 266700"/>
              <a:gd name="connsiteX46" fmla="*/ 16193 w 266700"/>
              <a:gd name="connsiteY46" fmla="*/ 133350 h 266700"/>
              <a:gd name="connsiteX47" fmla="*/ 17145 w 266700"/>
              <a:gd name="connsiteY47" fmla="*/ 119063 h 266700"/>
              <a:gd name="connsiteX48" fmla="*/ 45720 w 266700"/>
              <a:gd name="connsiteY48" fmla="*/ 113347 h 266700"/>
              <a:gd name="connsiteX49" fmla="*/ 57150 w 266700"/>
              <a:gd name="connsiteY49" fmla="*/ 86678 h 266700"/>
              <a:gd name="connsiteX50" fmla="*/ 41910 w 266700"/>
              <a:gd name="connsiteY50" fmla="*/ 62865 h 266700"/>
              <a:gd name="connsiteX51" fmla="*/ 61913 w 266700"/>
              <a:gd name="connsiteY51" fmla="*/ 42863 h 266700"/>
              <a:gd name="connsiteX52" fmla="*/ 85725 w 266700"/>
              <a:gd name="connsiteY52" fmla="*/ 58103 h 266700"/>
              <a:gd name="connsiteX53" fmla="*/ 112395 w 266700"/>
              <a:gd name="connsiteY53" fmla="*/ 46672 h 266700"/>
              <a:gd name="connsiteX54" fmla="*/ 118110 w 266700"/>
              <a:gd name="connsiteY54" fmla="*/ 18097 h 266700"/>
              <a:gd name="connsiteX55" fmla="*/ 132398 w 266700"/>
              <a:gd name="connsiteY55" fmla="*/ 17145 h 266700"/>
              <a:gd name="connsiteX56" fmla="*/ 146685 w 266700"/>
              <a:gd name="connsiteY56" fmla="*/ 18097 h 266700"/>
              <a:gd name="connsiteX57" fmla="*/ 152400 w 266700"/>
              <a:gd name="connsiteY57" fmla="*/ 46672 h 266700"/>
              <a:gd name="connsiteX58" fmla="*/ 179070 w 266700"/>
              <a:gd name="connsiteY58" fmla="*/ 58103 h 266700"/>
              <a:gd name="connsiteX59" fmla="*/ 202883 w 266700"/>
              <a:gd name="connsiteY59" fmla="*/ 42863 h 266700"/>
              <a:gd name="connsiteX60" fmla="*/ 222885 w 266700"/>
              <a:gd name="connsiteY60" fmla="*/ 62865 h 266700"/>
              <a:gd name="connsiteX61" fmla="*/ 207645 w 266700"/>
              <a:gd name="connsiteY61" fmla="*/ 86678 h 266700"/>
              <a:gd name="connsiteX62" fmla="*/ 219075 w 266700"/>
              <a:gd name="connsiteY62" fmla="*/ 113347 h 266700"/>
              <a:gd name="connsiteX63" fmla="*/ 247650 w 266700"/>
              <a:gd name="connsiteY63" fmla="*/ 119063 h 266700"/>
              <a:gd name="connsiteX64" fmla="*/ 248602 w 266700"/>
              <a:gd name="connsiteY64" fmla="*/ 133350 h 266700"/>
              <a:gd name="connsiteX65" fmla="*/ 247650 w 266700"/>
              <a:gd name="connsiteY65" fmla="*/ 147638 h 266700"/>
              <a:gd name="connsiteX66" fmla="*/ 133350 w 266700"/>
              <a:gd name="connsiteY66" fmla="*/ 76200 h 266700"/>
              <a:gd name="connsiteX67" fmla="*/ 76200 w 266700"/>
              <a:gd name="connsiteY67" fmla="*/ 133350 h 266700"/>
              <a:gd name="connsiteX68" fmla="*/ 133350 w 266700"/>
              <a:gd name="connsiteY68" fmla="*/ 190500 h 266700"/>
              <a:gd name="connsiteX69" fmla="*/ 190500 w 266700"/>
              <a:gd name="connsiteY69" fmla="*/ 133350 h 266700"/>
              <a:gd name="connsiteX70" fmla="*/ 133350 w 266700"/>
              <a:gd name="connsiteY70" fmla="*/ 76200 h 266700"/>
              <a:gd name="connsiteX71" fmla="*/ 133350 w 266700"/>
              <a:gd name="connsiteY71" fmla="*/ 171450 h 266700"/>
              <a:gd name="connsiteX72" fmla="*/ 95250 w 266700"/>
              <a:gd name="connsiteY72" fmla="*/ 133350 h 266700"/>
              <a:gd name="connsiteX73" fmla="*/ 133350 w 266700"/>
              <a:gd name="connsiteY73" fmla="*/ 95250 h 266700"/>
              <a:gd name="connsiteX74" fmla="*/ 171450 w 266700"/>
              <a:gd name="connsiteY74" fmla="*/ 133350 h 266700"/>
              <a:gd name="connsiteX75" fmla="*/ 133350 w 266700"/>
              <a:gd name="connsiteY75" fmla="*/ 1714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66700" h="266700">
                <a:moveTo>
                  <a:pt x="266700" y="133350"/>
                </a:moveTo>
                <a:cubicBezTo>
                  <a:pt x="266700" y="123825"/>
                  <a:pt x="265748" y="114300"/>
                  <a:pt x="263842" y="104775"/>
                </a:cubicBezTo>
                <a:lnTo>
                  <a:pt x="223838" y="96203"/>
                </a:lnTo>
                <a:lnTo>
                  <a:pt x="245745" y="61913"/>
                </a:lnTo>
                <a:cubicBezTo>
                  <a:pt x="235267" y="45720"/>
                  <a:pt x="220980" y="31432"/>
                  <a:pt x="204788" y="20955"/>
                </a:cubicBezTo>
                <a:lnTo>
                  <a:pt x="170498" y="42863"/>
                </a:lnTo>
                <a:lnTo>
                  <a:pt x="161925" y="2857"/>
                </a:lnTo>
                <a:cubicBezTo>
                  <a:pt x="152400" y="953"/>
                  <a:pt x="142875" y="0"/>
                  <a:pt x="133350" y="0"/>
                </a:cubicBezTo>
                <a:cubicBezTo>
                  <a:pt x="123825" y="0"/>
                  <a:pt x="114300" y="953"/>
                  <a:pt x="104775" y="2857"/>
                </a:cubicBezTo>
                <a:lnTo>
                  <a:pt x="96202" y="42863"/>
                </a:lnTo>
                <a:lnTo>
                  <a:pt x="61913" y="20955"/>
                </a:lnTo>
                <a:cubicBezTo>
                  <a:pt x="45720" y="31432"/>
                  <a:pt x="31432" y="45720"/>
                  <a:pt x="20955" y="61913"/>
                </a:cubicBezTo>
                <a:lnTo>
                  <a:pt x="42863" y="96203"/>
                </a:lnTo>
                <a:lnTo>
                  <a:pt x="2857" y="104775"/>
                </a:lnTo>
                <a:cubicBezTo>
                  <a:pt x="952" y="114300"/>
                  <a:pt x="0" y="123825"/>
                  <a:pt x="0" y="133350"/>
                </a:cubicBezTo>
                <a:cubicBezTo>
                  <a:pt x="0" y="142875"/>
                  <a:pt x="952" y="152400"/>
                  <a:pt x="2857" y="161925"/>
                </a:cubicBezTo>
                <a:lnTo>
                  <a:pt x="42863" y="170497"/>
                </a:lnTo>
                <a:lnTo>
                  <a:pt x="20955" y="204788"/>
                </a:lnTo>
                <a:cubicBezTo>
                  <a:pt x="31432" y="220980"/>
                  <a:pt x="45720" y="235268"/>
                  <a:pt x="61913" y="245745"/>
                </a:cubicBezTo>
                <a:lnTo>
                  <a:pt x="96202" y="223838"/>
                </a:lnTo>
                <a:lnTo>
                  <a:pt x="104775" y="263843"/>
                </a:lnTo>
                <a:cubicBezTo>
                  <a:pt x="114300" y="265747"/>
                  <a:pt x="123825" y="266700"/>
                  <a:pt x="133350" y="266700"/>
                </a:cubicBezTo>
                <a:cubicBezTo>
                  <a:pt x="142875" y="266700"/>
                  <a:pt x="152400" y="265747"/>
                  <a:pt x="161925" y="263843"/>
                </a:cubicBezTo>
                <a:lnTo>
                  <a:pt x="170498" y="223838"/>
                </a:lnTo>
                <a:lnTo>
                  <a:pt x="204788" y="245745"/>
                </a:lnTo>
                <a:cubicBezTo>
                  <a:pt x="220980" y="235268"/>
                  <a:pt x="235267" y="220980"/>
                  <a:pt x="245745" y="204788"/>
                </a:cubicBezTo>
                <a:lnTo>
                  <a:pt x="223838" y="170497"/>
                </a:lnTo>
                <a:lnTo>
                  <a:pt x="263842" y="161925"/>
                </a:lnTo>
                <a:cubicBezTo>
                  <a:pt x="265748" y="152400"/>
                  <a:pt x="266700" y="142875"/>
                  <a:pt x="266700" y="133350"/>
                </a:cubicBezTo>
                <a:close/>
                <a:moveTo>
                  <a:pt x="247650" y="147638"/>
                </a:moveTo>
                <a:lnTo>
                  <a:pt x="219075" y="153353"/>
                </a:lnTo>
                <a:lnTo>
                  <a:pt x="207645" y="180022"/>
                </a:lnTo>
                <a:lnTo>
                  <a:pt x="222885" y="203835"/>
                </a:lnTo>
                <a:cubicBezTo>
                  <a:pt x="217170" y="211455"/>
                  <a:pt x="210502" y="218122"/>
                  <a:pt x="202883" y="223838"/>
                </a:cubicBezTo>
                <a:lnTo>
                  <a:pt x="179070" y="208597"/>
                </a:lnTo>
                <a:lnTo>
                  <a:pt x="152400" y="220028"/>
                </a:lnTo>
                <a:lnTo>
                  <a:pt x="146685" y="248603"/>
                </a:lnTo>
                <a:cubicBezTo>
                  <a:pt x="141923" y="249555"/>
                  <a:pt x="137160" y="249555"/>
                  <a:pt x="132398" y="249555"/>
                </a:cubicBezTo>
                <a:cubicBezTo>
                  <a:pt x="127635" y="249555"/>
                  <a:pt x="122873" y="249555"/>
                  <a:pt x="118110" y="248603"/>
                </a:cubicBezTo>
                <a:lnTo>
                  <a:pt x="112395" y="220028"/>
                </a:lnTo>
                <a:lnTo>
                  <a:pt x="85725" y="208597"/>
                </a:lnTo>
                <a:lnTo>
                  <a:pt x="61913" y="223838"/>
                </a:lnTo>
                <a:cubicBezTo>
                  <a:pt x="54293" y="218122"/>
                  <a:pt x="47625" y="211455"/>
                  <a:pt x="41910" y="203835"/>
                </a:cubicBezTo>
                <a:lnTo>
                  <a:pt x="57150" y="180022"/>
                </a:lnTo>
                <a:lnTo>
                  <a:pt x="45720" y="153353"/>
                </a:lnTo>
                <a:lnTo>
                  <a:pt x="17145" y="147638"/>
                </a:lnTo>
                <a:cubicBezTo>
                  <a:pt x="16193" y="142875"/>
                  <a:pt x="16193" y="138113"/>
                  <a:pt x="16193" y="133350"/>
                </a:cubicBezTo>
                <a:cubicBezTo>
                  <a:pt x="16193" y="128588"/>
                  <a:pt x="16193" y="123825"/>
                  <a:pt x="17145" y="119063"/>
                </a:cubicBezTo>
                <a:lnTo>
                  <a:pt x="45720" y="113347"/>
                </a:lnTo>
                <a:lnTo>
                  <a:pt x="57150" y="86678"/>
                </a:lnTo>
                <a:lnTo>
                  <a:pt x="41910" y="62865"/>
                </a:lnTo>
                <a:cubicBezTo>
                  <a:pt x="47625" y="55245"/>
                  <a:pt x="54293" y="48578"/>
                  <a:pt x="61913" y="42863"/>
                </a:cubicBezTo>
                <a:lnTo>
                  <a:pt x="85725" y="58103"/>
                </a:lnTo>
                <a:lnTo>
                  <a:pt x="112395" y="46672"/>
                </a:lnTo>
                <a:lnTo>
                  <a:pt x="118110" y="18097"/>
                </a:lnTo>
                <a:cubicBezTo>
                  <a:pt x="122873" y="17145"/>
                  <a:pt x="127635" y="17145"/>
                  <a:pt x="132398" y="17145"/>
                </a:cubicBezTo>
                <a:cubicBezTo>
                  <a:pt x="137160" y="17145"/>
                  <a:pt x="141923" y="17145"/>
                  <a:pt x="146685" y="18097"/>
                </a:cubicBezTo>
                <a:lnTo>
                  <a:pt x="152400" y="46672"/>
                </a:lnTo>
                <a:lnTo>
                  <a:pt x="179070" y="58103"/>
                </a:lnTo>
                <a:lnTo>
                  <a:pt x="202883" y="42863"/>
                </a:lnTo>
                <a:cubicBezTo>
                  <a:pt x="210502" y="48578"/>
                  <a:pt x="217170" y="55245"/>
                  <a:pt x="222885" y="62865"/>
                </a:cubicBezTo>
                <a:lnTo>
                  <a:pt x="207645" y="86678"/>
                </a:lnTo>
                <a:lnTo>
                  <a:pt x="219075" y="113347"/>
                </a:lnTo>
                <a:lnTo>
                  <a:pt x="247650" y="119063"/>
                </a:lnTo>
                <a:cubicBezTo>
                  <a:pt x="248602" y="123825"/>
                  <a:pt x="248602" y="128588"/>
                  <a:pt x="248602" y="133350"/>
                </a:cubicBezTo>
                <a:cubicBezTo>
                  <a:pt x="248602" y="138113"/>
                  <a:pt x="248602" y="142875"/>
                  <a:pt x="247650" y="147638"/>
                </a:cubicBezTo>
                <a:close/>
                <a:moveTo>
                  <a:pt x="133350" y="76200"/>
                </a:moveTo>
                <a:cubicBezTo>
                  <a:pt x="101917" y="76200"/>
                  <a:pt x="76200" y="101918"/>
                  <a:pt x="76200" y="133350"/>
                </a:cubicBezTo>
                <a:cubicBezTo>
                  <a:pt x="76200" y="164782"/>
                  <a:pt x="101917" y="190500"/>
                  <a:pt x="133350" y="190500"/>
                </a:cubicBezTo>
                <a:cubicBezTo>
                  <a:pt x="164783" y="190500"/>
                  <a:pt x="190500" y="164782"/>
                  <a:pt x="190500" y="133350"/>
                </a:cubicBezTo>
                <a:cubicBezTo>
                  <a:pt x="190500" y="101918"/>
                  <a:pt x="164783" y="76200"/>
                  <a:pt x="133350" y="76200"/>
                </a:cubicBezTo>
                <a:close/>
                <a:moveTo>
                  <a:pt x="133350" y="171450"/>
                </a:moveTo>
                <a:cubicBezTo>
                  <a:pt x="112395" y="171450"/>
                  <a:pt x="95250" y="154305"/>
                  <a:pt x="95250" y="133350"/>
                </a:cubicBezTo>
                <a:cubicBezTo>
                  <a:pt x="95250" y="112395"/>
                  <a:pt x="112395" y="95250"/>
                  <a:pt x="133350" y="95250"/>
                </a:cubicBezTo>
                <a:cubicBezTo>
                  <a:pt x="154305" y="95250"/>
                  <a:pt x="171450" y="112395"/>
                  <a:pt x="171450" y="133350"/>
                </a:cubicBezTo>
                <a:cubicBezTo>
                  <a:pt x="171450" y="154305"/>
                  <a:pt x="154305" y="171450"/>
                  <a:pt x="133350" y="17145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ED1FEB6-7380-43F0-AC9F-6A8C8DF17F36}"/>
              </a:ext>
            </a:extLst>
          </p:cNvPr>
          <p:cNvSpPr/>
          <p:nvPr/>
        </p:nvSpPr>
        <p:spPr>
          <a:xfrm>
            <a:off x="3014626" y="1407787"/>
            <a:ext cx="332764" cy="308997"/>
          </a:xfrm>
          <a:custGeom>
            <a:avLst/>
            <a:gdLst>
              <a:gd name="connsiteX0" fmla="*/ 133350 w 266700"/>
              <a:gd name="connsiteY0" fmla="*/ 57150 h 247650"/>
              <a:gd name="connsiteX1" fmla="*/ 57150 w 266700"/>
              <a:gd name="connsiteY1" fmla="*/ 133350 h 247650"/>
              <a:gd name="connsiteX2" fmla="*/ 133350 w 266700"/>
              <a:gd name="connsiteY2" fmla="*/ 209550 h 247650"/>
              <a:gd name="connsiteX3" fmla="*/ 209550 w 266700"/>
              <a:gd name="connsiteY3" fmla="*/ 133350 h 247650"/>
              <a:gd name="connsiteX4" fmla="*/ 133350 w 266700"/>
              <a:gd name="connsiteY4" fmla="*/ 57150 h 247650"/>
              <a:gd name="connsiteX5" fmla="*/ 133350 w 266700"/>
              <a:gd name="connsiteY5" fmla="*/ 190500 h 247650"/>
              <a:gd name="connsiteX6" fmla="*/ 76200 w 266700"/>
              <a:gd name="connsiteY6" fmla="*/ 133350 h 247650"/>
              <a:gd name="connsiteX7" fmla="*/ 133350 w 266700"/>
              <a:gd name="connsiteY7" fmla="*/ 76200 h 247650"/>
              <a:gd name="connsiteX8" fmla="*/ 190500 w 266700"/>
              <a:gd name="connsiteY8" fmla="*/ 133350 h 247650"/>
              <a:gd name="connsiteX9" fmla="*/ 133350 w 266700"/>
              <a:gd name="connsiteY9" fmla="*/ 190500 h 247650"/>
              <a:gd name="connsiteX10" fmla="*/ 247650 w 266700"/>
              <a:gd name="connsiteY10" fmla="*/ 9525 h 247650"/>
              <a:gd name="connsiteX11" fmla="*/ 228600 w 266700"/>
              <a:gd name="connsiteY11" fmla="*/ 9525 h 247650"/>
              <a:gd name="connsiteX12" fmla="*/ 228600 w 266700"/>
              <a:gd name="connsiteY12" fmla="*/ 28575 h 247650"/>
              <a:gd name="connsiteX13" fmla="*/ 247650 w 266700"/>
              <a:gd name="connsiteY13" fmla="*/ 28575 h 247650"/>
              <a:gd name="connsiteX14" fmla="*/ 247650 w 266700"/>
              <a:gd name="connsiteY14" fmla="*/ 9525 h 247650"/>
              <a:gd name="connsiteX15" fmla="*/ 209550 w 266700"/>
              <a:gd name="connsiteY15" fmla="*/ 38100 h 247650"/>
              <a:gd name="connsiteX16" fmla="*/ 209550 w 266700"/>
              <a:gd name="connsiteY16" fmla="*/ 0 h 247650"/>
              <a:gd name="connsiteX17" fmla="*/ 57150 w 266700"/>
              <a:gd name="connsiteY17" fmla="*/ 0 h 247650"/>
              <a:gd name="connsiteX18" fmla="*/ 57150 w 266700"/>
              <a:gd name="connsiteY18" fmla="*/ 38100 h 247650"/>
              <a:gd name="connsiteX19" fmla="*/ 0 w 266700"/>
              <a:gd name="connsiteY19" fmla="*/ 38100 h 247650"/>
              <a:gd name="connsiteX20" fmla="*/ 0 w 266700"/>
              <a:gd name="connsiteY20" fmla="*/ 247650 h 247650"/>
              <a:gd name="connsiteX21" fmla="*/ 266700 w 266700"/>
              <a:gd name="connsiteY21" fmla="*/ 247650 h 247650"/>
              <a:gd name="connsiteX22" fmla="*/ 266700 w 266700"/>
              <a:gd name="connsiteY22" fmla="*/ 38100 h 247650"/>
              <a:gd name="connsiteX23" fmla="*/ 209550 w 266700"/>
              <a:gd name="connsiteY23" fmla="*/ 38100 h 247650"/>
              <a:gd name="connsiteX24" fmla="*/ 247650 w 266700"/>
              <a:gd name="connsiteY24" fmla="*/ 228600 h 247650"/>
              <a:gd name="connsiteX25" fmla="*/ 19050 w 266700"/>
              <a:gd name="connsiteY25" fmla="*/ 228600 h 247650"/>
              <a:gd name="connsiteX26" fmla="*/ 19050 w 266700"/>
              <a:gd name="connsiteY26" fmla="*/ 57150 h 247650"/>
              <a:gd name="connsiteX27" fmla="*/ 76200 w 266700"/>
              <a:gd name="connsiteY27" fmla="*/ 57150 h 247650"/>
              <a:gd name="connsiteX28" fmla="*/ 76200 w 266700"/>
              <a:gd name="connsiteY28" fmla="*/ 19050 h 247650"/>
              <a:gd name="connsiteX29" fmla="*/ 190500 w 266700"/>
              <a:gd name="connsiteY29" fmla="*/ 19050 h 247650"/>
              <a:gd name="connsiteX30" fmla="*/ 190500 w 266700"/>
              <a:gd name="connsiteY30" fmla="*/ 57150 h 247650"/>
              <a:gd name="connsiteX31" fmla="*/ 247650 w 266700"/>
              <a:gd name="connsiteY31" fmla="*/ 57150 h 247650"/>
              <a:gd name="connsiteX32" fmla="*/ 247650 w 266700"/>
              <a:gd name="connsiteY32" fmla="*/ 22860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66700" h="247650">
                <a:moveTo>
                  <a:pt x="133350" y="57150"/>
                </a:moveTo>
                <a:cubicBezTo>
                  <a:pt x="91440" y="57150"/>
                  <a:pt x="57150" y="91440"/>
                  <a:pt x="57150" y="133350"/>
                </a:cubicBezTo>
                <a:cubicBezTo>
                  <a:pt x="57150" y="175260"/>
                  <a:pt x="91440" y="209550"/>
                  <a:pt x="133350" y="209550"/>
                </a:cubicBezTo>
                <a:cubicBezTo>
                  <a:pt x="175260" y="209550"/>
                  <a:pt x="209550" y="175260"/>
                  <a:pt x="209550" y="133350"/>
                </a:cubicBezTo>
                <a:cubicBezTo>
                  <a:pt x="209550" y="91440"/>
                  <a:pt x="175260" y="57150"/>
                  <a:pt x="133350" y="57150"/>
                </a:cubicBezTo>
                <a:close/>
                <a:moveTo>
                  <a:pt x="133350" y="190500"/>
                </a:moveTo>
                <a:cubicBezTo>
                  <a:pt x="101917" y="190500"/>
                  <a:pt x="76200" y="164783"/>
                  <a:pt x="76200" y="133350"/>
                </a:cubicBezTo>
                <a:cubicBezTo>
                  <a:pt x="76200" y="101918"/>
                  <a:pt x="101917" y="76200"/>
                  <a:pt x="133350" y="76200"/>
                </a:cubicBezTo>
                <a:cubicBezTo>
                  <a:pt x="164783" y="76200"/>
                  <a:pt x="190500" y="101918"/>
                  <a:pt x="190500" y="133350"/>
                </a:cubicBezTo>
                <a:cubicBezTo>
                  <a:pt x="190500" y="164783"/>
                  <a:pt x="164783" y="190500"/>
                  <a:pt x="133350" y="190500"/>
                </a:cubicBezTo>
                <a:close/>
                <a:moveTo>
                  <a:pt x="247650" y="9525"/>
                </a:moveTo>
                <a:lnTo>
                  <a:pt x="228600" y="9525"/>
                </a:lnTo>
                <a:lnTo>
                  <a:pt x="228600" y="28575"/>
                </a:lnTo>
                <a:lnTo>
                  <a:pt x="247650" y="28575"/>
                </a:lnTo>
                <a:lnTo>
                  <a:pt x="247650" y="9525"/>
                </a:lnTo>
                <a:close/>
                <a:moveTo>
                  <a:pt x="209550" y="38100"/>
                </a:moveTo>
                <a:lnTo>
                  <a:pt x="209550" y="0"/>
                </a:lnTo>
                <a:lnTo>
                  <a:pt x="57150" y="0"/>
                </a:lnTo>
                <a:lnTo>
                  <a:pt x="57150" y="38100"/>
                </a:lnTo>
                <a:lnTo>
                  <a:pt x="0" y="38100"/>
                </a:lnTo>
                <a:lnTo>
                  <a:pt x="0" y="247650"/>
                </a:lnTo>
                <a:lnTo>
                  <a:pt x="266700" y="247650"/>
                </a:lnTo>
                <a:lnTo>
                  <a:pt x="266700" y="38100"/>
                </a:lnTo>
                <a:lnTo>
                  <a:pt x="209550" y="38100"/>
                </a:lnTo>
                <a:close/>
                <a:moveTo>
                  <a:pt x="247650" y="228600"/>
                </a:moveTo>
                <a:lnTo>
                  <a:pt x="19050" y="228600"/>
                </a:lnTo>
                <a:lnTo>
                  <a:pt x="19050" y="57150"/>
                </a:lnTo>
                <a:lnTo>
                  <a:pt x="76200" y="57150"/>
                </a:lnTo>
                <a:lnTo>
                  <a:pt x="76200" y="19050"/>
                </a:lnTo>
                <a:lnTo>
                  <a:pt x="190500" y="19050"/>
                </a:lnTo>
                <a:lnTo>
                  <a:pt x="190500" y="57150"/>
                </a:lnTo>
                <a:lnTo>
                  <a:pt x="247650" y="57150"/>
                </a:lnTo>
                <a:lnTo>
                  <a:pt x="247650" y="22860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45381E34-74E2-461D-879C-6A0BC70B7393}"/>
              </a:ext>
            </a:extLst>
          </p:cNvPr>
          <p:cNvSpPr/>
          <p:nvPr/>
        </p:nvSpPr>
        <p:spPr>
          <a:xfrm>
            <a:off x="3014626" y="2073315"/>
            <a:ext cx="332764" cy="285226"/>
          </a:xfrm>
          <a:custGeom>
            <a:avLst/>
            <a:gdLst>
              <a:gd name="connsiteX0" fmla="*/ 19050 w 266700"/>
              <a:gd name="connsiteY0" fmla="*/ 228600 h 228600"/>
              <a:gd name="connsiteX1" fmla="*/ 209550 w 266700"/>
              <a:gd name="connsiteY1" fmla="*/ 228600 h 228600"/>
              <a:gd name="connsiteX2" fmla="*/ 209550 w 266700"/>
              <a:gd name="connsiteY2" fmla="*/ 209550 h 228600"/>
              <a:gd name="connsiteX3" fmla="*/ 19050 w 266700"/>
              <a:gd name="connsiteY3" fmla="*/ 209550 h 228600"/>
              <a:gd name="connsiteX4" fmla="*/ 19050 w 266700"/>
              <a:gd name="connsiteY4" fmla="*/ 228600 h 228600"/>
              <a:gd name="connsiteX5" fmla="*/ 228600 w 266700"/>
              <a:gd name="connsiteY5" fmla="*/ 38100 h 228600"/>
              <a:gd name="connsiteX6" fmla="*/ 228600 w 266700"/>
              <a:gd name="connsiteY6" fmla="*/ 0 h 228600"/>
              <a:gd name="connsiteX7" fmla="*/ 0 w 266700"/>
              <a:gd name="connsiteY7" fmla="*/ 0 h 228600"/>
              <a:gd name="connsiteX8" fmla="*/ 0 w 266700"/>
              <a:gd name="connsiteY8" fmla="*/ 190500 h 228600"/>
              <a:gd name="connsiteX9" fmla="*/ 228600 w 266700"/>
              <a:gd name="connsiteY9" fmla="*/ 190500 h 228600"/>
              <a:gd name="connsiteX10" fmla="*/ 228600 w 266700"/>
              <a:gd name="connsiteY10" fmla="*/ 133350 h 228600"/>
              <a:gd name="connsiteX11" fmla="*/ 266700 w 266700"/>
              <a:gd name="connsiteY11" fmla="*/ 133350 h 228600"/>
              <a:gd name="connsiteX12" fmla="*/ 266700 w 266700"/>
              <a:gd name="connsiteY12" fmla="*/ 38100 h 228600"/>
              <a:gd name="connsiteX13" fmla="*/ 228600 w 266700"/>
              <a:gd name="connsiteY13" fmla="*/ 38100 h 228600"/>
              <a:gd name="connsiteX14" fmla="*/ 209550 w 266700"/>
              <a:gd name="connsiteY14" fmla="*/ 171450 h 228600"/>
              <a:gd name="connsiteX15" fmla="*/ 19050 w 266700"/>
              <a:gd name="connsiteY15" fmla="*/ 171450 h 228600"/>
              <a:gd name="connsiteX16" fmla="*/ 19050 w 266700"/>
              <a:gd name="connsiteY16" fmla="*/ 19050 h 228600"/>
              <a:gd name="connsiteX17" fmla="*/ 209550 w 266700"/>
              <a:gd name="connsiteY17" fmla="*/ 19050 h 228600"/>
              <a:gd name="connsiteX18" fmla="*/ 209550 w 266700"/>
              <a:gd name="connsiteY18" fmla="*/ 171450 h 228600"/>
              <a:gd name="connsiteX19" fmla="*/ 247650 w 266700"/>
              <a:gd name="connsiteY19" fmla="*/ 114300 h 228600"/>
              <a:gd name="connsiteX20" fmla="*/ 228600 w 266700"/>
              <a:gd name="connsiteY20" fmla="*/ 114300 h 228600"/>
              <a:gd name="connsiteX21" fmla="*/ 228600 w 266700"/>
              <a:gd name="connsiteY21" fmla="*/ 57150 h 228600"/>
              <a:gd name="connsiteX22" fmla="*/ 247650 w 266700"/>
              <a:gd name="connsiteY22" fmla="*/ 57150 h 228600"/>
              <a:gd name="connsiteX23" fmla="*/ 247650 w 266700"/>
              <a:gd name="connsiteY23" fmla="*/ 1143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6700" h="228600">
                <a:moveTo>
                  <a:pt x="19050" y="228600"/>
                </a:moveTo>
                <a:lnTo>
                  <a:pt x="209550" y="228600"/>
                </a:lnTo>
                <a:lnTo>
                  <a:pt x="209550" y="209550"/>
                </a:lnTo>
                <a:lnTo>
                  <a:pt x="19050" y="209550"/>
                </a:lnTo>
                <a:lnTo>
                  <a:pt x="19050" y="228600"/>
                </a:lnTo>
                <a:close/>
                <a:moveTo>
                  <a:pt x="228600" y="38100"/>
                </a:moveTo>
                <a:lnTo>
                  <a:pt x="228600" y="0"/>
                </a:lnTo>
                <a:lnTo>
                  <a:pt x="0" y="0"/>
                </a:lnTo>
                <a:lnTo>
                  <a:pt x="0" y="190500"/>
                </a:lnTo>
                <a:lnTo>
                  <a:pt x="228600" y="190500"/>
                </a:lnTo>
                <a:lnTo>
                  <a:pt x="228600" y="133350"/>
                </a:lnTo>
                <a:lnTo>
                  <a:pt x="266700" y="133350"/>
                </a:lnTo>
                <a:lnTo>
                  <a:pt x="266700" y="38100"/>
                </a:lnTo>
                <a:lnTo>
                  <a:pt x="228600" y="38100"/>
                </a:lnTo>
                <a:close/>
                <a:moveTo>
                  <a:pt x="209550" y="171450"/>
                </a:moveTo>
                <a:lnTo>
                  <a:pt x="19050" y="171450"/>
                </a:lnTo>
                <a:lnTo>
                  <a:pt x="19050" y="19050"/>
                </a:lnTo>
                <a:lnTo>
                  <a:pt x="209550" y="19050"/>
                </a:lnTo>
                <a:lnTo>
                  <a:pt x="209550" y="171450"/>
                </a:lnTo>
                <a:close/>
                <a:moveTo>
                  <a:pt x="247650" y="114300"/>
                </a:moveTo>
                <a:lnTo>
                  <a:pt x="228600" y="114300"/>
                </a:lnTo>
                <a:lnTo>
                  <a:pt x="228600" y="57150"/>
                </a:lnTo>
                <a:lnTo>
                  <a:pt x="247650" y="57150"/>
                </a:lnTo>
                <a:lnTo>
                  <a:pt x="247650" y="11430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8F08352-E2FF-49BC-AFC6-A87541CD90E1}"/>
              </a:ext>
            </a:extLst>
          </p:cNvPr>
          <p:cNvSpPr/>
          <p:nvPr/>
        </p:nvSpPr>
        <p:spPr>
          <a:xfrm>
            <a:off x="3014626" y="2715076"/>
            <a:ext cx="332764" cy="332764"/>
          </a:xfrm>
          <a:custGeom>
            <a:avLst/>
            <a:gdLst>
              <a:gd name="connsiteX0" fmla="*/ 228600 w 266700"/>
              <a:gd name="connsiteY0" fmla="*/ 114300 h 266700"/>
              <a:gd name="connsiteX1" fmla="*/ 76200 w 266700"/>
              <a:gd name="connsiteY1" fmla="*/ 114300 h 266700"/>
              <a:gd name="connsiteX2" fmla="*/ 76200 w 266700"/>
              <a:gd name="connsiteY2" fmla="*/ 133350 h 266700"/>
              <a:gd name="connsiteX3" fmla="*/ 228600 w 266700"/>
              <a:gd name="connsiteY3" fmla="*/ 133350 h 266700"/>
              <a:gd name="connsiteX4" fmla="*/ 228600 w 266700"/>
              <a:gd name="connsiteY4" fmla="*/ 114300 h 266700"/>
              <a:gd name="connsiteX5" fmla="*/ 228600 w 266700"/>
              <a:gd name="connsiteY5" fmla="*/ 57150 h 266700"/>
              <a:gd name="connsiteX6" fmla="*/ 76200 w 266700"/>
              <a:gd name="connsiteY6" fmla="*/ 57150 h 266700"/>
              <a:gd name="connsiteX7" fmla="*/ 76200 w 266700"/>
              <a:gd name="connsiteY7" fmla="*/ 76200 h 266700"/>
              <a:gd name="connsiteX8" fmla="*/ 228600 w 266700"/>
              <a:gd name="connsiteY8" fmla="*/ 76200 h 266700"/>
              <a:gd name="connsiteX9" fmla="*/ 228600 w 266700"/>
              <a:gd name="connsiteY9" fmla="*/ 57150 h 266700"/>
              <a:gd name="connsiteX10" fmla="*/ 57150 w 266700"/>
              <a:gd name="connsiteY10" fmla="*/ 57150 h 266700"/>
              <a:gd name="connsiteX11" fmla="*/ 38100 w 266700"/>
              <a:gd name="connsiteY11" fmla="*/ 57150 h 266700"/>
              <a:gd name="connsiteX12" fmla="*/ 38100 w 266700"/>
              <a:gd name="connsiteY12" fmla="*/ 76200 h 266700"/>
              <a:gd name="connsiteX13" fmla="*/ 57150 w 266700"/>
              <a:gd name="connsiteY13" fmla="*/ 76200 h 266700"/>
              <a:gd name="connsiteX14" fmla="*/ 57150 w 266700"/>
              <a:gd name="connsiteY14" fmla="*/ 57150 h 266700"/>
              <a:gd name="connsiteX15" fmla="*/ 228600 w 266700"/>
              <a:gd name="connsiteY15" fmla="*/ 171450 h 266700"/>
              <a:gd name="connsiteX16" fmla="*/ 76200 w 266700"/>
              <a:gd name="connsiteY16" fmla="*/ 171450 h 266700"/>
              <a:gd name="connsiteX17" fmla="*/ 76200 w 266700"/>
              <a:gd name="connsiteY17" fmla="*/ 190500 h 266700"/>
              <a:gd name="connsiteX18" fmla="*/ 228600 w 266700"/>
              <a:gd name="connsiteY18" fmla="*/ 190500 h 266700"/>
              <a:gd name="connsiteX19" fmla="*/ 228600 w 266700"/>
              <a:gd name="connsiteY19" fmla="*/ 171450 h 266700"/>
              <a:gd name="connsiteX20" fmla="*/ 0 w 266700"/>
              <a:gd name="connsiteY20" fmla="*/ 0 h 266700"/>
              <a:gd name="connsiteX21" fmla="*/ 0 w 266700"/>
              <a:gd name="connsiteY21" fmla="*/ 266700 h 266700"/>
              <a:gd name="connsiteX22" fmla="*/ 266700 w 266700"/>
              <a:gd name="connsiteY22" fmla="*/ 266700 h 266700"/>
              <a:gd name="connsiteX23" fmla="*/ 266700 w 266700"/>
              <a:gd name="connsiteY23" fmla="*/ 0 h 266700"/>
              <a:gd name="connsiteX24" fmla="*/ 0 w 266700"/>
              <a:gd name="connsiteY24" fmla="*/ 0 h 266700"/>
              <a:gd name="connsiteX25" fmla="*/ 247650 w 266700"/>
              <a:gd name="connsiteY25" fmla="*/ 247650 h 266700"/>
              <a:gd name="connsiteX26" fmla="*/ 19050 w 266700"/>
              <a:gd name="connsiteY26" fmla="*/ 247650 h 266700"/>
              <a:gd name="connsiteX27" fmla="*/ 19050 w 266700"/>
              <a:gd name="connsiteY27" fmla="*/ 19050 h 266700"/>
              <a:gd name="connsiteX28" fmla="*/ 247650 w 266700"/>
              <a:gd name="connsiteY28" fmla="*/ 19050 h 266700"/>
              <a:gd name="connsiteX29" fmla="*/ 247650 w 266700"/>
              <a:gd name="connsiteY29" fmla="*/ 247650 h 266700"/>
              <a:gd name="connsiteX30" fmla="*/ 57150 w 266700"/>
              <a:gd name="connsiteY30" fmla="*/ 171450 h 266700"/>
              <a:gd name="connsiteX31" fmla="*/ 38100 w 266700"/>
              <a:gd name="connsiteY31" fmla="*/ 171450 h 266700"/>
              <a:gd name="connsiteX32" fmla="*/ 38100 w 266700"/>
              <a:gd name="connsiteY32" fmla="*/ 190500 h 266700"/>
              <a:gd name="connsiteX33" fmla="*/ 57150 w 266700"/>
              <a:gd name="connsiteY33" fmla="*/ 190500 h 266700"/>
              <a:gd name="connsiteX34" fmla="*/ 57150 w 266700"/>
              <a:gd name="connsiteY34" fmla="*/ 171450 h 266700"/>
              <a:gd name="connsiteX35" fmla="*/ 57150 w 266700"/>
              <a:gd name="connsiteY35" fmla="*/ 114300 h 266700"/>
              <a:gd name="connsiteX36" fmla="*/ 38100 w 266700"/>
              <a:gd name="connsiteY36" fmla="*/ 114300 h 266700"/>
              <a:gd name="connsiteX37" fmla="*/ 38100 w 266700"/>
              <a:gd name="connsiteY37" fmla="*/ 133350 h 266700"/>
              <a:gd name="connsiteX38" fmla="*/ 57150 w 266700"/>
              <a:gd name="connsiteY38" fmla="*/ 133350 h 266700"/>
              <a:gd name="connsiteX39" fmla="*/ 57150 w 266700"/>
              <a:gd name="connsiteY39" fmla="*/ 11430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66700" h="266700">
                <a:moveTo>
                  <a:pt x="228600" y="114300"/>
                </a:moveTo>
                <a:lnTo>
                  <a:pt x="76200" y="114300"/>
                </a:lnTo>
                <a:lnTo>
                  <a:pt x="76200" y="133350"/>
                </a:lnTo>
                <a:lnTo>
                  <a:pt x="228600" y="133350"/>
                </a:lnTo>
                <a:lnTo>
                  <a:pt x="228600" y="114300"/>
                </a:lnTo>
                <a:close/>
                <a:moveTo>
                  <a:pt x="228600" y="57150"/>
                </a:moveTo>
                <a:lnTo>
                  <a:pt x="76200" y="57150"/>
                </a:lnTo>
                <a:lnTo>
                  <a:pt x="76200" y="76200"/>
                </a:lnTo>
                <a:lnTo>
                  <a:pt x="228600" y="76200"/>
                </a:lnTo>
                <a:lnTo>
                  <a:pt x="228600" y="57150"/>
                </a:lnTo>
                <a:close/>
                <a:moveTo>
                  <a:pt x="57150" y="57150"/>
                </a:moveTo>
                <a:lnTo>
                  <a:pt x="38100" y="57150"/>
                </a:lnTo>
                <a:lnTo>
                  <a:pt x="38100" y="76200"/>
                </a:lnTo>
                <a:lnTo>
                  <a:pt x="57150" y="76200"/>
                </a:lnTo>
                <a:lnTo>
                  <a:pt x="57150" y="57150"/>
                </a:lnTo>
                <a:close/>
                <a:moveTo>
                  <a:pt x="228600" y="171450"/>
                </a:moveTo>
                <a:lnTo>
                  <a:pt x="76200" y="171450"/>
                </a:lnTo>
                <a:lnTo>
                  <a:pt x="76200" y="190500"/>
                </a:lnTo>
                <a:lnTo>
                  <a:pt x="228600" y="190500"/>
                </a:lnTo>
                <a:lnTo>
                  <a:pt x="228600" y="171450"/>
                </a:lnTo>
                <a:close/>
                <a:moveTo>
                  <a:pt x="0" y="0"/>
                </a:moveTo>
                <a:lnTo>
                  <a:pt x="0" y="266700"/>
                </a:lnTo>
                <a:lnTo>
                  <a:pt x="266700" y="2667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247650" y="247650"/>
                </a:moveTo>
                <a:lnTo>
                  <a:pt x="19050" y="2476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247650"/>
                </a:lnTo>
                <a:close/>
                <a:moveTo>
                  <a:pt x="57150" y="171450"/>
                </a:moveTo>
                <a:lnTo>
                  <a:pt x="38100" y="171450"/>
                </a:lnTo>
                <a:lnTo>
                  <a:pt x="38100" y="190500"/>
                </a:lnTo>
                <a:lnTo>
                  <a:pt x="57150" y="190500"/>
                </a:lnTo>
                <a:lnTo>
                  <a:pt x="57150" y="171450"/>
                </a:lnTo>
                <a:close/>
                <a:moveTo>
                  <a:pt x="57150" y="114300"/>
                </a:moveTo>
                <a:lnTo>
                  <a:pt x="38100" y="114300"/>
                </a:lnTo>
                <a:lnTo>
                  <a:pt x="38100" y="133350"/>
                </a:lnTo>
                <a:lnTo>
                  <a:pt x="57150" y="133350"/>
                </a:lnTo>
                <a:lnTo>
                  <a:pt x="57150" y="11430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89002206-8313-4F78-8B2E-15E8D2563766}"/>
              </a:ext>
            </a:extLst>
          </p:cNvPr>
          <p:cNvSpPr/>
          <p:nvPr/>
        </p:nvSpPr>
        <p:spPr>
          <a:xfrm>
            <a:off x="3014626" y="3380605"/>
            <a:ext cx="332764" cy="332764"/>
          </a:xfrm>
          <a:custGeom>
            <a:avLst/>
            <a:gdLst>
              <a:gd name="connsiteX0" fmla="*/ 123825 w 266700"/>
              <a:gd name="connsiteY0" fmla="*/ 209550 h 266700"/>
              <a:gd name="connsiteX1" fmla="*/ 142875 w 266700"/>
              <a:gd name="connsiteY1" fmla="*/ 209550 h 266700"/>
              <a:gd name="connsiteX2" fmla="*/ 142875 w 266700"/>
              <a:gd name="connsiteY2" fmla="*/ 142875 h 266700"/>
              <a:gd name="connsiteX3" fmla="*/ 209550 w 266700"/>
              <a:gd name="connsiteY3" fmla="*/ 142875 h 266700"/>
              <a:gd name="connsiteX4" fmla="*/ 209550 w 266700"/>
              <a:gd name="connsiteY4" fmla="*/ 123825 h 266700"/>
              <a:gd name="connsiteX5" fmla="*/ 142875 w 266700"/>
              <a:gd name="connsiteY5" fmla="*/ 123825 h 266700"/>
              <a:gd name="connsiteX6" fmla="*/ 142875 w 266700"/>
              <a:gd name="connsiteY6" fmla="*/ 57150 h 266700"/>
              <a:gd name="connsiteX7" fmla="*/ 123825 w 266700"/>
              <a:gd name="connsiteY7" fmla="*/ 57150 h 266700"/>
              <a:gd name="connsiteX8" fmla="*/ 123825 w 266700"/>
              <a:gd name="connsiteY8" fmla="*/ 123825 h 266700"/>
              <a:gd name="connsiteX9" fmla="*/ 57150 w 266700"/>
              <a:gd name="connsiteY9" fmla="*/ 123825 h 266700"/>
              <a:gd name="connsiteX10" fmla="*/ 57150 w 266700"/>
              <a:gd name="connsiteY10" fmla="*/ 142875 h 266700"/>
              <a:gd name="connsiteX11" fmla="*/ 123825 w 266700"/>
              <a:gd name="connsiteY11" fmla="*/ 142875 h 266700"/>
              <a:gd name="connsiteX12" fmla="*/ 123825 w 266700"/>
              <a:gd name="connsiteY12" fmla="*/ 209550 h 266700"/>
              <a:gd name="connsiteX13" fmla="*/ 0 w 266700"/>
              <a:gd name="connsiteY13" fmla="*/ 0 h 266700"/>
              <a:gd name="connsiteX14" fmla="*/ 0 w 266700"/>
              <a:gd name="connsiteY14" fmla="*/ 266700 h 266700"/>
              <a:gd name="connsiteX15" fmla="*/ 266700 w 266700"/>
              <a:gd name="connsiteY15" fmla="*/ 266700 h 266700"/>
              <a:gd name="connsiteX16" fmla="*/ 266700 w 266700"/>
              <a:gd name="connsiteY16" fmla="*/ 0 h 266700"/>
              <a:gd name="connsiteX17" fmla="*/ 0 w 266700"/>
              <a:gd name="connsiteY17" fmla="*/ 0 h 266700"/>
              <a:gd name="connsiteX18" fmla="*/ 247650 w 266700"/>
              <a:gd name="connsiteY18" fmla="*/ 247650 h 266700"/>
              <a:gd name="connsiteX19" fmla="*/ 19050 w 266700"/>
              <a:gd name="connsiteY19" fmla="*/ 247650 h 266700"/>
              <a:gd name="connsiteX20" fmla="*/ 19050 w 266700"/>
              <a:gd name="connsiteY20" fmla="*/ 19050 h 266700"/>
              <a:gd name="connsiteX21" fmla="*/ 247650 w 266700"/>
              <a:gd name="connsiteY21" fmla="*/ 19050 h 266700"/>
              <a:gd name="connsiteX22" fmla="*/ 247650 w 266700"/>
              <a:gd name="connsiteY22" fmla="*/ 2476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66700" h="266700">
                <a:moveTo>
                  <a:pt x="123825" y="209550"/>
                </a:moveTo>
                <a:lnTo>
                  <a:pt x="142875" y="209550"/>
                </a:lnTo>
                <a:lnTo>
                  <a:pt x="142875" y="142875"/>
                </a:lnTo>
                <a:lnTo>
                  <a:pt x="209550" y="142875"/>
                </a:lnTo>
                <a:lnTo>
                  <a:pt x="209550" y="123825"/>
                </a:lnTo>
                <a:lnTo>
                  <a:pt x="142875" y="123825"/>
                </a:lnTo>
                <a:lnTo>
                  <a:pt x="142875" y="57150"/>
                </a:lnTo>
                <a:lnTo>
                  <a:pt x="123825" y="57150"/>
                </a:lnTo>
                <a:lnTo>
                  <a:pt x="123825" y="123825"/>
                </a:lnTo>
                <a:lnTo>
                  <a:pt x="57150" y="123825"/>
                </a:lnTo>
                <a:lnTo>
                  <a:pt x="57150" y="142875"/>
                </a:lnTo>
                <a:lnTo>
                  <a:pt x="123825" y="142875"/>
                </a:lnTo>
                <a:lnTo>
                  <a:pt x="123825" y="209550"/>
                </a:lnTo>
                <a:close/>
                <a:moveTo>
                  <a:pt x="0" y="0"/>
                </a:moveTo>
                <a:lnTo>
                  <a:pt x="0" y="266700"/>
                </a:lnTo>
                <a:lnTo>
                  <a:pt x="266700" y="2667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247650" y="247650"/>
                </a:moveTo>
                <a:lnTo>
                  <a:pt x="19050" y="2476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2476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333394AC-778C-4E8B-80A7-79B57922FD06}"/>
              </a:ext>
            </a:extLst>
          </p:cNvPr>
          <p:cNvSpPr/>
          <p:nvPr/>
        </p:nvSpPr>
        <p:spPr>
          <a:xfrm>
            <a:off x="3062165" y="4069904"/>
            <a:ext cx="237689" cy="285228"/>
          </a:xfrm>
          <a:custGeom>
            <a:avLst/>
            <a:gdLst>
              <a:gd name="connsiteX0" fmla="*/ 0 w 190500"/>
              <a:gd name="connsiteY0" fmla="*/ 228600 h 228600"/>
              <a:gd name="connsiteX1" fmla="*/ 76200 w 190500"/>
              <a:gd name="connsiteY1" fmla="*/ 228600 h 228600"/>
              <a:gd name="connsiteX2" fmla="*/ 76200 w 190500"/>
              <a:gd name="connsiteY2" fmla="*/ 0 h 228600"/>
              <a:gd name="connsiteX3" fmla="*/ 0 w 190500"/>
              <a:gd name="connsiteY3" fmla="*/ 0 h 228600"/>
              <a:gd name="connsiteX4" fmla="*/ 0 w 190500"/>
              <a:gd name="connsiteY4" fmla="*/ 228600 h 228600"/>
              <a:gd name="connsiteX5" fmla="*/ 19050 w 190500"/>
              <a:gd name="connsiteY5" fmla="*/ 19050 h 228600"/>
              <a:gd name="connsiteX6" fmla="*/ 57150 w 190500"/>
              <a:gd name="connsiteY6" fmla="*/ 19050 h 228600"/>
              <a:gd name="connsiteX7" fmla="*/ 57150 w 190500"/>
              <a:gd name="connsiteY7" fmla="*/ 209550 h 228600"/>
              <a:gd name="connsiteX8" fmla="*/ 19050 w 190500"/>
              <a:gd name="connsiteY8" fmla="*/ 209550 h 228600"/>
              <a:gd name="connsiteX9" fmla="*/ 19050 w 190500"/>
              <a:gd name="connsiteY9" fmla="*/ 19050 h 228600"/>
              <a:gd name="connsiteX10" fmla="*/ 114300 w 190500"/>
              <a:gd name="connsiteY10" fmla="*/ 0 h 228600"/>
              <a:gd name="connsiteX11" fmla="*/ 114300 w 190500"/>
              <a:gd name="connsiteY11" fmla="*/ 228600 h 228600"/>
              <a:gd name="connsiteX12" fmla="*/ 190500 w 190500"/>
              <a:gd name="connsiteY12" fmla="*/ 228600 h 228600"/>
              <a:gd name="connsiteX13" fmla="*/ 190500 w 190500"/>
              <a:gd name="connsiteY13" fmla="*/ 0 h 228600"/>
              <a:gd name="connsiteX14" fmla="*/ 114300 w 190500"/>
              <a:gd name="connsiteY14" fmla="*/ 0 h 228600"/>
              <a:gd name="connsiteX15" fmla="*/ 171450 w 190500"/>
              <a:gd name="connsiteY15" fmla="*/ 209550 h 228600"/>
              <a:gd name="connsiteX16" fmla="*/ 133350 w 190500"/>
              <a:gd name="connsiteY16" fmla="*/ 209550 h 228600"/>
              <a:gd name="connsiteX17" fmla="*/ 133350 w 190500"/>
              <a:gd name="connsiteY17" fmla="*/ 19050 h 228600"/>
              <a:gd name="connsiteX18" fmla="*/ 171450 w 190500"/>
              <a:gd name="connsiteY18" fmla="*/ 19050 h 228600"/>
              <a:gd name="connsiteX19" fmla="*/ 171450 w 190500"/>
              <a:gd name="connsiteY19" fmla="*/ 20955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0500" h="228600">
                <a:moveTo>
                  <a:pt x="0" y="228600"/>
                </a:moveTo>
                <a:lnTo>
                  <a:pt x="76200" y="228600"/>
                </a:lnTo>
                <a:lnTo>
                  <a:pt x="76200" y="0"/>
                </a:lnTo>
                <a:lnTo>
                  <a:pt x="0" y="0"/>
                </a:lnTo>
                <a:lnTo>
                  <a:pt x="0" y="228600"/>
                </a:lnTo>
                <a:close/>
                <a:moveTo>
                  <a:pt x="19050" y="19050"/>
                </a:moveTo>
                <a:lnTo>
                  <a:pt x="57150" y="19050"/>
                </a:lnTo>
                <a:lnTo>
                  <a:pt x="57150" y="209550"/>
                </a:lnTo>
                <a:lnTo>
                  <a:pt x="19050" y="209550"/>
                </a:lnTo>
                <a:lnTo>
                  <a:pt x="19050" y="19050"/>
                </a:lnTo>
                <a:close/>
                <a:moveTo>
                  <a:pt x="114300" y="0"/>
                </a:moveTo>
                <a:lnTo>
                  <a:pt x="114300" y="228600"/>
                </a:lnTo>
                <a:lnTo>
                  <a:pt x="190500" y="228600"/>
                </a:lnTo>
                <a:lnTo>
                  <a:pt x="190500" y="0"/>
                </a:lnTo>
                <a:lnTo>
                  <a:pt x="114300" y="0"/>
                </a:lnTo>
                <a:close/>
                <a:moveTo>
                  <a:pt x="171450" y="209550"/>
                </a:moveTo>
                <a:lnTo>
                  <a:pt x="133350" y="209550"/>
                </a:lnTo>
                <a:lnTo>
                  <a:pt x="133350" y="19050"/>
                </a:lnTo>
                <a:lnTo>
                  <a:pt x="171450" y="19050"/>
                </a:lnTo>
                <a:lnTo>
                  <a:pt x="171450" y="2095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BF68684E-79B0-42E5-8B48-2971E6D51BBD}"/>
              </a:ext>
            </a:extLst>
          </p:cNvPr>
          <p:cNvSpPr/>
          <p:nvPr/>
        </p:nvSpPr>
        <p:spPr>
          <a:xfrm>
            <a:off x="3014628" y="4735431"/>
            <a:ext cx="332764" cy="285226"/>
          </a:xfrm>
          <a:custGeom>
            <a:avLst/>
            <a:gdLst>
              <a:gd name="connsiteX0" fmla="*/ 228600 w 266700"/>
              <a:gd name="connsiteY0" fmla="*/ 95250 h 228600"/>
              <a:gd name="connsiteX1" fmla="*/ 38100 w 266700"/>
              <a:gd name="connsiteY1" fmla="*/ 95250 h 228600"/>
              <a:gd name="connsiteX2" fmla="*/ 38100 w 266700"/>
              <a:gd name="connsiteY2" fmla="*/ 114300 h 228600"/>
              <a:gd name="connsiteX3" fmla="*/ 228600 w 266700"/>
              <a:gd name="connsiteY3" fmla="*/ 114300 h 228600"/>
              <a:gd name="connsiteX4" fmla="*/ 228600 w 266700"/>
              <a:gd name="connsiteY4" fmla="*/ 95250 h 228600"/>
              <a:gd name="connsiteX5" fmla="*/ 228600 w 266700"/>
              <a:gd name="connsiteY5" fmla="*/ 133350 h 228600"/>
              <a:gd name="connsiteX6" fmla="*/ 38100 w 266700"/>
              <a:gd name="connsiteY6" fmla="*/ 133350 h 228600"/>
              <a:gd name="connsiteX7" fmla="*/ 38100 w 266700"/>
              <a:gd name="connsiteY7" fmla="*/ 152400 h 228600"/>
              <a:gd name="connsiteX8" fmla="*/ 228600 w 266700"/>
              <a:gd name="connsiteY8" fmla="*/ 152400 h 228600"/>
              <a:gd name="connsiteX9" fmla="*/ 228600 w 266700"/>
              <a:gd name="connsiteY9" fmla="*/ 133350 h 228600"/>
              <a:gd name="connsiteX10" fmla="*/ 57150 w 266700"/>
              <a:gd name="connsiteY10" fmla="*/ 28575 h 228600"/>
              <a:gd name="connsiteX11" fmla="*/ 38100 w 266700"/>
              <a:gd name="connsiteY11" fmla="*/ 28575 h 228600"/>
              <a:gd name="connsiteX12" fmla="*/ 38100 w 266700"/>
              <a:gd name="connsiteY12" fmla="*/ 47625 h 228600"/>
              <a:gd name="connsiteX13" fmla="*/ 57150 w 266700"/>
              <a:gd name="connsiteY13" fmla="*/ 47625 h 228600"/>
              <a:gd name="connsiteX14" fmla="*/ 57150 w 266700"/>
              <a:gd name="connsiteY14" fmla="*/ 28575 h 228600"/>
              <a:gd name="connsiteX15" fmla="*/ 114300 w 266700"/>
              <a:gd name="connsiteY15" fmla="*/ 171450 h 228600"/>
              <a:gd name="connsiteX16" fmla="*/ 38100 w 266700"/>
              <a:gd name="connsiteY16" fmla="*/ 171450 h 228600"/>
              <a:gd name="connsiteX17" fmla="*/ 38100 w 266700"/>
              <a:gd name="connsiteY17" fmla="*/ 190500 h 228600"/>
              <a:gd name="connsiteX18" fmla="*/ 114300 w 266700"/>
              <a:gd name="connsiteY18" fmla="*/ 190500 h 228600"/>
              <a:gd name="connsiteX19" fmla="*/ 114300 w 266700"/>
              <a:gd name="connsiteY19" fmla="*/ 171450 h 228600"/>
              <a:gd name="connsiteX20" fmla="*/ 0 w 266700"/>
              <a:gd name="connsiteY20" fmla="*/ 0 h 228600"/>
              <a:gd name="connsiteX21" fmla="*/ 0 w 266700"/>
              <a:gd name="connsiteY21" fmla="*/ 228600 h 228600"/>
              <a:gd name="connsiteX22" fmla="*/ 266700 w 266700"/>
              <a:gd name="connsiteY22" fmla="*/ 228600 h 228600"/>
              <a:gd name="connsiteX23" fmla="*/ 266700 w 266700"/>
              <a:gd name="connsiteY23" fmla="*/ 0 h 228600"/>
              <a:gd name="connsiteX24" fmla="*/ 0 w 266700"/>
              <a:gd name="connsiteY24" fmla="*/ 0 h 228600"/>
              <a:gd name="connsiteX25" fmla="*/ 247650 w 266700"/>
              <a:gd name="connsiteY25" fmla="*/ 209550 h 228600"/>
              <a:gd name="connsiteX26" fmla="*/ 19050 w 266700"/>
              <a:gd name="connsiteY26" fmla="*/ 209550 h 228600"/>
              <a:gd name="connsiteX27" fmla="*/ 19050 w 266700"/>
              <a:gd name="connsiteY27" fmla="*/ 76200 h 228600"/>
              <a:gd name="connsiteX28" fmla="*/ 247650 w 266700"/>
              <a:gd name="connsiteY28" fmla="*/ 76200 h 228600"/>
              <a:gd name="connsiteX29" fmla="*/ 247650 w 266700"/>
              <a:gd name="connsiteY29" fmla="*/ 209550 h 228600"/>
              <a:gd name="connsiteX30" fmla="*/ 247650 w 266700"/>
              <a:gd name="connsiteY30" fmla="*/ 57150 h 228600"/>
              <a:gd name="connsiteX31" fmla="*/ 19050 w 266700"/>
              <a:gd name="connsiteY31" fmla="*/ 57150 h 228600"/>
              <a:gd name="connsiteX32" fmla="*/ 19050 w 266700"/>
              <a:gd name="connsiteY32" fmla="*/ 19050 h 228600"/>
              <a:gd name="connsiteX33" fmla="*/ 247650 w 266700"/>
              <a:gd name="connsiteY33" fmla="*/ 19050 h 228600"/>
              <a:gd name="connsiteX34" fmla="*/ 247650 w 266700"/>
              <a:gd name="connsiteY34" fmla="*/ 5715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66700" h="228600">
                <a:moveTo>
                  <a:pt x="228600" y="95250"/>
                </a:moveTo>
                <a:lnTo>
                  <a:pt x="38100" y="95250"/>
                </a:lnTo>
                <a:lnTo>
                  <a:pt x="38100" y="114300"/>
                </a:lnTo>
                <a:lnTo>
                  <a:pt x="228600" y="114300"/>
                </a:lnTo>
                <a:lnTo>
                  <a:pt x="228600" y="95250"/>
                </a:lnTo>
                <a:close/>
                <a:moveTo>
                  <a:pt x="228600" y="133350"/>
                </a:moveTo>
                <a:lnTo>
                  <a:pt x="38100" y="133350"/>
                </a:lnTo>
                <a:lnTo>
                  <a:pt x="38100" y="152400"/>
                </a:lnTo>
                <a:lnTo>
                  <a:pt x="228600" y="152400"/>
                </a:lnTo>
                <a:lnTo>
                  <a:pt x="228600" y="133350"/>
                </a:lnTo>
                <a:close/>
                <a:moveTo>
                  <a:pt x="57150" y="28575"/>
                </a:moveTo>
                <a:lnTo>
                  <a:pt x="38100" y="28575"/>
                </a:lnTo>
                <a:lnTo>
                  <a:pt x="38100" y="47625"/>
                </a:lnTo>
                <a:lnTo>
                  <a:pt x="57150" y="47625"/>
                </a:lnTo>
                <a:lnTo>
                  <a:pt x="57150" y="28575"/>
                </a:lnTo>
                <a:close/>
                <a:moveTo>
                  <a:pt x="114300" y="171450"/>
                </a:moveTo>
                <a:lnTo>
                  <a:pt x="38100" y="171450"/>
                </a:lnTo>
                <a:lnTo>
                  <a:pt x="38100" y="190500"/>
                </a:lnTo>
                <a:lnTo>
                  <a:pt x="114300" y="190500"/>
                </a:lnTo>
                <a:lnTo>
                  <a:pt x="114300" y="171450"/>
                </a:lnTo>
                <a:close/>
                <a:moveTo>
                  <a:pt x="0" y="0"/>
                </a:moveTo>
                <a:lnTo>
                  <a:pt x="0" y="228600"/>
                </a:lnTo>
                <a:lnTo>
                  <a:pt x="266700" y="2286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247650" y="209550"/>
                </a:moveTo>
                <a:lnTo>
                  <a:pt x="19050" y="209550"/>
                </a:lnTo>
                <a:lnTo>
                  <a:pt x="19050" y="76200"/>
                </a:lnTo>
                <a:lnTo>
                  <a:pt x="247650" y="76200"/>
                </a:lnTo>
                <a:lnTo>
                  <a:pt x="247650" y="209550"/>
                </a:lnTo>
                <a:close/>
                <a:moveTo>
                  <a:pt x="247650" y="57150"/>
                </a:moveTo>
                <a:lnTo>
                  <a:pt x="19050" y="571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571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E41CB14B-B775-4A6C-995C-E0215F0B1721}"/>
              </a:ext>
            </a:extLst>
          </p:cNvPr>
          <p:cNvSpPr/>
          <p:nvPr/>
        </p:nvSpPr>
        <p:spPr>
          <a:xfrm>
            <a:off x="3014628" y="5377189"/>
            <a:ext cx="332764" cy="332764"/>
          </a:xfrm>
          <a:custGeom>
            <a:avLst/>
            <a:gdLst>
              <a:gd name="connsiteX0" fmla="*/ 133350 w 266700"/>
              <a:gd name="connsiteY0" fmla="*/ 0 h 266700"/>
              <a:gd name="connsiteX1" fmla="*/ 0 w 266700"/>
              <a:gd name="connsiteY1" fmla="*/ 133350 h 266700"/>
              <a:gd name="connsiteX2" fmla="*/ 133350 w 266700"/>
              <a:gd name="connsiteY2" fmla="*/ 266700 h 266700"/>
              <a:gd name="connsiteX3" fmla="*/ 266700 w 266700"/>
              <a:gd name="connsiteY3" fmla="*/ 133350 h 266700"/>
              <a:gd name="connsiteX4" fmla="*/ 133350 w 266700"/>
              <a:gd name="connsiteY4" fmla="*/ 0 h 266700"/>
              <a:gd name="connsiteX5" fmla="*/ 133350 w 266700"/>
              <a:gd name="connsiteY5" fmla="*/ 247650 h 266700"/>
              <a:gd name="connsiteX6" fmla="*/ 19050 w 266700"/>
              <a:gd name="connsiteY6" fmla="*/ 133350 h 266700"/>
              <a:gd name="connsiteX7" fmla="*/ 133350 w 266700"/>
              <a:gd name="connsiteY7" fmla="*/ 19050 h 266700"/>
              <a:gd name="connsiteX8" fmla="*/ 247650 w 266700"/>
              <a:gd name="connsiteY8" fmla="*/ 133350 h 266700"/>
              <a:gd name="connsiteX9" fmla="*/ 133350 w 266700"/>
              <a:gd name="connsiteY9" fmla="*/ 247650 h 266700"/>
              <a:gd name="connsiteX10" fmla="*/ 66675 w 266700"/>
              <a:gd name="connsiteY10" fmla="*/ 200025 h 266700"/>
              <a:gd name="connsiteX11" fmla="*/ 155258 w 266700"/>
              <a:gd name="connsiteY11" fmla="*/ 155257 h 266700"/>
              <a:gd name="connsiteX12" fmla="*/ 200025 w 266700"/>
              <a:gd name="connsiteY12" fmla="*/ 66675 h 266700"/>
              <a:gd name="connsiteX13" fmla="*/ 111442 w 266700"/>
              <a:gd name="connsiteY13" fmla="*/ 111443 h 266700"/>
              <a:gd name="connsiteX14" fmla="*/ 66675 w 266700"/>
              <a:gd name="connsiteY14" fmla="*/ 200025 h 266700"/>
              <a:gd name="connsiteX15" fmla="*/ 140970 w 266700"/>
              <a:gd name="connsiteY15" fmla="*/ 140970 h 266700"/>
              <a:gd name="connsiteX16" fmla="*/ 97155 w 266700"/>
              <a:gd name="connsiteY16" fmla="*/ 169545 h 266700"/>
              <a:gd name="connsiteX17" fmla="*/ 125730 w 266700"/>
              <a:gd name="connsiteY17" fmla="*/ 125730 h 266700"/>
              <a:gd name="connsiteX18" fmla="*/ 140970 w 266700"/>
              <a:gd name="connsiteY18" fmla="*/ 14097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66700" h="266700">
                <a:moveTo>
                  <a:pt x="133350" y="0"/>
                </a:moveTo>
                <a:cubicBezTo>
                  <a:pt x="60008" y="0"/>
                  <a:pt x="0" y="60007"/>
                  <a:pt x="0" y="133350"/>
                </a:cubicBezTo>
                <a:cubicBezTo>
                  <a:pt x="0" y="206693"/>
                  <a:pt x="60008" y="266700"/>
                  <a:pt x="133350" y="266700"/>
                </a:cubicBezTo>
                <a:cubicBezTo>
                  <a:pt x="206692" y="266700"/>
                  <a:pt x="266700" y="206693"/>
                  <a:pt x="266700" y="133350"/>
                </a:cubicBezTo>
                <a:cubicBezTo>
                  <a:pt x="266700" y="60007"/>
                  <a:pt x="206692" y="0"/>
                  <a:pt x="133350" y="0"/>
                </a:cubicBezTo>
                <a:close/>
                <a:moveTo>
                  <a:pt x="133350" y="247650"/>
                </a:moveTo>
                <a:cubicBezTo>
                  <a:pt x="70485" y="247650"/>
                  <a:pt x="19050" y="196215"/>
                  <a:pt x="19050" y="133350"/>
                </a:cubicBezTo>
                <a:cubicBezTo>
                  <a:pt x="19050" y="70485"/>
                  <a:pt x="70485" y="19050"/>
                  <a:pt x="133350" y="19050"/>
                </a:cubicBezTo>
                <a:cubicBezTo>
                  <a:pt x="196215" y="19050"/>
                  <a:pt x="247650" y="70485"/>
                  <a:pt x="247650" y="133350"/>
                </a:cubicBezTo>
                <a:cubicBezTo>
                  <a:pt x="247650" y="196215"/>
                  <a:pt x="196215" y="247650"/>
                  <a:pt x="133350" y="247650"/>
                </a:cubicBezTo>
                <a:close/>
                <a:moveTo>
                  <a:pt x="66675" y="200025"/>
                </a:moveTo>
                <a:lnTo>
                  <a:pt x="155258" y="155257"/>
                </a:lnTo>
                <a:lnTo>
                  <a:pt x="200025" y="66675"/>
                </a:lnTo>
                <a:lnTo>
                  <a:pt x="111442" y="111443"/>
                </a:lnTo>
                <a:lnTo>
                  <a:pt x="66675" y="200025"/>
                </a:lnTo>
                <a:close/>
                <a:moveTo>
                  <a:pt x="140970" y="140970"/>
                </a:moveTo>
                <a:lnTo>
                  <a:pt x="97155" y="169545"/>
                </a:lnTo>
                <a:lnTo>
                  <a:pt x="125730" y="125730"/>
                </a:lnTo>
                <a:lnTo>
                  <a:pt x="140970" y="14097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B2DFE10-F825-42C0-A3B6-676CFDCE72BB}"/>
              </a:ext>
            </a:extLst>
          </p:cNvPr>
          <p:cNvSpPr/>
          <p:nvPr/>
        </p:nvSpPr>
        <p:spPr>
          <a:xfrm>
            <a:off x="4180623" y="1384018"/>
            <a:ext cx="332764" cy="332764"/>
          </a:xfrm>
          <a:custGeom>
            <a:avLst/>
            <a:gdLst>
              <a:gd name="connsiteX0" fmla="*/ 266700 w 266700"/>
              <a:gd name="connsiteY0" fmla="*/ 133350 h 266700"/>
              <a:gd name="connsiteX1" fmla="*/ 173355 w 266700"/>
              <a:gd name="connsiteY1" fmla="*/ 133350 h 266700"/>
              <a:gd name="connsiteX2" fmla="*/ 190500 w 266700"/>
              <a:gd name="connsiteY2" fmla="*/ 0 h 266700"/>
              <a:gd name="connsiteX3" fmla="*/ 0 w 266700"/>
              <a:gd name="connsiteY3" fmla="*/ 152400 h 266700"/>
              <a:gd name="connsiteX4" fmla="*/ 92392 w 266700"/>
              <a:gd name="connsiteY4" fmla="*/ 152400 h 266700"/>
              <a:gd name="connsiteX5" fmla="*/ 76200 w 266700"/>
              <a:gd name="connsiteY5" fmla="*/ 266700 h 266700"/>
              <a:gd name="connsiteX6" fmla="*/ 266700 w 266700"/>
              <a:gd name="connsiteY6" fmla="*/ 133350 h 266700"/>
              <a:gd name="connsiteX7" fmla="*/ 53340 w 266700"/>
              <a:gd name="connsiteY7" fmla="*/ 133350 h 266700"/>
              <a:gd name="connsiteX8" fmla="*/ 167640 w 266700"/>
              <a:gd name="connsiteY8" fmla="*/ 36195 h 266700"/>
              <a:gd name="connsiteX9" fmla="*/ 152400 w 266700"/>
              <a:gd name="connsiteY9" fmla="*/ 152400 h 266700"/>
              <a:gd name="connsiteX10" fmla="*/ 213360 w 266700"/>
              <a:gd name="connsiteY10" fmla="*/ 152400 h 266700"/>
              <a:gd name="connsiteX11" fmla="*/ 99060 w 266700"/>
              <a:gd name="connsiteY11" fmla="*/ 230505 h 266700"/>
              <a:gd name="connsiteX12" fmla="*/ 114300 w 266700"/>
              <a:gd name="connsiteY12" fmla="*/ 133350 h 266700"/>
              <a:gd name="connsiteX13" fmla="*/ 53340 w 266700"/>
              <a:gd name="connsiteY13" fmla="*/ 1333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6700" h="266700">
                <a:moveTo>
                  <a:pt x="266700" y="133350"/>
                </a:moveTo>
                <a:lnTo>
                  <a:pt x="173355" y="133350"/>
                </a:lnTo>
                <a:lnTo>
                  <a:pt x="190500" y="0"/>
                </a:lnTo>
                <a:lnTo>
                  <a:pt x="0" y="152400"/>
                </a:lnTo>
                <a:lnTo>
                  <a:pt x="92392" y="152400"/>
                </a:lnTo>
                <a:lnTo>
                  <a:pt x="76200" y="266700"/>
                </a:lnTo>
                <a:lnTo>
                  <a:pt x="266700" y="133350"/>
                </a:lnTo>
                <a:close/>
                <a:moveTo>
                  <a:pt x="53340" y="133350"/>
                </a:moveTo>
                <a:lnTo>
                  <a:pt x="167640" y="36195"/>
                </a:lnTo>
                <a:lnTo>
                  <a:pt x="152400" y="152400"/>
                </a:lnTo>
                <a:lnTo>
                  <a:pt x="213360" y="152400"/>
                </a:lnTo>
                <a:lnTo>
                  <a:pt x="99060" y="230505"/>
                </a:lnTo>
                <a:lnTo>
                  <a:pt x="114300" y="133350"/>
                </a:lnTo>
                <a:lnTo>
                  <a:pt x="53340" y="1333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D85F34FE-60D7-4BC3-AC86-E4192B03CBBD}"/>
              </a:ext>
            </a:extLst>
          </p:cNvPr>
          <p:cNvSpPr/>
          <p:nvPr/>
        </p:nvSpPr>
        <p:spPr>
          <a:xfrm>
            <a:off x="4180623" y="2168391"/>
            <a:ext cx="332764" cy="95075"/>
          </a:xfrm>
          <a:custGeom>
            <a:avLst/>
            <a:gdLst>
              <a:gd name="connsiteX0" fmla="*/ 38100 w 266700"/>
              <a:gd name="connsiteY0" fmla="*/ 0 h 76200"/>
              <a:gd name="connsiteX1" fmla="*/ 0 w 266700"/>
              <a:gd name="connsiteY1" fmla="*/ 38100 h 76200"/>
              <a:gd name="connsiteX2" fmla="*/ 38100 w 266700"/>
              <a:gd name="connsiteY2" fmla="*/ 76200 h 76200"/>
              <a:gd name="connsiteX3" fmla="*/ 76200 w 266700"/>
              <a:gd name="connsiteY3" fmla="*/ 38100 h 76200"/>
              <a:gd name="connsiteX4" fmla="*/ 38100 w 266700"/>
              <a:gd name="connsiteY4" fmla="*/ 0 h 76200"/>
              <a:gd name="connsiteX5" fmla="*/ 38100 w 266700"/>
              <a:gd name="connsiteY5" fmla="*/ 57150 h 76200"/>
              <a:gd name="connsiteX6" fmla="*/ 19050 w 266700"/>
              <a:gd name="connsiteY6" fmla="*/ 38100 h 76200"/>
              <a:gd name="connsiteX7" fmla="*/ 38100 w 266700"/>
              <a:gd name="connsiteY7" fmla="*/ 19050 h 76200"/>
              <a:gd name="connsiteX8" fmla="*/ 57150 w 266700"/>
              <a:gd name="connsiteY8" fmla="*/ 38100 h 76200"/>
              <a:gd name="connsiteX9" fmla="*/ 38100 w 266700"/>
              <a:gd name="connsiteY9" fmla="*/ 57150 h 76200"/>
              <a:gd name="connsiteX10" fmla="*/ 133350 w 266700"/>
              <a:gd name="connsiteY10" fmla="*/ 0 h 76200"/>
              <a:gd name="connsiteX11" fmla="*/ 95250 w 266700"/>
              <a:gd name="connsiteY11" fmla="*/ 38100 h 76200"/>
              <a:gd name="connsiteX12" fmla="*/ 133350 w 266700"/>
              <a:gd name="connsiteY12" fmla="*/ 76200 h 76200"/>
              <a:gd name="connsiteX13" fmla="*/ 171450 w 266700"/>
              <a:gd name="connsiteY13" fmla="*/ 38100 h 76200"/>
              <a:gd name="connsiteX14" fmla="*/ 133350 w 266700"/>
              <a:gd name="connsiteY14" fmla="*/ 0 h 76200"/>
              <a:gd name="connsiteX15" fmla="*/ 133350 w 266700"/>
              <a:gd name="connsiteY15" fmla="*/ 57150 h 76200"/>
              <a:gd name="connsiteX16" fmla="*/ 114300 w 266700"/>
              <a:gd name="connsiteY16" fmla="*/ 38100 h 76200"/>
              <a:gd name="connsiteX17" fmla="*/ 133350 w 266700"/>
              <a:gd name="connsiteY17" fmla="*/ 19050 h 76200"/>
              <a:gd name="connsiteX18" fmla="*/ 152400 w 266700"/>
              <a:gd name="connsiteY18" fmla="*/ 38100 h 76200"/>
              <a:gd name="connsiteX19" fmla="*/ 133350 w 266700"/>
              <a:gd name="connsiteY19" fmla="*/ 57150 h 76200"/>
              <a:gd name="connsiteX20" fmla="*/ 228600 w 266700"/>
              <a:gd name="connsiteY20" fmla="*/ 0 h 76200"/>
              <a:gd name="connsiteX21" fmla="*/ 190500 w 266700"/>
              <a:gd name="connsiteY21" fmla="*/ 38100 h 76200"/>
              <a:gd name="connsiteX22" fmla="*/ 228600 w 266700"/>
              <a:gd name="connsiteY22" fmla="*/ 76200 h 76200"/>
              <a:gd name="connsiteX23" fmla="*/ 266700 w 266700"/>
              <a:gd name="connsiteY23" fmla="*/ 38100 h 76200"/>
              <a:gd name="connsiteX24" fmla="*/ 228600 w 266700"/>
              <a:gd name="connsiteY24" fmla="*/ 0 h 76200"/>
              <a:gd name="connsiteX25" fmla="*/ 228600 w 266700"/>
              <a:gd name="connsiteY25" fmla="*/ 57150 h 76200"/>
              <a:gd name="connsiteX26" fmla="*/ 209550 w 266700"/>
              <a:gd name="connsiteY26" fmla="*/ 38100 h 76200"/>
              <a:gd name="connsiteX27" fmla="*/ 228600 w 266700"/>
              <a:gd name="connsiteY27" fmla="*/ 19050 h 76200"/>
              <a:gd name="connsiteX28" fmla="*/ 247650 w 266700"/>
              <a:gd name="connsiteY28" fmla="*/ 38100 h 76200"/>
              <a:gd name="connsiteX29" fmla="*/ 228600 w 266700"/>
              <a:gd name="connsiteY29" fmla="*/ 5715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66700" h="76200">
                <a:moveTo>
                  <a:pt x="38100" y="0"/>
                </a:moveTo>
                <a:cubicBezTo>
                  <a:pt x="17145" y="0"/>
                  <a:pt x="0" y="17145"/>
                  <a:pt x="0" y="38100"/>
                </a:cubicBezTo>
                <a:cubicBezTo>
                  <a:pt x="0" y="59055"/>
                  <a:pt x="17145" y="76200"/>
                  <a:pt x="38100" y="76200"/>
                </a:cubicBezTo>
                <a:cubicBezTo>
                  <a:pt x="59055" y="76200"/>
                  <a:pt x="76200" y="59055"/>
                  <a:pt x="76200" y="38100"/>
                </a:cubicBezTo>
                <a:cubicBezTo>
                  <a:pt x="76200" y="17145"/>
                  <a:pt x="59055" y="0"/>
                  <a:pt x="38100" y="0"/>
                </a:cubicBezTo>
                <a:close/>
                <a:moveTo>
                  <a:pt x="38100" y="57150"/>
                </a:moveTo>
                <a:cubicBezTo>
                  <a:pt x="27622" y="57150"/>
                  <a:pt x="19050" y="48577"/>
                  <a:pt x="19050" y="38100"/>
                </a:cubicBezTo>
                <a:cubicBezTo>
                  <a:pt x="19050" y="27623"/>
                  <a:pt x="27622" y="19050"/>
                  <a:pt x="38100" y="19050"/>
                </a:cubicBezTo>
                <a:cubicBezTo>
                  <a:pt x="48578" y="19050"/>
                  <a:pt x="57150" y="27623"/>
                  <a:pt x="57150" y="38100"/>
                </a:cubicBezTo>
                <a:cubicBezTo>
                  <a:pt x="57150" y="48577"/>
                  <a:pt x="48578" y="57150"/>
                  <a:pt x="38100" y="57150"/>
                </a:cubicBezTo>
                <a:close/>
                <a:moveTo>
                  <a:pt x="133350" y="0"/>
                </a:moveTo>
                <a:cubicBezTo>
                  <a:pt x="112395" y="0"/>
                  <a:pt x="95250" y="17145"/>
                  <a:pt x="95250" y="38100"/>
                </a:cubicBezTo>
                <a:cubicBezTo>
                  <a:pt x="95250" y="59055"/>
                  <a:pt x="112395" y="76200"/>
                  <a:pt x="133350" y="76200"/>
                </a:cubicBezTo>
                <a:cubicBezTo>
                  <a:pt x="154305" y="76200"/>
                  <a:pt x="171450" y="59055"/>
                  <a:pt x="171450" y="38100"/>
                </a:cubicBezTo>
                <a:cubicBezTo>
                  <a:pt x="171450" y="17145"/>
                  <a:pt x="154305" y="0"/>
                  <a:pt x="133350" y="0"/>
                </a:cubicBezTo>
                <a:close/>
                <a:moveTo>
                  <a:pt x="133350" y="57150"/>
                </a:moveTo>
                <a:cubicBezTo>
                  <a:pt x="122872" y="57150"/>
                  <a:pt x="114300" y="48577"/>
                  <a:pt x="114300" y="38100"/>
                </a:cubicBezTo>
                <a:cubicBezTo>
                  <a:pt x="114300" y="27623"/>
                  <a:pt x="122872" y="19050"/>
                  <a:pt x="133350" y="19050"/>
                </a:cubicBezTo>
                <a:cubicBezTo>
                  <a:pt x="143828" y="19050"/>
                  <a:pt x="152400" y="27623"/>
                  <a:pt x="152400" y="38100"/>
                </a:cubicBezTo>
                <a:cubicBezTo>
                  <a:pt x="152400" y="48577"/>
                  <a:pt x="143828" y="57150"/>
                  <a:pt x="133350" y="57150"/>
                </a:cubicBezTo>
                <a:close/>
                <a:moveTo>
                  <a:pt x="228600" y="0"/>
                </a:moveTo>
                <a:cubicBezTo>
                  <a:pt x="207645" y="0"/>
                  <a:pt x="190500" y="17145"/>
                  <a:pt x="190500" y="38100"/>
                </a:cubicBezTo>
                <a:cubicBezTo>
                  <a:pt x="190500" y="59055"/>
                  <a:pt x="207645" y="76200"/>
                  <a:pt x="228600" y="76200"/>
                </a:cubicBezTo>
                <a:cubicBezTo>
                  <a:pt x="249555" y="76200"/>
                  <a:pt x="266700" y="59055"/>
                  <a:pt x="266700" y="38100"/>
                </a:cubicBezTo>
                <a:cubicBezTo>
                  <a:pt x="266700" y="17145"/>
                  <a:pt x="249555" y="0"/>
                  <a:pt x="228600" y="0"/>
                </a:cubicBezTo>
                <a:close/>
                <a:moveTo>
                  <a:pt x="228600" y="57150"/>
                </a:moveTo>
                <a:cubicBezTo>
                  <a:pt x="218122" y="57150"/>
                  <a:pt x="209550" y="48577"/>
                  <a:pt x="209550" y="38100"/>
                </a:cubicBezTo>
                <a:cubicBezTo>
                  <a:pt x="209550" y="27623"/>
                  <a:pt x="218122" y="19050"/>
                  <a:pt x="228600" y="19050"/>
                </a:cubicBezTo>
                <a:cubicBezTo>
                  <a:pt x="239078" y="19050"/>
                  <a:pt x="247650" y="27623"/>
                  <a:pt x="247650" y="38100"/>
                </a:cubicBezTo>
                <a:cubicBezTo>
                  <a:pt x="247650" y="48577"/>
                  <a:pt x="239078" y="57150"/>
                  <a:pt x="228600" y="5715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C390E64E-B5C6-41CB-B1C2-52FF6DB3234D}"/>
              </a:ext>
            </a:extLst>
          </p:cNvPr>
          <p:cNvSpPr/>
          <p:nvPr/>
        </p:nvSpPr>
        <p:spPr>
          <a:xfrm>
            <a:off x="4180623" y="2715076"/>
            <a:ext cx="332764" cy="332764"/>
          </a:xfrm>
          <a:custGeom>
            <a:avLst/>
            <a:gdLst>
              <a:gd name="connsiteX0" fmla="*/ 228600 w 266700"/>
              <a:gd name="connsiteY0" fmla="*/ 57150 h 266700"/>
              <a:gd name="connsiteX1" fmla="*/ 38100 w 266700"/>
              <a:gd name="connsiteY1" fmla="*/ 57150 h 266700"/>
              <a:gd name="connsiteX2" fmla="*/ 38100 w 266700"/>
              <a:gd name="connsiteY2" fmla="*/ 76200 h 266700"/>
              <a:gd name="connsiteX3" fmla="*/ 228600 w 266700"/>
              <a:gd name="connsiteY3" fmla="*/ 76200 h 266700"/>
              <a:gd name="connsiteX4" fmla="*/ 228600 w 266700"/>
              <a:gd name="connsiteY4" fmla="*/ 57150 h 266700"/>
              <a:gd name="connsiteX5" fmla="*/ 0 w 266700"/>
              <a:gd name="connsiteY5" fmla="*/ 0 h 266700"/>
              <a:gd name="connsiteX6" fmla="*/ 0 w 266700"/>
              <a:gd name="connsiteY6" fmla="*/ 266700 h 266700"/>
              <a:gd name="connsiteX7" fmla="*/ 190500 w 266700"/>
              <a:gd name="connsiteY7" fmla="*/ 266700 h 266700"/>
              <a:gd name="connsiteX8" fmla="*/ 266700 w 266700"/>
              <a:gd name="connsiteY8" fmla="*/ 190500 h 266700"/>
              <a:gd name="connsiteX9" fmla="*/ 266700 w 266700"/>
              <a:gd name="connsiteY9" fmla="*/ 0 h 266700"/>
              <a:gd name="connsiteX10" fmla="*/ 0 w 266700"/>
              <a:gd name="connsiteY10" fmla="*/ 0 h 266700"/>
              <a:gd name="connsiteX11" fmla="*/ 190500 w 266700"/>
              <a:gd name="connsiteY11" fmla="*/ 238125 h 266700"/>
              <a:gd name="connsiteX12" fmla="*/ 190500 w 266700"/>
              <a:gd name="connsiteY12" fmla="*/ 190500 h 266700"/>
              <a:gd name="connsiteX13" fmla="*/ 238125 w 266700"/>
              <a:gd name="connsiteY13" fmla="*/ 190500 h 266700"/>
              <a:gd name="connsiteX14" fmla="*/ 190500 w 266700"/>
              <a:gd name="connsiteY14" fmla="*/ 238125 h 266700"/>
              <a:gd name="connsiteX15" fmla="*/ 247650 w 266700"/>
              <a:gd name="connsiteY15" fmla="*/ 171450 h 266700"/>
              <a:gd name="connsiteX16" fmla="*/ 171450 w 266700"/>
              <a:gd name="connsiteY16" fmla="*/ 171450 h 266700"/>
              <a:gd name="connsiteX17" fmla="*/ 171450 w 266700"/>
              <a:gd name="connsiteY17" fmla="*/ 247650 h 266700"/>
              <a:gd name="connsiteX18" fmla="*/ 19050 w 266700"/>
              <a:gd name="connsiteY18" fmla="*/ 247650 h 266700"/>
              <a:gd name="connsiteX19" fmla="*/ 19050 w 266700"/>
              <a:gd name="connsiteY19" fmla="*/ 19050 h 266700"/>
              <a:gd name="connsiteX20" fmla="*/ 247650 w 266700"/>
              <a:gd name="connsiteY20" fmla="*/ 19050 h 266700"/>
              <a:gd name="connsiteX21" fmla="*/ 247650 w 266700"/>
              <a:gd name="connsiteY21" fmla="*/ 171450 h 266700"/>
              <a:gd name="connsiteX22" fmla="*/ 228600 w 266700"/>
              <a:gd name="connsiteY22" fmla="*/ 114300 h 266700"/>
              <a:gd name="connsiteX23" fmla="*/ 38100 w 266700"/>
              <a:gd name="connsiteY23" fmla="*/ 114300 h 266700"/>
              <a:gd name="connsiteX24" fmla="*/ 38100 w 266700"/>
              <a:gd name="connsiteY24" fmla="*/ 133350 h 266700"/>
              <a:gd name="connsiteX25" fmla="*/ 228600 w 266700"/>
              <a:gd name="connsiteY25" fmla="*/ 133350 h 266700"/>
              <a:gd name="connsiteX26" fmla="*/ 228600 w 266700"/>
              <a:gd name="connsiteY26" fmla="*/ 114300 h 266700"/>
              <a:gd name="connsiteX27" fmla="*/ 133350 w 266700"/>
              <a:gd name="connsiteY27" fmla="*/ 171450 h 266700"/>
              <a:gd name="connsiteX28" fmla="*/ 38100 w 266700"/>
              <a:gd name="connsiteY28" fmla="*/ 171450 h 266700"/>
              <a:gd name="connsiteX29" fmla="*/ 38100 w 266700"/>
              <a:gd name="connsiteY29" fmla="*/ 190500 h 266700"/>
              <a:gd name="connsiteX30" fmla="*/ 133350 w 266700"/>
              <a:gd name="connsiteY30" fmla="*/ 190500 h 266700"/>
              <a:gd name="connsiteX31" fmla="*/ 133350 w 266700"/>
              <a:gd name="connsiteY31" fmla="*/ 1714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66700" h="266700">
                <a:moveTo>
                  <a:pt x="228600" y="57150"/>
                </a:moveTo>
                <a:lnTo>
                  <a:pt x="38100" y="57150"/>
                </a:lnTo>
                <a:lnTo>
                  <a:pt x="38100" y="76200"/>
                </a:lnTo>
                <a:lnTo>
                  <a:pt x="228600" y="76200"/>
                </a:lnTo>
                <a:lnTo>
                  <a:pt x="228600" y="57150"/>
                </a:lnTo>
                <a:close/>
                <a:moveTo>
                  <a:pt x="0" y="0"/>
                </a:moveTo>
                <a:lnTo>
                  <a:pt x="0" y="266700"/>
                </a:lnTo>
                <a:lnTo>
                  <a:pt x="190500" y="266700"/>
                </a:lnTo>
                <a:lnTo>
                  <a:pt x="266700" y="1905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190500" y="238125"/>
                </a:moveTo>
                <a:lnTo>
                  <a:pt x="190500" y="190500"/>
                </a:lnTo>
                <a:lnTo>
                  <a:pt x="238125" y="190500"/>
                </a:lnTo>
                <a:lnTo>
                  <a:pt x="190500" y="238125"/>
                </a:lnTo>
                <a:close/>
                <a:moveTo>
                  <a:pt x="247650" y="171450"/>
                </a:moveTo>
                <a:lnTo>
                  <a:pt x="171450" y="171450"/>
                </a:lnTo>
                <a:lnTo>
                  <a:pt x="171450" y="247650"/>
                </a:lnTo>
                <a:lnTo>
                  <a:pt x="19050" y="2476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171450"/>
                </a:lnTo>
                <a:close/>
                <a:moveTo>
                  <a:pt x="228600" y="114300"/>
                </a:moveTo>
                <a:lnTo>
                  <a:pt x="38100" y="114300"/>
                </a:lnTo>
                <a:lnTo>
                  <a:pt x="38100" y="133350"/>
                </a:lnTo>
                <a:lnTo>
                  <a:pt x="228600" y="133350"/>
                </a:lnTo>
                <a:lnTo>
                  <a:pt x="228600" y="114300"/>
                </a:lnTo>
                <a:close/>
                <a:moveTo>
                  <a:pt x="133350" y="171450"/>
                </a:moveTo>
                <a:lnTo>
                  <a:pt x="38100" y="171450"/>
                </a:lnTo>
                <a:lnTo>
                  <a:pt x="38100" y="190500"/>
                </a:lnTo>
                <a:lnTo>
                  <a:pt x="133350" y="190500"/>
                </a:lnTo>
                <a:lnTo>
                  <a:pt x="133350" y="1714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E69DFC30-C851-4427-A14C-88BAEFA232FD}"/>
              </a:ext>
            </a:extLst>
          </p:cNvPr>
          <p:cNvSpPr/>
          <p:nvPr/>
        </p:nvSpPr>
        <p:spPr>
          <a:xfrm>
            <a:off x="4180623" y="3380605"/>
            <a:ext cx="332764" cy="332764"/>
          </a:xfrm>
          <a:custGeom>
            <a:avLst/>
            <a:gdLst>
              <a:gd name="connsiteX0" fmla="*/ 0 w 266700"/>
              <a:gd name="connsiteY0" fmla="*/ 0 h 266700"/>
              <a:gd name="connsiteX1" fmla="*/ 0 w 266700"/>
              <a:gd name="connsiteY1" fmla="*/ 266700 h 266700"/>
              <a:gd name="connsiteX2" fmla="*/ 190500 w 266700"/>
              <a:gd name="connsiteY2" fmla="*/ 266700 h 266700"/>
              <a:gd name="connsiteX3" fmla="*/ 266700 w 266700"/>
              <a:gd name="connsiteY3" fmla="*/ 190500 h 266700"/>
              <a:gd name="connsiteX4" fmla="*/ 266700 w 266700"/>
              <a:gd name="connsiteY4" fmla="*/ 0 h 266700"/>
              <a:gd name="connsiteX5" fmla="*/ 0 w 266700"/>
              <a:gd name="connsiteY5" fmla="*/ 0 h 266700"/>
              <a:gd name="connsiteX6" fmla="*/ 190500 w 266700"/>
              <a:gd name="connsiteY6" fmla="*/ 238125 h 266700"/>
              <a:gd name="connsiteX7" fmla="*/ 190500 w 266700"/>
              <a:gd name="connsiteY7" fmla="*/ 190500 h 266700"/>
              <a:gd name="connsiteX8" fmla="*/ 238125 w 266700"/>
              <a:gd name="connsiteY8" fmla="*/ 190500 h 266700"/>
              <a:gd name="connsiteX9" fmla="*/ 190500 w 266700"/>
              <a:gd name="connsiteY9" fmla="*/ 238125 h 266700"/>
              <a:gd name="connsiteX10" fmla="*/ 247650 w 266700"/>
              <a:gd name="connsiteY10" fmla="*/ 171450 h 266700"/>
              <a:gd name="connsiteX11" fmla="*/ 171450 w 266700"/>
              <a:gd name="connsiteY11" fmla="*/ 171450 h 266700"/>
              <a:gd name="connsiteX12" fmla="*/ 171450 w 266700"/>
              <a:gd name="connsiteY12" fmla="*/ 247650 h 266700"/>
              <a:gd name="connsiteX13" fmla="*/ 19050 w 266700"/>
              <a:gd name="connsiteY13" fmla="*/ 247650 h 266700"/>
              <a:gd name="connsiteX14" fmla="*/ 19050 w 266700"/>
              <a:gd name="connsiteY14" fmla="*/ 19050 h 266700"/>
              <a:gd name="connsiteX15" fmla="*/ 247650 w 266700"/>
              <a:gd name="connsiteY15" fmla="*/ 19050 h 266700"/>
              <a:gd name="connsiteX16" fmla="*/ 247650 w 266700"/>
              <a:gd name="connsiteY16" fmla="*/ 171450 h 266700"/>
              <a:gd name="connsiteX17" fmla="*/ 133350 w 266700"/>
              <a:gd name="connsiteY17" fmla="*/ 209550 h 266700"/>
              <a:gd name="connsiteX18" fmla="*/ 152400 w 266700"/>
              <a:gd name="connsiteY18" fmla="*/ 206692 h 266700"/>
              <a:gd name="connsiteX19" fmla="*/ 152400 w 266700"/>
              <a:gd name="connsiteY19" fmla="*/ 186690 h 266700"/>
              <a:gd name="connsiteX20" fmla="*/ 133350 w 266700"/>
              <a:gd name="connsiteY20" fmla="*/ 190500 h 266700"/>
              <a:gd name="connsiteX21" fmla="*/ 76200 w 266700"/>
              <a:gd name="connsiteY21" fmla="*/ 133350 h 266700"/>
              <a:gd name="connsiteX22" fmla="*/ 133350 w 266700"/>
              <a:gd name="connsiteY22" fmla="*/ 76200 h 266700"/>
              <a:gd name="connsiteX23" fmla="*/ 190500 w 266700"/>
              <a:gd name="connsiteY23" fmla="*/ 133350 h 266700"/>
              <a:gd name="connsiteX24" fmla="*/ 186690 w 266700"/>
              <a:gd name="connsiteY24" fmla="*/ 152400 h 266700"/>
              <a:gd name="connsiteX25" fmla="*/ 206692 w 266700"/>
              <a:gd name="connsiteY25" fmla="*/ 152400 h 266700"/>
              <a:gd name="connsiteX26" fmla="*/ 209550 w 266700"/>
              <a:gd name="connsiteY26" fmla="*/ 133350 h 266700"/>
              <a:gd name="connsiteX27" fmla="*/ 133350 w 266700"/>
              <a:gd name="connsiteY27" fmla="*/ 57150 h 266700"/>
              <a:gd name="connsiteX28" fmla="*/ 57150 w 266700"/>
              <a:gd name="connsiteY28" fmla="*/ 133350 h 266700"/>
              <a:gd name="connsiteX29" fmla="*/ 133350 w 266700"/>
              <a:gd name="connsiteY29" fmla="*/ 2095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66700" h="266700">
                <a:moveTo>
                  <a:pt x="0" y="0"/>
                </a:moveTo>
                <a:lnTo>
                  <a:pt x="0" y="266700"/>
                </a:lnTo>
                <a:lnTo>
                  <a:pt x="190500" y="266700"/>
                </a:lnTo>
                <a:lnTo>
                  <a:pt x="266700" y="1905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190500" y="238125"/>
                </a:moveTo>
                <a:lnTo>
                  <a:pt x="190500" y="190500"/>
                </a:lnTo>
                <a:lnTo>
                  <a:pt x="238125" y="190500"/>
                </a:lnTo>
                <a:lnTo>
                  <a:pt x="190500" y="238125"/>
                </a:lnTo>
                <a:close/>
                <a:moveTo>
                  <a:pt x="247650" y="171450"/>
                </a:moveTo>
                <a:lnTo>
                  <a:pt x="171450" y="171450"/>
                </a:lnTo>
                <a:lnTo>
                  <a:pt x="171450" y="247650"/>
                </a:lnTo>
                <a:lnTo>
                  <a:pt x="19050" y="2476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171450"/>
                </a:lnTo>
                <a:close/>
                <a:moveTo>
                  <a:pt x="133350" y="209550"/>
                </a:moveTo>
                <a:cubicBezTo>
                  <a:pt x="140017" y="209550"/>
                  <a:pt x="146685" y="208597"/>
                  <a:pt x="152400" y="206692"/>
                </a:cubicBezTo>
                <a:lnTo>
                  <a:pt x="152400" y="186690"/>
                </a:lnTo>
                <a:cubicBezTo>
                  <a:pt x="146685" y="188595"/>
                  <a:pt x="140017" y="190500"/>
                  <a:pt x="133350" y="190500"/>
                </a:cubicBezTo>
                <a:cubicBezTo>
                  <a:pt x="101917" y="190500"/>
                  <a:pt x="76200" y="164783"/>
                  <a:pt x="76200" y="133350"/>
                </a:cubicBezTo>
                <a:cubicBezTo>
                  <a:pt x="76200" y="101917"/>
                  <a:pt x="101917" y="76200"/>
                  <a:pt x="133350" y="76200"/>
                </a:cubicBezTo>
                <a:cubicBezTo>
                  <a:pt x="164783" y="76200"/>
                  <a:pt x="190500" y="101917"/>
                  <a:pt x="190500" y="133350"/>
                </a:cubicBezTo>
                <a:cubicBezTo>
                  <a:pt x="190500" y="140017"/>
                  <a:pt x="189547" y="146685"/>
                  <a:pt x="186690" y="152400"/>
                </a:cubicBezTo>
                <a:lnTo>
                  <a:pt x="206692" y="152400"/>
                </a:lnTo>
                <a:cubicBezTo>
                  <a:pt x="208597" y="146685"/>
                  <a:pt x="209550" y="140017"/>
                  <a:pt x="209550" y="133350"/>
                </a:cubicBezTo>
                <a:cubicBezTo>
                  <a:pt x="209550" y="91440"/>
                  <a:pt x="175260" y="57150"/>
                  <a:pt x="133350" y="57150"/>
                </a:cubicBezTo>
                <a:cubicBezTo>
                  <a:pt x="91440" y="57150"/>
                  <a:pt x="57150" y="91440"/>
                  <a:pt x="57150" y="133350"/>
                </a:cubicBezTo>
                <a:cubicBezTo>
                  <a:pt x="57150" y="175260"/>
                  <a:pt x="91440" y="209550"/>
                  <a:pt x="133350" y="20955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989E79ED-0A54-455D-90A0-5F86762EA36F}"/>
              </a:ext>
            </a:extLst>
          </p:cNvPr>
          <p:cNvSpPr/>
          <p:nvPr/>
        </p:nvSpPr>
        <p:spPr>
          <a:xfrm>
            <a:off x="4204394" y="4081788"/>
            <a:ext cx="308996" cy="261458"/>
          </a:xfrm>
          <a:custGeom>
            <a:avLst/>
            <a:gdLst>
              <a:gd name="connsiteX0" fmla="*/ 253365 w 247650"/>
              <a:gd name="connsiteY0" fmla="*/ 100965 h 209550"/>
              <a:gd name="connsiteX1" fmla="*/ 114300 w 247650"/>
              <a:gd name="connsiteY1" fmla="*/ 0 h 209550"/>
              <a:gd name="connsiteX2" fmla="*/ 114300 w 247650"/>
              <a:gd name="connsiteY2" fmla="*/ 82867 h 209550"/>
              <a:gd name="connsiteX3" fmla="*/ 0 w 247650"/>
              <a:gd name="connsiteY3" fmla="*/ 0 h 209550"/>
              <a:gd name="connsiteX4" fmla="*/ 0 w 247650"/>
              <a:gd name="connsiteY4" fmla="*/ 209550 h 209550"/>
              <a:gd name="connsiteX5" fmla="*/ 114300 w 247650"/>
              <a:gd name="connsiteY5" fmla="*/ 120015 h 209550"/>
              <a:gd name="connsiteX6" fmla="*/ 114300 w 247650"/>
              <a:gd name="connsiteY6" fmla="*/ 209550 h 209550"/>
              <a:gd name="connsiteX7" fmla="*/ 253365 w 247650"/>
              <a:gd name="connsiteY7" fmla="*/ 100965 h 209550"/>
              <a:gd name="connsiteX8" fmla="*/ 133350 w 247650"/>
              <a:gd name="connsiteY8" fmla="*/ 35242 h 209550"/>
              <a:gd name="connsiteX9" fmla="*/ 225742 w 247650"/>
              <a:gd name="connsiteY9" fmla="*/ 100965 h 209550"/>
              <a:gd name="connsiteX10" fmla="*/ 133350 w 247650"/>
              <a:gd name="connsiteY10" fmla="*/ 174308 h 209550"/>
              <a:gd name="connsiteX11" fmla="*/ 133350 w 247650"/>
              <a:gd name="connsiteY11" fmla="*/ 35242 h 209550"/>
              <a:gd name="connsiteX12" fmla="*/ 19050 w 247650"/>
              <a:gd name="connsiteY12" fmla="*/ 174308 h 209550"/>
              <a:gd name="connsiteX13" fmla="*/ 19050 w 247650"/>
              <a:gd name="connsiteY13" fmla="*/ 35242 h 209550"/>
              <a:gd name="connsiteX14" fmla="*/ 112395 w 247650"/>
              <a:gd name="connsiteY14" fmla="*/ 100965 h 209550"/>
              <a:gd name="connsiteX15" fmla="*/ 19050 w 247650"/>
              <a:gd name="connsiteY15" fmla="*/ 174308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7650" h="209550">
                <a:moveTo>
                  <a:pt x="253365" y="100965"/>
                </a:moveTo>
                <a:lnTo>
                  <a:pt x="114300" y="0"/>
                </a:lnTo>
                <a:lnTo>
                  <a:pt x="114300" y="82867"/>
                </a:lnTo>
                <a:lnTo>
                  <a:pt x="0" y="0"/>
                </a:lnTo>
                <a:lnTo>
                  <a:pt x="0" y="209550"/>
                </a:lnTo>
                <a:lnTo>
                  <a:pt x="114300" y="120015"/>
                </a:lnTo>
                <a:lnTo>
                  <a:pt x="114300" y="209550"/>
                </a:lnTo>
                <a:lnTo>
                  <a:pt x="253365" y="100965"/>
                </a:lnTo>
                <a:close/>
                <a:moveTo>
                  <a:pt x="133350" y="35242"/>
                </a:moveTo>
                <a:lnTo>
                  <a:pt x="225742" y="100965"/>
                </a:lnTo>
                <a:lnTo>
                  <a:pt x="133350" y="174308"/>
                </a:lnTo>
                <a:lnTo>
                  <a:pt x="133350" y="35242"/>
                </a:lnTo>
                <a:close/>
                <a:moveTo>
                  <a:pt x="19050" y="174308"/>
                </a:moveTo>
                <a:lnTo>
                  <a:pt x="19050" y="35242"/>
                </a:lnTo>
                <a:lnTo>
                  <a:pt x="112395" y="100965"/>
                </a:lnTo>
                <a:lnTo>
                  <a:pt x="19050" y="17430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C72DAB65-DD68-48B0-993A-46DE5DBDD41E}"/>
              </a:ext>
            </a:extLst>
          </p:cNvPr>
          <p:cNvSpPr/>
          <p:nvPr/>
        </p:nvSpPr>
        <p:spPr>
          <a:xfrm>
            <a:off x="4180625" y="4735431"/>
            <a:ext cx="332764" cy="285226"/>
          </a:xfrm>
          <a:custGeom>
            <a:avLst/>
            <a:gdLst>
              <a:gd name="connsiteX0" fmla="*/ 0 w 266700"/>
              <a:gd name="connsiteY0" fmla="*/ 0 h 228600"/>
              <a:gd name="connsiteX1" fmla="*/ 0 w 266700"/>
              <a:gd name="connsiteY1" fmla="*/ 161925 h 228600"/>
              <a:gd name="connsiteX2" fmla="*/ 19050 w 266700"/>
              <a:gd name="connsiteY2" fmla="*/ 161925 h 228600"/>
              <a:gd name="connsiteX3" fmla="*/ 19050 w 266700"/>
              <a:gd name="connsiteY3" fmla="*/ 76200 h 228600"/>
              <a:gd name="connsiteX4" fmla="*/ 247650 w 266700"/>
              <a:gd name="connsiteY4" fmla="*/ 76200 h 228600"/>
              <a:gd name="connsiteX5" fmla="*/ 247650 w 266700"/>
              <a:gd name="connsiteY5" fmla="*/ 209550 h 228600"/>
              <a:gd name="connsiteX6" fmla="*/ 76200 w 266700"/>
              <a:gd name="connsiteY6" fmla="*/ 209550 h 228600"/>
              <a:gd name="connsiteX7" fmla="*/ 76200 w 266700"/>
              <a:gd name="connsiteY7" fmla="*/ 228600 h 228600"/>
              <a:gd name="connsiteX8" fmla="*/ 266700 w 266700"/>
              <a:gd name="connsiteY8" fmla="*/ 228600 h 228600"/>
              <a:gd name="connsiteX9" fmla="*/ 266700 w 266700"/>
              <a:gd name="connsiteY9" fmla="*/ 0 h 228600"/>
              <a:gd name="connsiteX10" fmla="*/ 0 w 266700"/>
              <a:gd name="connsiteY10" fmla="*/ 0 h 228600"/>
              <a:gd name="connsiteX11" fmla="*/ 247650 w 266700"/>
              <a:gd name="connsiteY11" fmla="*/ 57150 h 228600"/>
              <a:gd name="connsiteX12" fmla="*/ 19050 w 266700"/>
              <a:gd name="connsiteY12" fmla="*/ 57150 h 228600"/>
              <a:gd name="connsiteX13" fmla="*/ 19050 w 266700"/>
              <a:gd name="connsiteY13" fmla="*/ 19050 h 228600"/>
              <a:gd name="connsiteX14" fmla="*/ 247650 w 266700"/>
              <a:gd name="connsiteY14" fmla="*/ 19050 h 228600"/>
              <a:gd name="connsiteX15" fmla="*/ 247650 w 266700"/>
              <a:gd name="connsiteY15" fmla="*/ 57150 h 228600"/>
              <a:gd name="connsiteX16" fmla="*/ 57150 w 266700"/>
              <a:gd name="connsiteY16" fmla="*/ 28575 h 228600"/>
              <a:gd name="connsiteX17" fmla="*/ 38100 w 266700"/>
              <a:gd name="connsiteY17" fmla="*/ 28575 h 228600"/>
              <a:gd name="connsiteX18" fmla="*/ 38100 w 266700"/>
              <a:gd name="connsiteY18" fmla="*/ 47625 h 228600"/>
              <a:gd name="connsiteX19" fmla="*/ 57150 w 266700"/>
              <a:gd name="connsiteY19" fmla="*/ 47625 h 228600"/>
              <a:gd name="connsiteX20" fmla="*/ 57150 w 266700"/>
              <a:gd name="connsiteY20" fmla="*/ 28575 h 228600"/>
              <a:gd name="connsiteX21" fmla="*/ 114300 w 266700"/>
              <a:gd name="connsiteY21" fmla="*/ 157163 h 228600"/>
              <a:gd name="connsiteX22" fmla="*/ 71438 w 266700"/>
              <a:gd name="connsiteY22" fmla="*/ 114300 h 228600"/>
              <a:gd name="connsiteX23" fmla="*/ 28575 w 266700"/>
              <a:gd name="connsiteY23" fmla="*/ 157163 h 228600"/>
              <a:gd name="connsiteX24" fmla="*/ 35242 w 266700"/>
              <a:gd name="connsiteY24" fmla="*/ 180022 h 228600"/>
              <a:gd name="connsiteX25" fmla="*/ 0 w 266700"/>
              <a:gd name="connsiteY25" fmla="*/ 215265 h 228600"/>
              <a:gd name="connsiteX26" fmla="*/ 13335 w 266700"/>
              <a:gd name="connsiteY26" fmla="*/ 228600 h 228600"/>
              <a:gd name="connsiteX27" fmla="*/ 48578 w 266700"/>
              <a:gd name="connsiteY27" fmla="*/ 193357 h 228600"/>
              <a:gd name="connsiteX28" fmla="*/ 71438 w 266700"/>
              <a:gd name="connsiteY28" fmla="*/ 200025 h 228600"/>
              <a:gd name="connsiteX29" fmla="*/ 114300 w 266700"/>
              <a:gd name="connsiteY29" fmla="*/ 157163 h 228600"/>
              <a:gd name="connsiteX30" fmla="*/ 71438 w 266700"/>
              <a:gd name="connsiteY30" fmla="*/ 180975 h 228600"/>
              <a:gd name="connsiteX31" fmla="*/ 47625 w 266700"/>
              <a:gd name="connsiteY31" fmla="*/ 157163 h 228600"/>
              <a:gd name="connsiteX32" fmla="*/ 71438 w 266700"/>
              <a:gd name="connsiteY32" fmla="*/ 133350 h 228600"/>
              <a:gd name="connsiteX33" fmla="*/ 95250 w 266700"/>
              <a:gd name="connsiteY33" fmla="*/ 157163 h 228600"/>
              <a:gd name="connsiteX34" fmla="*/ 71438 w 266700"/>
              <a:gd name="connsiteY34" fmla="*/ 180975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66700" h="228600">
                <a:moveTo>
                  <a:pt x="0" y="0"/>
                </a:moveTo>
                <a:lnTo>
                  <a:pt x="0" y="161925"/>
                </a:lnTo>
                <a:lnTo>
                  <a:pt x="19050" y="161925"/>
                </a:lnTo>
                <a:lnTo>
                  <a:pt x="19050" y="76200"/>
                </a:lnTo>
                <a:lnTo>
                  <a:pt x="247650" y="76200"/>
                </a:lnTo>
                <a:lnTo>
                  <a:pt x="247650" y="209550"/>
                </a:lnTo>
                <a:lnTo>
                  <a:pt x="76200" y="209550"/>
                </a:lnTo>
                <a:lnTo>
                  <a:pt x="76200" y="228600"/>
                </a:lnTo>
                <a:lnTo>
                  <a:pt x="266700" y="2286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247650" y="57150"/>
                </a:moveTo>
                <a:lnTo>
                  <a:pt x="19050" y="571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57150"/>
                </a:lnTo>
                <a:close/>
                <a:moveTo>
                  <a:pt x="57150" y="28575"/>
                </a:moveTo>
                <a:lnTo>
                  <a:pt x="38100" y="28575"/>
                </a:lnTo>
                <a:lnTo>
                  <a:pt x="38100" y="47625"/>
                </a:lnTo>
                <a:lnTo>
                  <a:pt x="57150" y="47625"/>
                </a:lnTo>
                <a:lnTo>
                  <a:pt x="57150" y="28575"/>
                </a:lnTo>
                <a:close/>
                <a:moveTo>
                  <a:pt x="114300" y="157163"/>
                </a:moveTo>
                <a:cubicBezTo>
                  <a:pt x="114300" y="133350"/>
                  <a:pt x="95250" y="114300"/>
                  <a:pt x="71438" y="114300"/>
                </a:cubicBezTo>
                <a:cubicBezTo>
                  <a:pt x="47625" y="114300"/>
                  <a:pt x="28575" y="133350"/>
                  <a:pt x="28575" y="157163"/>
                </a:cubicBezTo>
                <a:cubicBezTo>
                  <a:pt x="28575" y="165735"/>
                  <a:pt x="31433" y="173355"/>
                  <a:pt x="35242" y="180022"/>
                </a:cubicBezTo>
                <a:lnTo>
                  <a:pt x="0" y="215265"/>
                </a:lnTo>
                <a:lnTo>
                  <a:pt x="13335" y="228600"/>
                </a:lnTo>
                <a:lnTo>
                  <a:pt x="48578" y="193357"/>
                </a:lnTo>
                <a:cubicBezTo>
                  <a:pt x="55245" y="197168"/>
                  <a:pt x="62865" y="200025"/>
                  <a:pt x="71438" y="200025"/>
                </a:cubicBezTo>
                <a:cubicBezTo>
                  <a:pt x="95250" y="200025"/>
                  <a:pt x="114300" y="180975"/>
                  <a:pt x="114300" y="157163"/>
                </a:cubicBezTo>
                <a:close/>
                <a:moveTo>
                  <a:pt x="71438" y="180975"/>
                </a:moveTo>
                <a:cubicBezTo>
                  <a:pt x="58103" y="180975"/>
                  <a:pt x="47625" y="170497"/>
                  <a:pt x="47625" y="157163"/>
                </a:cubicBezTo>
                <a:cubicBezTo>
                  <a:pt x="47625" y="143828"/>
                  <a:pt x="58103" y="133350"/>
                  <a:pt x="71438" y="133350"/>
                </a:cubicBezTo>
                <a:cubicBezTo>
                  <a:pt x="84772" y="133350"/>
                  <a:pt x="95250" y="143828"/>
                  <a:pt x="95250" y="157163"/>
                </a:cubicBezTo>
                <a:cubicBezTo>
                  <a:pt x="95250" y="170497"/>
                  <a:pt x="84772" y="180975"/>
                  <a:pt x="71438" y="18097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083F13EC-FF6D-4D5C-833C-03223995487C}"/>
              </a:ext>
            </a:extLst>
          </p:cNvPr>
          <p:cNvSpPr/>
          <p:nvPr/>
        </p:nvSpPr>
        <p:spPr>
          <a:xfrm>
            <a:off x="4180625" y="5377189"/>
            <a:ext cx="332764" cy="332764"/>
          </a:xfrm>
          <a:custGeom>
            <a:avLst/>
            <a:gdLst>
              <a:gd name="connsiteX0" fmla="*/ 198120 w 266700"/>
              <a:gd name="connsiteY0" fmla="*/ 81915 h 266700"/>
              <a:gd name="connsiteX1" fmla="*/ 184785 w 266700"/>
              <a:gd name="connsiteY1" fmla="*/ 68580 h 266700"/>
              <a:gd name="connsiteX2" fmla="*/ 134303 w 266700"/>
              <a:gd name="connsiteY2" fmla="*/ 119063 h 266700"/>
              <a:gd name="connsiteX3" fmla="*/ 80963 w 266700"/>
              <a:gd name="connsiteY3" fmla="*/ 65722 h 266700"/>
              <a:gd name="connsiteX4" fmla="*/ 66675 w 266700"/>
              <a:gd name="connsiteY4" fmla="*/ 80010 h 266700"/>
              <a:gd name="connsiteX5" fmla="*/ 120015 w 266700"/>
              <a:gd name="connsiteY5" fmla="*/ 133350 h 266700"/>
              <a:gd name="connsiteX6" fmla="*/ 69533 w 266700"/>
              <a:gd name="connsiteY6" fmla="*/ 183832 h 266700"/>
              <a:gd name="connsiteX7" fmla="*/ 82867 w 266700"/>
              <a:gd name="connsiteY7" fmla="*/ 197168 h 266700"/>
              <a:gd name="connsiteX8" fmla="*/ 133350 w 266700"/>
              <a:gd name="connsiteY8" fmla="*/ 146685 h 266700"/>
              <a:gd name="connsiteX9" fmla="*/ 186690 w 266700"/>
              <a:gd name="connsiteY9" fmla="*/ 200025 h 266700"/>
              <a:gd name="connsiteX10" fmla="*/ 200978 w 266700"/>
              <a:gd name="connsiteY10" fmla="*/ 185738 h 266700"/>
              <a:gd name="connsiteX11" fmla="*/ 147638 w 266700"/>
              <a:gd name="connsiteY11" fmla="*/ 132397 h 266700"/>
              <a:gd name="connsiteX12" fmla="*/ 198120 w 266700"/>
              <a:gd name="connsiteY12" fmla="*/ 81915 h 266700"/>
              <a:gd name="connsiteX13" fmla="*/ 133350 w 266700"/>
              <a:gd name="connsiteY13" fmla="*/ 0 h 266700"/>
              <a:gd name="connsiteX14" fmla="*/ 0 w 266700"/>
              <a:gd name="connsiteY14" fmla="*/ 133350 h 266700"/>
              <a:gd name="connsiteX15" fmla="*/ 133350 w 266700"/>
              <a:gd name="connsiteY15" fmla="*/ 266700 h 266700"/>
              <a:gd name="connsiteX16" fmla="*/ 266700 w 266700"/>
              <a:gd name="connsiteY16" fmla="*/ 133350 h 266700"/>
              <a:gd name="connsiteX17" fmla="*/ 133350 w 266700"/>
              <a:gd name="connsiteY17" fmla="*/ 0 h 266700"/>
              <a:gd name="connsiteX18" fmla="*/ 133350 w 266700"/>
              <a:gd name="connsiteY18" fmla="*/ 247650 h 266700"/>
              <a:gd name="connsiteX19" fmla="*/ 19050 w 266700"/>
              <a:gd name="connsiteY19" fmla="*/ 133350 h 266700"/>
              <a:gd name="connsiteX20" fmla="*/ 133350 w 266700"/>
              <a:gd name="connsiteY20" fmla="*/ 19050 h 266700"/>
              <a:gd name="connsiteX21" fmla="*/ 247650 w 266700"/>
              <a:gd name="connsiteY21" fmla="*/ 133350 h 266700"/>
              <a:gd name="connsiteX22" fmla="*/ 133350 w 266700"/>
              <a:gd name="connsiteY22" fmla="*/ 2476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66700" h="266700">
                <a:moveTo>
                  <a:pt x="198120" y="81915"/>
                </a:moveTo>
                <a:lnTo>
                  <a:pt x="184785" y="68580"/>
                </a:lnTo>
                <a:lnTo>
                  <a:pt x="134303" y="119063"/>
                </a:lnTo>
                <a:lnTo>
                  <a:pt x="80963" y="65722"/>
                </a:lnTo>
                <a:lnTo>
                  <a:pt x="66675" y="80010"/>
                </a:lnTo>
                <a:lnTo>
                  <a:pt x="120015" y="133350"/>
                </a:lnTo>
                <a:lnTo>
                  <a:pt x="69533" y="183832"/>
                </a:lnTo>
                <a:lnTo>
                  <a:pt x="82867" y="197168"/>
                </a:lnTo>
                <a:lnTo>
                  <a:pt x="133350" y="146685"/>
                </a:lnTo>
                <a:lnTo>
                  <a:pt x="186690" y="200025"/>
                </a:lnTo>
                <a:lnTo>
                  <a:pt x="200978" y="185738"/>
                </a:lnTo>
                <a:lnTo>
                  <a:pt x="147638" y="132397"/>
                </a:lnTo>
                <a:lnTo>
                  <a:pt x="198120" y="81915"/>
                </a:lnTo>
                <a:close/>
                <a:moveTo>
                  <a:pt x="133350" y="0"/>
                </a:moveTo>
                <a:cubicBezTo>
                  <a:pt x="60008" y="0"/>
                  <a:pt x="0" y="60007"/>
                  <a:pt x="0" y="133350"/>
                </a:cubicBezTo>
                <a:cubicBezTo>
                  <a:pt x="0" y="206693"/>
                  <a:pt x="60008" y="266700"/>
                  <a:pt x="133350" y="266700"/>
                </a:cubicBezTo>
                <a:cubicBezTo>
                  <a:pt x="206692" y="266700"/>
                  <a:pt x="266700" y="206693"/>
                  <a:pt x="266700" y="133350"/>
                </a:cubicBezTo>
                <a:cubicBezTo>
                  <a:pt x="266700" y="60007"/>
                  <a:pt x="206692" y="0"/>
                  <a:pt x="133350" y="0"/>
                </a:cubicBezTo>
                <a:close/>
                <a:moveTo>
                  <a:pt x="133350" y="247650"/>
                </a:moveTo>
                <a:cubicBezTo>
                  <a:pt x="70485" y="247650"/>
                  <a:pt x="19050" y="196215"/>
                  <a:pt x="19050" y="133350"/>
                </a:cubicBezTo>
                <a:cubicBezTo>
                  <a:pt x="19050" y="70485"/>
                  <a:pt x="70485" y="19050"/>
                  <a:pt x="133350" y="19050"/>
                </a:cubicBezTo>
                <a:cubicBezTo>
                  <a:pt x="196215" y="19050"/>
                  <a:pt x="247650" y="70485"/>
                  <a:pt x="247650" y="133350"/>
                </a:cubicBezTo>
                <a:cubicBezTo>
                  <a:pt x="247650" y="196215"/>
                  <a:pt x="196215" y="247650"/>
                  <a:pt x="133350" y="24765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821C32A-AA35-4666-A0E3-3B3D7A0ACBFB}"/>
              </a:ext>
            </a:extLst>
          </p:cNvPr>
          <p:cNvSpPr/>
          <p:nvPr/>
        </p:nvSpPr>
        <p:spPr>
          <a:xfrm>
            <a:off x="5346621" y="1407787"/>
            <a:ext cx="332764" cy="285226"/>
          </a:xfrm>
          <a:custGeom>
            <a:avLst/>
            <a:gdLst>
              <a:gd name="connsiteX0" fmla="*/ 114300 w 266700"/>
              <a:gd name="connsiteY0" fmla="*/ 38100 h 228600"/>
              <a:gd name="connsiteX1" fmla="*/ 114300 w 266700"/>
              <a:gd name="connsiteY1" fmla="*/ 0 h 228600"/>
              <a:gd name="connsiteX2" fmla="*/ 0 w 266700"/>
              <a:gd name="connsiteY2" fmla="*/ 0 h 228600"/>
              <a:gd name="connsiteX3" fmla="*/ 0 w 266700"/>
              <a:gd name="connsiteY3" fmla="*/ 228600 h 228600"/>
              <a:gd name="connsiteX4" fmla="*/ 266700 w 266700"/>
              <a:gd name="connsiteY4" fmla="*/ 228600 h 228600"/>
              <a:gd name="connsiteX5" fmla="*/ 266700 w 266700"/>
              <a:gd name="connsiteY5" fmla="*/ 38100 h 228600"/>
              <a:gd name="connsiteX6" fmla="*/ 114300 w 266700"/>
              <a:gd name="connsiteY6" fmla="*/ 38100 h 228600"/>
              <a:gd name="connsiteX7" fmla="*/ 247650 w 266700"/>
              <a:gd name="connsiteY7" fmla="*/ 209550 h 228600"/>
              <a:gd name="connsiteX8" fmla="*/ 19050 w 266700"/>
              <a:gd name="connsiteY8" fmla="*/ 209550 h 228600"/>
              <a:gd name="connsiteX9" fmla="*/ 19050 w 266700"/>
              <a:gd name="connsiteY9" fmla="*/ 19050 h 228600"/>
              <a:gd name="connsiteX10" fmla="*/ 95250 w 266700"/>
              <a:gd name="connsiteY10" fmla="*/ 19050 h 228600"/>
              <a:gd name="connsiteX11" fmla="*/ 95250 w 266700"/>
              <a:gd name="connsiteY11" fmla="*/ 57150 h 228600"/>
              <a:gd name="connsiteX12" fmla="*/ 247650 w 266700"/>
              <a:gd name="connsiteY12" fmla="*/ 57150 h 228600"/>
              <a:gd name="connsiteX13" fmla="*/ 247650 w 266700"/>
              <a:gd name="connsiteY13" fmla="*/ 20955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6700" h="228600">
                <a:moveTo>
                  <a:pt x="114300" y="38100"/>
                </a:moveTo>
                <a:lnTo>
                  <a:pt x="114300" y="0"/>
                </a:lnTo>
                <a:lnTo>
                  <a:pt x="0" y="0"/>
                </a:lnTo>
                <a:lnTo>
                  <a:pt x="0" y="228600"/>
                </a:lnTo>
                <a:lnTo>
                  <a:pt x="266700" y="228600"/>
                </a:lnTo>
                <a:lnTo>
                  <a:pt x="266700" y="38100"/>
                </a:lnTo>
                <a:lnTo>
                  <a:pt x="114300" y="38100"/>
                </a:lnTo>
                <a:close/>
                <a:moveTo>
                  <a:pt x="247650" y="209550"/>
                </a:moveTo>
                <a:lnTo>
                  <a:pt x="19050" y="209550"/>
                </a:lnTo>
                <a:lnTo>
                  <a:pt x="19050" y="19050"/>
                </a:lnTo>
                <a:lnTo>
                  <a:pt x="95250" y="19050"/>
                </a:lnTo>
                <a:lnTo>
                  <a:pt x="95250" y="57150"/>
                </a:lnTo>
                <a:lnTo>
                  <a:pt x="247650" y="57150"/>
                </a:lnTo>
                <a:lnTo>
                  <a:pt x="247650" y="2095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FCDA229-80DC-4632-B70E-2099309E02AD}"/>
              </a:ext>
            </a:extLst>
          </p:cNvPr>
          <p:cNvSpPr/>
          <p:nvPr/>
        </p:nvSpPr>
        <p:spPr>
          <a:xfrm>
            <a:off x="5346621" y="2049546"/>
            <a:ext cx="320879" cy="332764"/>
          </a:xfrm>
          <a:custGeom>
            <a:avLst/>
            <a:gdLst>
              <a:gd name="connsiteX0" fmla="*/ 201930 w 257175"/>
              <a:gd name="connsiteY0" fmla="*/ 187642 h 266700"/>
              <a:gd name="connsiteX1" fmla="*/ 228600 w 257175"/>
              <a:gd name="connsiteY1" fmla="*/ 114300 h 266700"/>
              <a:gd name="connsiteX2" fmla="*/ 114300 w 257175"/>
              <a:gd name="connsiteY2" fmla="*/ 0 h 266700"/>
              <a:gd name="connsiteX3" fmla="*/ 0 w 257175"/>
              <a:gd name="connsiteY3" fmla="*/ 114300 h 266700"/>
              <a:gd name="connsiteX4" fmla="*/ 114300 w 257175"/>
              <a:gd name="connsiteY4" fmla="*/ 228600 h 266700"/>
              <a:gd name="connsiteX5" fmla="*/ 187642 w 257175"/>
              <a:gd name="connsiteY5" fmla="*/ 201930 h 266700"/>
              <a:gd name="connsiteX6" fmla="*/ 252413 w 257175"/>
              <a:gd name="connsiteY6" fmla="*/ 266700 h 266700"/>
              <a:gd name="connsiteX7" fmla="*/ 265747 w 257175"/>
              <a:gd name="connsiteY7" fmla="*/ 253365 h 266700"/>
              <a:gd name="connsiteX8" fmla="*/ 201930 w 257175"/>
              <a:gd name="connsiteY8" fmla="*/ 187642 h 266700"/>
              <a:gd name="connsiteX9" fmla="*/ 114300 w 257175"/>
              <a:gd name="connsiteY9" fmla="*/ 209550 h 266700"/>
              <a:gd name="connsiteX10" fmla="*/ 19050 w 257175"/>
              <a:gd name="connsiteY10" fmla="*/ 114300 h 266700"/>
              <a:gd name="connsiteX11" fmla="*/ 114300 w 257175"/>
              <a:gd name="connsiteY11" fmla="*/ 19050 h 266700"/>
              <a:gd name="connsiteX12" fmla="*/ 209550 w 257175"/>
              <a:gd name="connsiteY12" fmla="*/ 114300 h 266700"/>
              <a:gd name="connsiteX13" fmla="*/ 114300 w 257175"/>
              <a:gd name="connsiteY13" fmla="*/ 2095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7175" h="266700">
                <a:moveTo>
                  <a:pt x="201930" y="187642"/>
                </a:moveTo>
                <a:cubicBezTo>
                  <a:pt x="219075" y="167640"/>
                  <a:pt x="228600" y="141923"/>
                  <a:pt x="228600" y="114300"/>
                </a:cubicBezTo>
                <a:cubicBezTo>
                  <a:pt x="228600" y="51435"/>
                  <a:pt x="177165" y="0"/>
                  <a:pt x="114300" y="0"/>
                </a:cubicBezTo>
                <a:cubicBezTo>
                  <a:pt x="51435" y="0"/>
                  <a:pt x="0" y="51435"/>
                  <a:pt x="0" y="114300"/>
                </a:cubicBezTo>
                <a:cubicBezTo>
                  <a:pt x="0" y="177165"/>
                  <a:pt x="51435" y="228600"/>
                  <a:pt x="114300" y="228600"/>
                </a:cubicBezTo>
                <a:cubicBezTo>
                  <a:pt x="142875" y="228600"/>
                  <a:pt x="168592" y="218123"/>
                  <a:pt x="187642" y="201930"/>
                </a:cubicBezTo>
                <a:lnTo>
                  <a:pt x="252413" y="266700"/>
                </a:lnTo>
                <a:lnTo>
                  <a:pt x="265747" y="253365"/>
                </a:lnTo>
                <a:lnTo>
                  <a:pt x="201930" y="187642"/>
                </a:lnTo>
                <a:close/>
                <a:moveTo>
                  <a:pt x="114300" y="209550"/>
                </a:moveTo>
                <a:cubicBezTo>
                  <a:pt x="61913" y="209550"/>
                  <a:pt x="19050" y="166688"/>
                  <a:pt x="19050" y="114300"/>
                </a:cubicBezTo>
                <a:cubicBezTo>
                  <a:pt x="19050" y="61913"/>
                  <a:pt x="61913" y="19050"/>
                  <a:pt x="114300" y="19050"/>
                </a:cubicBezTo>
                <a:cubicBezTo>
                  <a:pt x="166688" y="19050"/>
                  <a:pt x="209550" y="61913"/>
                  <a:pt x="209550" y="114300"/>
                </a:cubicBezTo>
                <a:cubicBezTo>
                  <a:pt x="209550" y="166688"/>
                  <a:pt x="166688" y="209550"/>
                  <a:pt x="114300" y="20955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7BA3BAD-0335-4C1C-854B-FD527DB09EB9}"/>
              </a:ext>
            </a:extLst>
          </p:cNvPr>
          <p:cNvSpPr/>
          <p:nvPr/>
        </p:nvSpPr>
        <p:spPr>
          <a:xfrm>
            <a:off x="5346621" y="2715076"/>
            <a:ext cx="332764" cy="332764"/>
          </a:xfrm>
          <a:custGeom>
            <a:avLst/>
            <a:gdLst>
              <a:gd name="connsiteX0" fmla="*/ 0 w 266700"/>
              <a:gd name="connsiteY0" fmla="*/ 0 h 266700"/>
              <a:gd name="connsiteX1" fmla="*/ 0 w 266700"/>
              <a:gd name="connsiteY1" fmla="*/ 266700 h 266700"/>
              <a:gd name="connsiteX2" fmla="*/ 190500 w 266700"/>
              <a:gd name="connsiteY2" fmla="*/ 266700 h 266700"/>
              <a:gd name="connsiteX3" fmla="*/ 266700 w 266700"/>
              <a:gd name="connsiteY3" fmla="*/ 190500 h 266700"/>
              <a:gd name="connsiteX4" fmla="*/ 266700 w 266700"/>
              <a:gd name="connsiteY4" fmla="*/ 190500 h 266700"/>
              <a:gd name="connsiteX5" fmla="*/ 266700 w 266700"/>
              <a:gd name="connsiteY5" fmla="*/ 0 h 266700"/>
              <a:gd name="connsiteX6" fmla="*/ 0 w 266700"/>
              <a:gd name="connsiteY6" fmla="*/ 0 h 266700"/>
              <a:gd name="connsiteX7" fmla="*/ 190500 w 266700"/>
              <a:gd name="connsiteY7" fmla="*/ 238125 h 266700"/>
              <a:gd name="connsiteX8" fmla="*/ 190500 w 266700"/>
              <a:gd name="connsiteY8" fmla="*/ 190500 h 266700"/>
              <a:gd name="connsiteX9" fmla="*/ 238125 w 266700"/>
              <a:gd name="connsiteY9" fmla="*/ 190500 h 266700"/>
              <a:gd name="connsiteX10" fmla="*/ 190500 w 266700"/>
              <a:gd name="connsiteY10" fmla="*/ 238125 h 266700"/>
              <a:gd name="connsiteX11" fmla="*/ 247650 w 266700"/>
              <a:gd name="connsiteY11" fmla="*/ 171450 h 266700"/>
              <a:gd name="connsiteX12" fmla="*/ 171450 w 266700"/>
              <a:gd name="connsiteY12" fmla="*/ 171450 h 266700"/>
              <a:gd name="connsiteX13" fmla="*/ 171450 w 266700"/>
              <a:gd name="connsiteY13" fmla="*/ 247650 h 266700"/>
              <a:gd name="connsiteX14" fmla="*/ 19050 w 266700"/>
              <a:gd name="connsiteY14" fmla="*/ 247650 h 266700"/>
              <a:gd name="connsiteX15" fmla="*/ 19050 w 266700"/>
              <a:gd name="connsiteY15" fmla="*/ 19050 h 266700"/>
              <a:gd name="connsiteX16" fmla="*/ 247650 w 266700"/>
              <a:gd name="connsiteY16" fmla="*/ 19050 h 266700"/>
              <a:gd name="connsiteX17" fmla="*/ 247650 w 266700"/>
              <a:gd name="connsiteY17" fmla="*/ 1714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66700" h="266700">
                <a:moveTo>
                  <a:pt x="0" y="0"/>
                </a:moveTo>
                <a:lnTo>
                  <a:pt x="0" y="266700"/>
                </a:lnTo>
                <a:lnTo>
                  <a:pt x="190500" y="266700"/>
                </a:lnTo>
                <a:lnTo>
                  <a:pt x="266700" y="190500"/>
                </a:lnTo>
                <a:lnTo>
                  <a:pt x="266700" y="1905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190500" y="238125"/>
                </a:moveTo>
                <a:lnTo>
                  <a:pt x="190500" y="190500"/>
                </a:lnTo>
                <a:lnTo>
                  <a:pt x="238125" y="190500"/>
                </a:lnTo>
                <a:lnTo>
                  <a:pt x="190500" y="238125"/>
                </a:lnTo>
                <a:close/>
                <a:moveTo>
                  <a:pt x="247650" y="171450"/>
                </a:moveTo>
                <a:lnTo>
                  <a:pt x="171450" y="171450"/>
                </a:lnTo>
                <a:lnTo>
                  <a:pt x="171450" y="247650"/>
                </a:lnTo>
                <a:lnTo>
                  <a:pt x="19050" y="2476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1714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D3CBF607-46F9-4913-880B-FE21E8EB5F75}"/>
              </a:ext>
            </a:extLst>
          </p:cNvPr>
          <p:cNvSpPr/>
          <p:nvPr/>
        </p:nvSpPr>
        <p:spPr>
          <a:xfrm>
            <a:off x="5346621" y="3380605"/>
            <a:ext cx="332764" cy="332764"/>
          </a:xfrm>
          <a:custGeom>
            <a:avLst/>
            <a:gdLst>
              <a:gd name="connsiteX0" fmla="*/ 86678 w 266700"/>
              <a:gd name="connsiteY0" fmla="*/ 194310 h 266700"/>
              <a:gd name="connsiteX1" fmla="*/ 133350 w 266700"/>
              <a:gd name="connsiteY1" fmla="*/ 147638 h 266700"/>
              <a:gd name="connsiteX2" fmla="*/ 152400 w 266700"/>
              <a:gd name="connsiteY2" fmla="*/ 166688 h 266700"/>
              <a:gd name="connsiteX3" fmla="*/ 152400 w 266700"/>
              <a:gd name="connsiteY3" fmla="*/ 152400 h 266700"/>
              <a:gd name="connsiteX4" fmla="*/ 165735 w 266700"/>
              <a:gd name="connsiteY4" fmla="*/ 152400 h 266700"/>
              <a:gd name="connsiteX5" fmla="*/ 146685 w 266700"/>
              <a:gd name="connsiteY5" fmla="*/ 133350 h 266700"/>
              <a:gd name="connsiteX6" fmla="*/ 193358 w 266700"/>
              <a:gd name="connsiteY6" fmla="*/ 86678 h 266700"/>
              <a:gd name="connsiteX7" fmla="*/ 180022 w 266700"/>
              <a:gd name="connsiteY7" fmla="*/ 73342 h 266700"/>
              <a:gd name="connsiteX8" fmla="*/ 133350 w 266700"/>
              <a:gd name="connsiteY8" fmla="*/ 120015 h 266700"/>
              <a:gd name="connsiteX9" fmla="*/ 86678 w 266700"/>
              <a:gd name="connsiteY9" fmla="*/ 73342 h 266700"/>
              <a:gd name="connsiteX10" fmla="*/ 73342 w 266700"/>
              <a:gd name="connsiteY10" fmla="*/ 86678 h 266700"/>
              <a:gd name="connsiteX11" fmla="*/ 120015 w 266700"/>
              <a:gd name="connsiteY11" fmla="*/ 133350 h 266700"/>
              <a:gd name="connsiteX12" fmla="*/ 73342 w 266700"/>
              <a:gd name="connsiteY12" fmla="*/ 180022 h 266700"/>
              <a:gd name="connsiteX13" fmla="*/ 86678 w 266700"/>
              <a:gd name="connsiteY13" fmla="*/ 194310 h 266700"/>
              <a:gd name="connsiteX14" fmla="*/ 0 w 266700"/>
              <a:gd name="connsiteY14" fmla="*/ 0 h 266700"/>
              <a:gd name="connsiteX15" fmla="*/ 0 w 266700"/>
              <a:gd name="connsiteY15" fmla="*/ 266700 h 266700"/>
              <a:gd name="connsiteX16" fmla="*/ 190500 w 266700"/>
              <a:gd name="connsiteY16" fmla="*/ 266700 h 266700"/>
              <a:gd name="connsiteX17" fmla="*/ 266700 w 266700"/>
              <a:gd name="connsiteY17" fmla="*/ 190500 h 266700"/>
              <a:gd name="connsiteX18" fmla="*/ 266700 w 266700"/>
              <a:gd name="connsiteY18" fmla="*/ 190500 h 266700"/>
              <a:gd name="connsiteX19" fmla="*/ 266700 w 266700"/>
              <a:gd name="connsiteY19" fmla="*/ 0 h 266700"/>
              <a:gd name="connsiteX20" fmla="*/ 0 w 266700"/>
              <a:gd name="connsiteY20" fmla="*/ 0 h 266700"/>
              <a:gd name="connsiteX21" fmla="*/ 190500 w 266700"/>
              <a:gd name="connsiteY21" fmla="*/ 238125 h 266700"/>
              <a:gd name="connsiteX22" fmla="*/ 190500 w 266700"/>
              <a:gd name="connsiteY22" fmla="*/ 190500 h 266700"/>
              <a:gd name="connsiteX23" fmla="*/ 238125 w 266700"/>
              <a:gd name="connsiteY23" fmla="*/ 190500 h 266700"/>
              <a:gd name="connsiteX24" fmla="*/ 190500 w 266700"/>
              <a:gd name="connsiteY24" fmla="*/ 238125 h 266700"/>
              <a:gd name="connsiteX25" fmla="*/ 247650 w 266700"/>
              <a:gd name="connsiteY25" fmla="*/ 171450 h 266700"/>
              <a:gd name="connsiteX26" fmla="*/ 171450 w 266700"/>
              <a:gd name="connsiteY26" fmla="*/ 171450 h 266700"/>
              <a:gd name="connsiteX27" fmla="*/ 171450 w 266700"/>
              <a:gd name="connsiteY27" fmla="*/ 247650 h 266700"/>
              <a:gd name="connsiteX28" fmla="*/ 19050 w 266700"/>
              <a:gd name="connsiteY28" fmla="*/ 247650 h 266700"/>
              <a:gd name="connsiteX29" fmla="*/ 19050 w 266700"/>
              <a:gd name="connsiteY29" fmla="*/ 19050 h 266700"/>
              <a:gd name="connsiteX30" fmla="*/ 247650 w 266700"/>
              <a:gd name="connsiteY30" fmla="*/ 19050 h 266700"/>
              <a:gd name="connsiteX31" fmla="*/ 247650 w 266700"/>
              <a:gd name="connsiteY31" fmla="*/ 1714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66700" h="266700">
                <a:moveTo>
                  <a:pt x="86678" y="194310"/>
                </a:moveTo>
                <a:lnTo>
                  <a:pt x="133350" y="147638"/>
                </a:lnTo>
                <a:lnTo>
                  <a:pt x="152400" y="166688"/>
                </a:lnTo>
                <a:lnTo>
                  <a:pt x="152400" y="152400"/>
                </a:lnTo>
                <a:lnTo>
                  <a:pt x="165735" y="152400"/>
                </a:lnTo>
                <a:lnTo>
                  <a:pt x="146685" y="133350"/>
                </a:lnTo>
                <a:lnTo>
                  <a:pt x="193358" y="86678"/>
                </a:lnTo>
                <a:lnTo>
                  <a:pt x="180022" y="73342"/>
                </a:lnTo>
                <a:lnTo>
                  <a:pt x="133350" y="120015"/>
                </a:lnTo>
                <a:lnTo>
                  <a:pt x="86678" y="73342"/>
                </a:lnTo>
                <a:lnTo>
                  <a:pt x="73342" y="86678"/>
                </a:lnTo>
                <a:lnTo>
                  <a:pt x="120015" y="133350"/>
                </a:lnTo>
                <a:lnTo>
                  <a:pt x="73342" y="180022"/>
                </a:lnTo>
                <a:lnTo>
                  <a:pt x="86678" y="194310"/>
                </a:lnTo>
                <a:close/>
                <a:moveTo>
                  <a:pt x="0" y="0"/>
                </a:moveTo>
                <a:lnTo>
                  <a:pt x="0" y="266700"/>
                </a:lnTo>
                <a:lnTo>
                  <a:pt x="190500" y="266700"/>
                </a:lnTo>
                <a:lnTo>
                  <a:pt x="266700" y="190500"/>
                </a:lnTo>
                <a:lnTo>
                  <a:pt x="266700" y="1905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190500" y="238125"/>
                </a:moveTo>
                <a:lnTo>
                  <a:pt x="190500" y="190500"/>
                </a:lnTo>
                <a:lnTo>
                  <a:pt x="238125" y="190500"/>
                </a:lnTo>
                <a:lnTo>
                  <a:pt x="190500" y="238125"/>
                </a:lnTo>
                <a:close/>
                <a:moveTo>
                  <a:pt x="247650" y="171450"/>
                </a:moveTo>
                <a:lnTo>
                  <a:pt x="171450" y="171450"/>
                </a:lnTo>
                <a:lnTo>
                  <a:pt x="171450" y="247650"/>
                </a:lnTo>
                <a:lnTo>
                  <a:pt x="19050" y="2476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1714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08A90544-0D6A-42F1-A7DD-42E470E47D46}"/>
              </a:ext>
            </a:extLst>
          </p:cNvPr>
          <p:cNvSpPr/>
          <p:nvPr/>
        </p:nvSpPr>
        <p:spPr>
          <a:xfrm>
            <a:off x="5346622" y="4069904"/>
            <a:ext cx="320879" cy="273342"/>
          </a:xfrm>
          <a:custGeom>
            <a:avLst/>
            <a:gdLst>
              <a:gd name="connsiteX0" fmla="*/ 180975 w 257175"/>
              <a:gd name="connsiteY0" fmla="*/ 57150 h 219075"/>
              <a:gd name="connsiteX1" fmla="*/ 229553 w 257175"/>
              <a:gd name="connsiteY1" fmla="*/ 57150 h 219075"/>
              <a:gd name="connsiteX2" fmla="*/ 205740 w 257175"/>
              <a:gd name="connsiteY2" fmla="*/ 80963 h 219075"/>
              <a:gd name="connsiteX3" fmla="*/ 219075 w 257175"/>
              <a:gd name="connsiteY3" fmla="*/ 94297 h 219075"/>
              <a:gd name="connsiteX4" fmla="*/ 252413 w 257175"/>
              <a:gd name="connsiteY4" fmla="*/ 60008 h 219075"/>
              <a:gd name="connsiteX5" fmla="*/ 252413 w 257175"/>
              <a:gd name="connsiteY5" fmla="*/ 60008 h 219075"/>
              <a:gd name="connsiteX6" fmla="*/ 265747 w 257175"/>
              <a:gd name="connsiteY6" fmla="*/ 46672 h 219075"/>
              <a:gd name="connsiteX7" fmla="*/ 252413 w 257175"/>
              <a:gd name="connsiteY7" fmla="*/ 33338 h 219075"/>
              <a:gd name="connsiteX8" fmla="*/ 219075 w 257175"/>
              <a:gd name="connsiteY8" fmla="*/ 0 h 219075"/>
              <a:gd name="connsiteX9" fmla="*/ 205740 w 257175"/>
              <a:gd name="connsiteY9" fmla="*/ 13335 h 219075"/>
              <a:gd name="connsiteX10" fmla="*/ 230505 w 257175"/>
              <a:gd name="connsiteY10" fmla="*/ 38100 h 219075"/>
              <a:gd name="connsiteX11" fmla="*/ 171450 w 257175"/>
              <a:gd name="connsiteY11" fmla="*/ 38100 h 219075"/>
              <a:gd name="connsiteX12" fmla="*/ 131445 w 257175"/>
              <a:gd name="connsiteY12" fmla="*/ 84772 h 219075"/>
              <a:gd name="connsiteX13" fmla="*/ 144780 w 257175"/>
              <a:gd name="connsiteY13" fmla="*/ 100013 h 219075"/>
              <a:gd name="connsiteX14" fmla="*/ 180975 w 257175"/>
              <a:gd name="connsiteY14" fmla="*/ 57150 h 219075"/>
              <a:gd name="connsiteX15" fmla="*/ 57150 w 257175"/>
              <a:gd name="connsiteY15" fmla="*/ 171450 h 219075"/>
              <a:gd name="connsiteX16" fmla="*/ 0 w 257175"/>
              <a:gd name="connsiteY16" fmla="*/ 171450 h 219075"/>
              <a:gd name="connsiteX17" fmla="*/ 0 w 257175"/>
              <a:gd name="connsiteY17" fmla="*/ 190500 h 219075"/>
              <a:gd name="connsiteX18" fmla="*/ 66675 w 257175"/>
              <a:gd name="connsiteY18" fmla="*/ 190500 h 219075"/>
              <a:gd name="connsiteX19" fmla="*/ 106680 w 257175"/>
              <a:gd name="connsiteY19" fmla="*/ 143828 h 219075"/>
              <a:gd name="connsiteX20" fmla="*/ 93345 w 257175"/>
              <a:gd name="connsiteY20" fmla="*/ 128588 h 219075"/>
              <a:gd name="connsiteX21" fmla="*/ 57150 w 257175"/>
              <a:gd name="connsiteY21" fmla="*/ 171450 h 219075"/>
              <a:gd name="connsiteX22" fmla="*/ 205740 w 257175"/>
              <a:gd name="connsiteY22" fmla="*/ 146685 h 219075"/>
              <a:gd name="connsiteX23" fmla="*/ 230505 w 257175"/>
              <a:gd name="connsiteY23" fmla="*/ 171450 h 219075"/>
              <a:gd name="connsiteX24" fmla="*/ 180975 w 257175"/>
              <a:gd name="connsiteY24" fmla="*/ 171450 h 219075"/>
              <a:gd name="connsiteX25" fmla="*/ 66675 w 257175"/>
              <a:gd name="connsiteY25" fmla="*/ 38100 h 219075"/>
              <a:gd name="connsiteX26" fmla="*/ 0 w 257175"/>
              <a:gd name="connsiteY26" fmla="*/ 38100 h 219075"/>
              <a:gd name="connsiteX27" fmla="*/ 0 w 257175"/>
              <a:gd name="connsiteY27" fmla="*/ 57150 h 219075"/>
              <a:gd name="connsiteX28" fmla="*/ 57150 w 257175"/>
              <a:gd name="connsiteY28" fmla="*/ 57150 h 219075"/>
              <a:gd name="connsiteX29" fmla="*/ 171450 w 257175"/>
              <a:gd name="connsiteY29" fmla="*/ 190500 h 219075"/>
              <a:gd name="connsiteX30" fmla="*/ 229553 w 257175"/>
              <a:gd name="connsiteY30" fmla="*/ 190500 h 219075"/>
              <a:gd name="connsiteX31" fmla="*/ 205740 w 257175"/>
              <a:gd name="connsiteY31" fmla="*/ 214313 h 219075"/>
              <a:gd name="connsiteX32" fmla="*/ 219075 w 257175"/>
              <a:gd name="connsiteY32" fmla="*/ 227647 h 219075"/>
              <a:gd name="connsiteX33" fmla="*/ 265747 w 257175"/>
              <a:gd name="connsiteY33" fmla="*/ 180975 h 219075"/>
              <a:gd name="connsiteX34" fmla="*/ 219075 w 257175"/>
              <a:gd name="connsiteY34" fmla="*/ 133350 h 219075"/>
              <a:gd name="connsiteX35" fmla="*/ 205740 w 257175"/>
              <a:gd name="connsiteY35" fmla="*/ 146685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57175" h="219075">
                <a:moveTo>
                  <a:pt x="180975" y="57150"/>
                </a:moveTo>
                <a:lnTo>
                  <a:pt x="229553" y="57150"/>
                </a:lnTo>
                <a:lnTo>
                  <a:pt x="205740" y="80963"/>
                </a:lnTo>
                <a:lnTo>
                  <a:pt x="219075" y="94297"/>
                </a:lnTo>
                <a:lnTo>
                  <a:pt x="252413" y="60008"/>
                </a:lnTo>
                <a:lnTo>
                  <a:pt x="252413" y="60008"/>
                </a:lnTo>
                <a:lnTo>
                  <a:pt x="265747" y="46672"/>
                </a:lnTo>
                <a:lnTo>
                  <a:pt x="252413" y="33338"/>
                </a:lnTo>
                <a:lnTo>
                  <a:pt x="219075" y="0"/>
                </a:lnTo>
                <a:lnTo>
                  <a:pt x="205740" y="13335"/>
                </a:lnTo>
                <a:lnTo>
                  <a:pt x="230505" y="38100"/>
                </a:lnTo>
                <a:lnTo>
                  <a:pt x="171450" y="38100"/>
                </a:lnTo>
                <a:lnTo>
                  <a:pt x="131445" y="84772"/>
                </a:lnTo>
                <a:lnTo>
                  <a:pt x="144780" y="100013"/>
                </a:lnTo>
                <a:lnTo>
                  <a:pt x="180975" y="57150"/>
                </a:lnTo>
                <a:close/>
                <a:moveTo>
                  <a:pt x="57150" y="171450"/>
                </a:moveTo>
                <a:lnTo>
                  <a:pt x="0" y="171450"/>
                </a:lnTo>
                <a:lnTo>
                  <a:pt x="0" y="190500"/>
                </a:lnTo>
                <a:lnTo>
                  <a:pt x="66675" y="190500"/>
                </a:lnTo>
                <a:lnTo>
                  <a:pt x="106680" y="143828"/>
                </a:lnTo>
                <a:lnTo>
                  <a:pt x="93345" y="128588"/>
                </a:lnTo>
                <a:lnTo>
                  <a:pt x="57150" y="171450"/>
                </a:lnTo>
                <a:close/>
                <a:moveTo>
                  <a:pt x="205740" y="146685"/>
                </a:moveTo>
                <a:lnTo>
                  <a:pt x="230505" y="171450"/>
                </a:lnTo>
                <a:lnTo>
                  <a:pt x="180975" y="171450"/>
                </a:lnTo>
                <a:lnTo>
                  <a:pt x="66675" y="38100"/>
                </a:lnTo>
                <a:lnTo>
                  <a:pt x="0" y="38100"/>
                </a:lnTo>
                <a:lnTo>
                  <a:pt x="0" y="57150"/>
                </a:lnTo>
                <a:lnTo>
                  <a:pt x="57150" y="57150"/>
                </a:lnTo>
                <a:lnTo>
                  <a:pt x="171450" y="190500"/>
                </a:lnTo>
                <a:lnTo>
                  <a:pt x="229553" y="190500"/>
                </a:lnTo>
                <a:lnTo>
                  <a:pt x="205740" y="214313"/>
                </a:lnTo>
                <a:lnTo>
                  <a:pt x="219075" y="227647"/>
                </a:lnTo>
                <a:lnTo>
                  <a:pt x="265747" y="180975"/>
                </a:lnTo>
                <a:lnTo>
                  <a:pt x="219075" y="133350"/>
                </a:lnTo>
                <a:lnTo>
                  <a:pt x="205740" y="14668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730DB51B-F22B-474F-A457-DBE46F2F2C4E}"/>
              </a:ext>
            </a:extLst>
          </p:cNvPr>
          <p:cNvSpPr/>
          <p:nvPr/>
        </p:nvSpPr>
        <p:spPr>
          <a:xfrm>
            <a:off x="5370391" y="4788911"/>
            <a:ext cx="285227" cy="178267"/>
          </a:xfrm>
          <a:custGeom>
            <a:avLst/>
            <a:gdLst>
              <a:gd name="connsiteX0" fmla="*/ 215265 w 228600"/>
              <a:gd name="connsiteY0" fmla="*/ 0 h 142875"/>
              <a:gd name="connsiteX1" fmla="*/ 94297 w 228600"/>
              <a:gd name="connsiteY1" fmla="*/ 120968 h 142875"/>
              <a:gd name="connsiteX2" fmla="*/ 13335 w 228600"/>
              <a:gd name="connsiteY2" fmla="*/ 40005 h 142875"/>
              <a:gd name="connsiteX3" fmla="*/ 0 w 228600"/>
              <a:gd name="connsiteY3" fmla="*/ 53340 h 142875"/>
              <a:gd name="connsiteX4" fmla="*/ 94297 w 228600"/>
              <a:gd name="connsiteY4" fmla="*/ 147638 h 142875"/>
              <a:gd name="connsiteX5" fmla="*/ 228600 w 228600"/>
              <a:gd name="connsiteY5" fmla="*/ 13335 h 1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8600" h="142875">
                <a:moveTo>
                  <a:pt x="215265" y="0"/>
                </a:moveTo>
                <a:lnTo>
                  <a:pt x="94297" y="120968"/>
                </a:lnTo>
                <a:lnTo>
                  <a:pt x="13335" y="40005"/>
                </a:lnTo>
                <a:lnTo>
                  <a:pt x="0" y="53340"/>
                </a:lnTo>
                <a:lnTo>
                  <a:pt x="94297" y="147638"/>
                </a:lnTo>
                <a:lnTo>
                  <a:pt x="228600" y="1333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506D260-88A5-416D-837E-9D015E716C9D}"/>
              </a:ext>
            </a:extLst>
          </p:cNvPr>
          <p:cNvSpPr/>
          <p:nvPr/>
        </p:nvSpPr>
        <p:spPr>
          <a:xfrm>
            <a:off x="5346621" y="5377189"/>
            <a:ext cx="332764" cy="332764"/>
          </a:xfrm>
          <a:custGeom>
            <a:avLst/>
            <a:gdLst>
              <a:gd name="connsiteX0" fmla="*/ 133350 w 266700"/>
              <a:gd name="connsiteY0" fmla="*/ 0 h 266700"/>
              <a:gd name="connsiteX1" fmla="*/ 0 w 266700"/>
              <a:gd name="connsiteY1" fmla="*/ 133350 h 266700"/>
              <a:gd name="connsiteX2" fmla="*/ 133350 w 266700"/>
              <a:gd name="connsiteY2" fmla="*/ 266700 h 266700"/>
              <a:gd name="connsiteX3" fmla="*/ 266700 w 266700"/>
              <a:gd name="connsiteY3" fmla="*/ 133350 h 266700"/>
              <a:gd name="connsiteX4" fmla="*/ 133350 w 266700"/>
              <a:gd name="connsiteY4" fmla="*/ 0 h 266700"/>
              <a:gd name="connsiteX5" fmla="*/ 133350 w 266700"/>
              <a:gd name="connsiteY5" fmla="*/ 247650 h 266700"/>
              <a:gd name="connsiteX6" fmla="*/ 19050 w 266700"/>
              <a:gd name="connsiteY6" fmla="*/ 133350 h 266700"/>
              <a:gd name="connsiteX7" fmla="*/ 133350 w 266700"/>
              <a:gd name="connsiteY7" fmla="*/ 19050 h 266700"/>
              <a:gd name="connsiteX8" fmla="*/ 247650 w 266700"/>
              <a:gd name="connsiteY8" fmla="*/ 133350 h 266700"/>
              <a:gd name="connsiteX9" fmla="*/ 133350 w 266700"/>
              <a:gd name="connsiteY9" fmla="*/ 247650 h 266700"/>
              <a:gd name="connsiteX10" fmla="*/ 142875 w 266700"/>
              <a:gd name="connsiteY10" fmla="*/ 123825 h 266700"/>
              <a:gd name="connsiteX11" fmla="*/ 142875 w 266700"/>
              <a:gd name="connsiteY11" fmla="*/ 51435 h 266700"/>
              <a:gd name="connsiteX12" fmla="*/ 123825 w 266700"/>
              <a:gd name="connsiteY12" fmla="*/ 51435 h 266700"/>
              <a:gd name="connsiteX13" fmla="*/ 123825 w 266700"/>
              <a:gd name="connsiteY13" fmla="*/ 123825 h 266700"/>
              <a:gd name="connsiteX14" fmla="*/ 48578 w 266700"/>
              <a:gd name="connsiteY14" fmla="*/ 123825 h 266700"/>
              <a:gd name="connsiteX15" fmla="*/ 48578 w 266700"/>
              <a:gd name="connsiteY15" fmla="*/ 143828 h 266700"/>
              <a:gd name="connsiteX16" fmla="*/ 123825 w 266700"/>
              <a:gd name="connsiteY16" fmla="*/ 143828 h 266700"/>
              <a:gd name="connsiteX17" fmla="*/ 123825 w 266700"/>
              <a:gd name="connsiteY17" fmla="*/ 216218 h 266700"/>
              <a:gd name="connsiteX18" fmla="*/ 142875 w 266700"/>
              <a:gd name="connsiteY18" fmla="*/ 216218 h 266700"/>
              <a:gd name="connsiteX19" fmla="*/ 142875 w 266700"/>
              <a:gd name="connsiteY19" fmla="*/ 142875 h 266700"/>
              <a:gd name="connsiteX20" fmla="*/ 218122 w 266700"/>
              <a:gd name="connsiteY20" fmla="*/ 142875 h 266700"/>
              <a:gd name="connsiteX21" fmla="*/ 218122 w 266700"/>
              <a:gd name="connsiteY21" fmla="*/ 123825 h 266700"/>
              <a:gd name="connsiteX22" fmla="*/ 142875 w 266700"/>
              <a:gd name="connsiteY22" fmla="*/ 123825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66700" h="266700">
                <a:moveTo>
                  <a:pt x="133350" y="0"/>
                </a:moveTo>
                <a:cubicBezTo>
                  <a:pt x="60008" y="0"/>
                  <a:pt x="0" y="60007"/>
                  <a:pt x="0" y="133350"/>
                </a:cubicBezTo>
                <a:cubicBezTo>
                  <a:pt x="0" y="206693"/>
                  <a:pt x="60008" y="266700"/>
                  <a:pt x="133350" y="266700"/>
                </a:cubicBezTo>
                <a:cubicBezTo>
                  <a:pt x="206692" y="266700"/>
                  <a:pt x="266700" y="206693"/>
                  <a:pt x="266700" y="133350"/>
                </a:cubicBezTo>
                <a:cubicBezTo>
                  <a:pt x="266700" y="60007"/>
                  <a:pt x="206692" y="0"/>
                  <a:pt x="133350" y="0"/>
                </a:cubicBezTo>
                <a:close/>
                <a:moveTo>
                  <a:pt x="133350" y="247650"/>
                </a:moveTo>
                <a:cubicBezTo>
                  <a:pt x="70485" y="247650"/>
                  <a:pt x="19050" y="196215"/>
                  <a:pt x="19050" y="133350"/>
                </a:cubicBezTo>
                <a:cubicBezTo>
                  <a:pt x="19050" y="70485"/>
                  <a:pt x="70485" y="19050"/>
                  <a:pt x="133350" y="19050"/>
                </a:cubicBezTo>
                <a:cubicBezTo>
                  <a:pt x="196215" y="19050"/>
                  <a:pt x="247650" y="70485"/>
                  <a:pt x="247650" y="133350"/>
                </a:cubicBezTo>
                <a:cubicBezTo>
                  <a:pt x="247650" y="196215"/>
                  <a:pt x="196215" y="247650"/>
                  <a:pt x="133350" y="247650"/>
                </a:cubicBezTo>
                <a:close/>
                <a:moveTo>
                  <a:pt x="142875" y="123825"/>
                </a:moveTo>
                <a:lnTo>
                  <a:pt x="142875" y="51435"/>
                </a:lnTo>
                <a:lnTo>
                  <a:pt x="123825" y="51435"/>
                </a:lnTo>
                <a:lnTo>
                  <a:pt x="123825" y="123825"/>
                </a:lnTo>
                <a:lnTo>
                  <a:pt x="48578" y="123825"/>
                </a:lnTo>
                <a:lnTo>
                  <a:pt x="48578" y="143828"/>
                </a:lnTo>
                <a:lnTo>
                  <a:pt x="123825" y="143828"/>
                </a:lnTo>
                <a:lnTo>
                  <a:pt x="123825" y="216218"/>
                </a:lnTo>
                <a:lnTo>
                  <a:pt x="142875" y="216218"/>
                </a:lnTo>
                <a:lnTo>
                  <a:pt x="142875" y="142875"/>
                </a:lnTo>
                <a:lnTo>
                  <a:pt x="218122" y="142875"/>
                </a:lnTo>
                <a:lnTo>
                  <a:pt x="218122" y="123825"/>
                </a:lnTo>
                <a:lnTo>
                  <a:pt x="142875" y="1238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E7C8CAA-F7D1-4C4E-A044-21EA4D3B2326}"/>
              </a:ext>
            </a:extLst>
          </p:cNvPr>
          <p:cNvSpPr/>
          <p:nvPr/>
        </p:nvSpPr>
        <p:spPr>
          <a:xfrm>
            <a:off x="6512616" y="1407787"/>
            <a:ext cx="332764" cy="285226"/>
          </a:xfrm>
          <a:custGeom>
            <a:avLst/>
            <a:gdLst>
              <a:gd name="connsiteX0" fmla="*/ 123825 w 266700"/>
              <a:gd name="connsiteY0" fmla="*/ 157163 h 228600"/>
              <a:gd name="connsiteX1" fmla="*/ 80963 w 266700"/>
              <a:gd name="connsiteY1" fmla="*/ 114300 h 228600"/>
              <a:gd name="connsiteX2" fmla="*/ 38100 w 266700"/>
              <a:gd name="connsiteY2" fmla="*/ 157163 h 228600"/>
              <a:gd name="connsiteX3" fmla="*/ 44768 w 266700"/>
              <a:gd name="connsiteY3" fmla="*/ 180023 h 228600"/>
              <a:gd name="connsiteX4" fmla="*/ 9525 w 266700"/>
              <a:gd name="connsiteY4" fmla="*/ 215265 h 228600"/>
              <a:gd name="connsiteX5" fmla="*/ 22860 w 266700"/>
              <a:gd name="connsiteY5" fmla="*/ 228600 h 228600"/>
              <a:gd name="connsiteX6" fmla="*/ 58103 w 266700"/>
              <a:gd name="connsiteY6" fmla="*/ 193358 h 228600"/>
              <a:gd name="connsiteX7" fmla="*/ 80963 w 266700"/>
              <a:gd name="connsiteY7" fmla="*/ 200025 h 228600"/>
              <a:gd name="connsiteX8" fmla="*/ 123825 w 266700"/>
              <a:gd name="connsiteY8" fmla="*/ 157163 h 228600"/>
              <a:gd name="connsiteX9" fmla="*/ 80963 w 266700"/>
              <a:gd name="connsiteY9" fmla="*/ 180975 h 228600"/>
              <a:gd name="connsiteX10" fmla="*/ 57150 w 266700"/>
              <a:gd name="connsiteY10" fmla="*/ 157163 h 228600"/>
              <a:gd name="connsiteX11" fmla="*/ 80963 w 266700"/>
              <a:gd name="connsiteY11" fmla="*/ 133350 h 228600"/>
              <a:gd name="connsiteX12" fmla="*/ 104775 w 266700"/>
              <a:gd name="connsiteY12" fmla="*/ 157163 h 228600"/>
              <a:gd name="connsiteX13" fmla="*/ 80963 w 266700"/>
              <a:gd name="connsiteY13" fmla="*/ 180975 h 228600"/>
              <a:gd name="connsiteX14" fmla="*/ 114300 w 266700"/>
              <a:gd name="connsiteY14" fmla="*/ 38100 h 228600"/>
              <a:gd name="connsiteX15" fmla="*/ 114300 w 266700"/>
              <a:gd name="connsiteY15" fmla="*/ 0 h 228600"/>
              <a:gd name="connsiteX16" fmla="*/ 0 w 266700"/>
              <a:gd name="connsiteY16" fmla="*/ 0 h 228600"/>
              <a:gd name="connsiteX17" fmla="*/ 0 w 266700"/>
              <a:gd name="connsiteY17" fmla="*/ 171450 h 228600"/>
              <a:gd name="connsiteX18" fmla="*/ 19050 w 266700"/>
              <a:gd name="connsiteY18" fmla="*/ 171450 h 228600"/>
              <a:gd name="connsiteX19" fmla="*/ 19050 w 266700"/>
              <a:gd name="connsiteY19" fmla="*/ 19050 h 228600"/>
              <a:gd name="connsiteX20" fmla="*/ 95250 w 266700"/>
              <a:gd name="connsiteY20" fmla="*/ 19050 h 228600"/>
              <a:gd name="connsiteX21" fmla="*/ 95250 w 266700"/>
              <a:gd name="connsiteY21" fmla="*/ 57150 h 228600"/>
              <a:gd name="connsiteX22" fmla="*/ 247650 w 266700"/>
              <a:gd name="connsiteY22" fmla="*/ 57150 h 228600"/>
              <a:gd name="connsiteX23" fmla="*/ 247650 w 266700"/>
              <a:gd name="connsiteY23" fmla="*/ 209550 h 228600"/>
              <a:gd name="connsiteX24" fmla="*/ 104775 w 266700"/>
              <a:gd name="connsiteY24" fmla="*/ 209550 h 228600"/>
              <a:gd name="connsiteX25" fmla="*/ 104775 w 266700"/>
              <a:gd name="connsiteY25" fmla="*/ 228600 h 228600"/>
              <a:gd name="connsiteX26" fmla="*/ 266700 w 266700"/>
              <a:gd name="connsiteY26" fmla="*/ 228600 h 228600"/>
              <a:gd name="connsiteX27" fmla="*/ 266700 w 266700"/>
              <a:gd name="connsiteY27" fmla="*/ 38100 h 228600"/>
              <a:gd name="connsiteX28" fmla="*/ 114300 w 266700"/>
              <a:gd name="connsiteY28" fmla="*/ 381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66700" h="228600">
                <a:moveTo>
                  <a:pt x="123825" y="157163"/>
                </a:moveTo>
                <a:cubicBezTo>
                  <a:pt x="123825" y="133350"/>
                  <a:pt x="104775" y="114300"/>
                  <a:pt x="80963" y="114300"/>
                </a:cubicBezTo>
                <a:cubicBezTo>
                  <a:pt x="57150" y="114300"/>
                  <a:pt x="38100" y="133350"/>
                  <a:pt x="38100" y="157163"/>
                </a:cubicBezTo>
                <a:cubicBezTo>
                  <a:pt x="38100" y="165735"/>
                  <a:pt x="40957" y="173355"/>
                  <a:pt x="44768" y="180023"/>
                </a:cubicBezTo>
                <a:lnTo>
                  <a:pt x="9525" y="215265"/>
                </a:lnTo>
                <a:lnTo>
                  <a:pt x="22860" y="228600"/>
                </a:lnTo>
                <a:lnTo>
                  <a:pt x="58103" y="193358"/>
                </a:lnTo>
                <a:cubicBezTo>
                  <a:pt x="64770" y="197168"/>
                  <a:pt x="72390" y="200025"/>
                  <a:pt x="80963" y="200025"/>
                </a:cubicBezTo>
                <a:cubicBezTo>
                  <a:pt x="104775" y="200025"/>
                  <a:pt x="123825" y="180975"/>
                  <a:pt x="123825" y="157163"/>
                </a:cubicBezTo>
                <a:close/>
                <a:moveTo>
                  <a:pt x="80963" y="180975"/>
                </a:moveTo>
                <a:cubicBezTo>
                  <a:pt x="67628" y="180975"/>
                  <a:pt x="57150" y="170498"/>
                  <a:pt x="57150" y="157163"/>
                </a:cubicBezTo>
                <a:cubicBezTo>
                  <a:pt x="57150" y="143828"/>
                  <a:pt x="67628" y="133350"/>
                  <a:pt x="80963" y="133350"/>
                </a:cubicBezTo>
                <a:cubicBezTo>
                  <a:pt x="94297" y="133350"/>
                  <a:pt x="104775" y="143828"/>
                  <a:pt x="104775" y="157163"/>
                </a:cubicBezTo>
                <a:cubicBezTo>
                  <a:pt x="104775" y="170498"/>
                  <a:pt x="94297" y="180975"/>
                  <a:pt x="80963" y="180975"/>
                </a:cubicBezTo>
                <a:close/>
                <a:moveTo>
                  <a:pt x="114300" y="38100"/>
                </a:moveTo>
                <a:lnTo>
                  <a:pt x="114300" y="0"/>
                </a:lnTo>
                <a:lnTo>
                  <a:pt x="0" y="0"/>
                </a:lnTo>
                <a:lnTo>
                  <a:pt x="0" y="171450"/>
                </a:lnTo>
                <a:lnTo>
                  <a:pt x="19050" y="171450"/>
                </a:lnTo>
                <a:lnTo>
                  <a:pt x="19050" y="19050"/>
                </a:lnTo>
                <a:lnTo>
                  <a:pt x="95250" y="19050"/>
                </a:lnTo>
                <a:lnTo>
                  <a:pt x="95250" y="57150"/>
                </a:lnTo>
                <a:lnTo>
                  <a:pt x="247650" y="57150"/>
                </a:lnTo>
                <a:lnTo>
                  <a:pt x="247650" y="209550"/>
                </a:lnTo>
                <a:lnTo>
                  <a:pt x="104775" y="209550"/>
                </a:lnTo>
                <a:lnTo>
                  <a:pt x="104775" y="228600"/>
                </a:lnTo>
                <a:lnTo>
                  <a:pt x="266700" y="228600"/>
                </a:lnTo>
                <a:lnTo>
                  <a:pt x="266700" y="38100"/>
                </a:lnTo>
                <a:lnTo>
                  <a:pt x="114300" y="3810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9327F793-85BE-4D75-9CB5-5EF0CBE75455}"/>
              </a:ext>
            </a:extLst>
          </p:cNvPr>
          <p:cNvSpPr/>
          <p:nvPr/>
        </p:nvSpPr>
        <p:spPr>
          <a:xfrm>
            <a:off x="6512616" y="2073315"/>
            <a:ext cx="332764" cy="308997"/>
          </a:xfrm>
          <a:custGeom>
            <a:avLst/>
            <a:gdLst>
              <a:gd name="connsiteX0" fmla="*/ 0 w 266700"/>
              <a:gd name="connsiteY0" fmla="*/ 0 h 247650"/>
              <a:gd name="connsiteX1" fmla="*/ 0 w 266700"/>
              <a:gd name="connsiteY1" fmla="*/ 228600 h 247650"/>
              <a:gd name="connsiteX2" fmla="*/ 123825 w 266700"/>
              <a:gd name="connsiteY2" fmla="*/ 228600 h 247650"/>
              <a:gd name="connsiteX3" fmla="*/ 123825 w 266700"/>
              <a:gd name="connsiteY3" fmla="*/ 247650 h 247650"/>
              <a:gd name="connsiteX4" fmla="*/ 142875 w 266700"/>
              <a:gd name="connsiteY4" fmla="*/ 247650 h 247650"/>
              <a:gd name="connsiteX5" fmla="*/ 142875 w 266700"/>
              <a:gd name="connsiteY5" fmla="*/ 228600 h 247650"/>
              <a:gd name="connsiteX6" fmla="*/ 266700 w 266700"/>
              <a:gd name="connsiteY6" fmla="*/ 228600 h 247650"/>
              <a:gd name="connsiteX7" fmla="*/ 266700 w 266700"/>
              <a:gd name="connsiteY7" fmla="*/ 0 h 247650"/>
              <a:gd name="connsiteX8" fmla="*/ 0 w 266700"/>
              <a:gd name="connsiteY8" fmla="*/ 0 h 247650"/>
              <a:gd name="connsiteX9" fmla="*/ 19050 w 266700"/>
              <a:gd name="connsiteY9" fmla="*/ 209550 h 247650"/>
              <a:gd name="connsiteX10" fmla="*/ 19050 w 266700"/>
              <a:gd name="connsiteY10" fmla="*/ 19050 h 247650"/>
              <a:gd name="connsiteX11" fmla="*/ 123825 w 266700"/>
              <a:gd name="connsiteY11" fmla="*/ 19050 h 247650"/>
              <a:gd name="connsiteX12" fmla="*/ 123825 w 266700"/>
              <a:gd name="connsiteY12" fmla="*/ 209550 h 247650"/>
              <a:gd name="connsiteX13" fmla="*/ 19050 w 266700"/>
              <a:gd name="connsiteY13" fmla="*/ 209550 h 247650"/>
              <a:gd name="connsiteX14" fmla="*/ 247650 w 266700"/>
              <a:gd name="connsiteY14" fmla="*/ 209550 h 247650"/>
              <a:gd name="connsiteX15" fmla="*/ 142875 w 266700"/>
              <a:gd name="connsiteY15" fmla="*/ 209550 h 247650"/>
              <a:gd name="connsiteX16" fmla="*/ 142875 w 266700"/>
              <a:gd name="connsiteY16" fmla="*/ 19050 h 247650"/>
              <a:gd name="connsiteX17" fmla="*/ 247650 w 266700"/>
              <a:gd name="connsiteY17" fmla="*/ 19050 h 247650"/>
              <a:gd name="connsiteX18" fmla="*/ 247650 w 266700"/>
              <a:gd name="connsiteY18" fmla="*/ 20955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66700" h="247650">
                <a:moveTo>
                  <a:pt x="0" y="0"/>
                </a:moveTo>
                <a:lnTo>
                  <a:pt x="0" y="228600"/>
                </a:lnTo>
                <a:lnTo>
                  <a:pt x="123825" y="228600"/>
                </a:lnTo>
                <a:lnTo>
                  <a:pt x="123825" y="247650"/>
                </a:lnTo>
                <a:lnTo>
                  <a:pt x="142875" y="247650"/>
                </a:lnTo>
                <a:lnTo>
                  <a:pt x="142875" y="228600"/>
                </a:lnTo>
                <a:lnTo>
                  <a:pt x="266700" y="2286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19050" y="209550"/>
                </a:moveTo>
                <a:lnTo>
                  <a:pt x="19050" y="19050"/>
                </a:lnTo>
                <a:lnTo>
                  <a:pt x="123825" y="19050"/>
                </a:lnTo>
                <a:lnTo>
                  <a:pt x="123825" y="209550"/>
                </a:lnTo>
                <a:lnTo>
                  <a:pt x="19050" y="209550"/>
                </a:lnTo>
                <a:close/>
                <a:moveTo>
                  <a:pt x="247650" y="209550"/>
                </a:moveTo>
                <a:lnTo>
                  <a:pt x="142875" y="209550"/>
                </a:lnTo>
                <a:lnTo>
                  <a:pt x="142875" y="19050"/>
                </a:lnTo>
                <a:lnTo>
                  <a:pt x="247650" y="19050"/>
                </a:lnTo>
                <a:lnTo>
                  <a:pt x="247650" y="2095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9EAADDC6-B09C-4F3B-8547-69D615E6B4CB}"/>
              </a:ext>
            </a:extLst>
          </p:cNvPr>
          <p:cNvSpPr/>
          <p:nvPr/>
        </p:nvSpPr>
        <p:spPr>
          <a:xfrm>
            <a:off x="6512616" y="2715076"/>
            <a:ext cx="332764" cy="332764"/>
          </a:xfrm>
          <a:custGeom>
            <a:avLst/>
            <a:gdLst>
              <a:gd name="connsiteX0" fmla="*/ 228600 w 266700"/>
              <a:gd name="connsiteY0" fmla="*/ 57150 h 266700"/>
              <a:gd name="connsiteX1" fmla="*/ 76200 w 266700"/>
              <a:gd name="connsiteY1" fmla="*/ 57150 h 266700"/>
              <a:gd name="connsiteX2" fmla="*/ 76200 w 266700"/>
              <a:gd name="connsiteY2" fmla="*/ 76200 h 266700"/>
              <a:gd name="connsiteX3" fmla="*/ 228600 w 266700"/>
              <a:gd name="connsiteY3" fmla="*/ 76200 h 266700"/>
              <a:gd name="connsiteX4" fmla="*/ 228600 w 266700"/>
              <a:gd name="connsiteY4" fmla="*/ 57150 h 266700"/>
              <a:gd name="connsiteX5" fmla="*/ 152400 w 266700"/>
              <a:gd name="connsiteY5" fmla="*/ 171450 h 266700"/>
              <a:gd name="connsiteX6" fmla="*/ 76200 w 266700"/>
              <a:gd name="connsiteY6" fmla="*/ 171450 h 266700"/>
              <a:gd name="connsiteX7" fmla="*/ 76200 w 266700"/>
              <a:gd name="connsiteY7" fmla="*/ 190500 h 266700"/>
              <a:gd name="connsiteX8" fmla="*/ 152400 w 266700"/>
              <a:gd name="connsiteY8" fmla="*/ 190500 h 266700"/>
              <a:gd name="connsiteX9" fmla="*/ 152400 w 266700"/>
              <a:gd name="connsiteY9" fmla="*/ 171450 h 266700"/>
              <a:gd name="connsiteX10" fmla="*/ 228600 w 266700"/>
              <a:gd name="connsiteY10" fmla="*/ 114300 h 266700"/>
              <a:gd name="connsiteX11" fmla="*/ 76200 w 266700"/>
              <a:gd name="connsiteY11" fmla="*/ 114300 h 266700"/>
              <a:gd name="connsiteX12" fmla="*/ 76200 w 266700"/>
              <a:gd name="connsiteY12" fmla="*/ 133350 h 266700"/>
              <a:gd name="connsiteX13" fmla="*/ 228600 w 266700"/>
              <a:gd name="connsiteY13" fmla="*/ 133350 h 266700"/>
              <a:gd name="connsiteX14" fmla="*/ 228600 w 266700"/>
              <a:gd name="connsiteY14" fmla="*/ 114300 h 266700"/>
              <a:gd name="connsiteX15" fmla="*/ 0 w 266700"/>
              <a:gd name="connsiteY15" fmla="*/ 0 h 266700"/>
              <a:gd name="connsiteX16" fmla="*/ 0 w 266700"/>
              <a:gd name="connsiteY16" fmla="*/ 266700 h 266700"/>
              <a:gd name="connsiteX17" fmla="*/ 190500 w 266700"/>
              <a:gd name="connsiteY17" fmla="*/ 266700 h 266700"/>
              <a:gd name="connsiteX18" fmla="*/ 266700 w 266700"/>
              <a:gd name="connsiteY18" fmla="*/ 190500 h 266700"/>
              <a:gd name="connsiteX19" fmla="*/ 266700 w 266700"/>
              <a:gd name="connsiteY19" fmla="*/ 190500 h 266700"/>
              <a:gd name="connsiteX20" fmla="*/ 266700 w 266700"/>
              <a:gd name="connsiteY20" fmla="*/ 0 h 266700"/>
              <a:gd name="connsiteX21" fmla="*/ 0 w 266700"/>
              <a:gd name="connsiteY21" fmla="*/ 0 h 266700"/>
              <a:gd name="connsiteX22" fmla="*/ 190500 w 266700"/>
              <a:gd name="connsiteY22" fmla="*/ 238125 h 266700"/>
              <a:gd name="connsiteX23" fmla="*/ 190500 w 266700"/>
              <a:gd name="connsiteY23" fmla="*/ 190500 h 266700"/>
              <a:gd name="connsiteX24" fmla="*/ 238125 w 266700"/>
              <a:gd name="connsiteY24" fmla="*/ 190500 h 266700"/>
              <a:gd name="connsiteX25" fmla="*/ 190500 w 266700"/>
              <a:gd name="connsiteY25" fmla="*/ 238125 h 266700"/>
              <a:gd name="connsiteX26" fmla="*/ 247650 w 266700"/>
              <a:gd name="connsiteY26" fmla="*/ 171450 h 266700"/>
              <a:gd name="connsiteX27" fmla="*/ 171450 w 266700"/>
              <a:gd name="connsiteY27" fmla="*/ 171450 h 266700"/>
              <a:gd name="connsiteX28" fmla="*/ 171450 w 266700"/>
              <a:gd name="connsiteY28" fmla="*/ 247650 h 266700"/>
              <a:gd name="connsiteX29" fmla="*/ 19050 w 266700"/>
              <a:gd name="connsiteY29" fmla="*/ 247650 h 266700"/>
              <a:gd name="connsiteX30" fmla="*/ 19050 w 266700"/>
              <a:gd name="connsiteY30" fmla="*/ 19050 h 266700"/>
              <a:gd name="connsiteX31" fmla="*/ 247650 w 266700"/>
              <a:gd name="connsiteY31" fmla="*/ 19050 h 266700"/>
              <a:gd name="connsiteX32" fmla="*/ 247650 w 266700"/>
              <a:gd name="connsiteY32" fmla="*/ 171450 h 266700"/>
              <a:gd name="connsiteX33" fmla="*/ 57150 w 266700"/>
              <a:gd name="connsiteY33" fmla="*/ 171450 h 266700"/>
              <a:gd name="connsiteX34" fmla="*/ 38100 w 266700"/>
              <a:gd name="connsiteY34" fmla="*/ 171450 h 266700"/>
              <a:gd name="connsiteX35" fmla="*/ 38100 w 266700"/>
              <a:gd name="connsiteY35" fmla="*/ 190500 h 266700"/>
              <a:gd name="connsiteX36" fmla="*/ 57150 w 266700"/>
              <a:gd name="connsiteY36" fmla="*/ 190500 h 266700"/>
              <a:gd name="connsiteX37" fmla="*/ 57150 w 266700"/>
              <a:gd name="connsiteY37" fmla="*/ 171450 h 266700"/>
              <a:gd name="connsiteX38" fmla="*/ 57150 w 266700"/>
              <a:gd name="connsiteY38" fmla="*/ 57150 h 266700"/>
              <a:gd name="connsiteX39" fmla="*/ 38100 w 266700"/>
              <a:gd name="connsiteY39" fmla="*/ 57150 h 266700"/>
              <a:gd name="connsiteX40" fmla="*/ 38100 w 266700"/>
              <a:gd name="connsiteY40" fmla="*/ 76200 h 266700"/>
              <a:gd name="connsiteX41" fmla="*/ 57150 w 266700"/>
              <a:gd name="connsiteY41" fmla="*/ 76200 h 266700"/>
              <a:gd name="connsiteX42" fmla="*/ 57150 w 266700"/>
              <a:gd name="connsiteY42" fmla="*/ 57150 h 266700"/>
              <a:gd name="connsiteX43" fmla="*/ 57150 w 266700"/>
              <a:gd name="connsiteY43" fmla="*/ 114300 h 266700"/>
              <a:gd name="connsiteX44" fmla="*/ 38100 w 266700"/>
              <a:gd name="connsiteY44" fmla="*/ 114300 h 266700"/>
              <a:gd name="connsiteX45" fmla="*/ 38100 w 266700"/>
              <a:gd name="connsiteY45" fmla="*/ 133350 h 266700"/>
              <a:gd name="connsiteX46" fmla="*/ 57150 w 266700"/>
              <a:gd name="connsiteY46" fmla="*/ 133350 h 266700"/>
              <a:gd name="connsiteX47" fmla="*/ 57150 w 266700"/>
              <a:gd name="connsiteY47" fmla="*/ 11430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66700" h="266700">
                <a:moveTo>
                  <a:pt x="228600" y="57150"/>
                </a:moveTo>
                <a:lnTo>
                  <a:pt x="76200" y="57150"/>
                </a:lnTo>
                <a:lnTo>
                  <a:pt x="76200" y="76200"/>
                </a:lnTo>
                <a:lnTo>
                  <a:pt x="228600" y="76200"/>
                </a:lnTo>
                <a:lnTo>
                  <a:pt x="228600" y="57150"/>
                </a:lnTo>
                <a:close/>
                <a:moveTo>
                  <a:pt x="152400" y="171450"/>
                </a:moveTo>
                <a:lnTo>
                  <a:pt x="76200" y="171450"/>
                </a:lnTo>
                <a:lnTo>
                  <a:pt x="76200" y="190500"/>
                </a:lnTo>
                <a:lnTo>
                  <a:pt x="152400" y="190500"/>
                </a:lnTo>
                <a:lnTo>
                  <a:pt x="152400" y="171450"/>
                </a:lnTo>
                <a:close/>
                <a:moveTo>
                  <a:pt x="228600" y="114300"/>
                </a:moveTo>
                <a:lnTo>
                  <a:pt x="76200" y="114300"/>
                </a:lnTo>
                <a:lnTo>
                  <a:pt x="76200" y="133350"/>
                </a:lnTo>
                <a:lnTo>
                  <a:pt x="228600" y="133350"/>
                </a:lnTo>
                <a:lnTo>
                  <a:pt x="228600" y="114300"/>
                </a:lnTo>
                <a:close/>
                <a:moveTo>
                  <a:pt x="0" y="0"/>
                </a:moveTo>
                <a:lnTo>
                  <a:pt x="0" y="266700"/>
                </a:lnTo>
                <a:lnTo>
                  <a:pt x="190500" y="266700"/>
                </a:lnTo>
                <a:lnTo>
                  <a:pt x="266700" y="190500"/>
                </a:lnTo>
                <a:lnTo>
                  <a:pt x="266700" y="1905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190500" y="238125"/>
                </a:moveTo>
                <a:lnTo>
                  <a:pt x="190500" y="190500"/>
                </a:lnTo>
                <a:lnTo>
                  <a:pt x="238125" y="190500"/>
                </a:lnTo>
                <a:lnTo>
                  <a:pt x="190500" y="238125"/>
                </a:lnTo>
                <a:close/>
                <a:moveTo>
                  <a:pt x="247650" y="171450"/>
                </a:moveTo>
                <a:lnTo>
                  <a:pt x="171450" y="171450"/>
                </a:lnTo>
                <a:lnTo>
                  <a:pt x="171450" y="247650"/>
                </a:lnTo>
                <a:lnTo>
                  <a:pt x="19050" y="2476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171450"/>
                </a:lnTo>
                <a:close/>
                <a:moveTo>
                  <a:pt x="57150" y="171450"/>
                </a:moveTo>
                <a:lnTo>
                  <a:pt x="38100" y="171450"/>
                </a:lnTo>
                <a:lnTo>
                  <a:pt x="38100" y="190500"/>
                </a:lnTo>
                <a:lnTo>
                  <a:pt x="57150" y="190500"/>
                </a:lnTo>
                <a:lnTo>
                  <a:pt x="57150" y="171450"/>
                </a:lnTo>
                <a:close/>
                <a:moveTo>
                  <a:pt x="57150" y="57150"/>
                </a:moveTo>
                <a:lnTo>
                  <a:pt x="38100" y="57150"/>
                </a:lnTo>
                <a:lnTo>
                  <a:pt x="38100" y="76200"/>
                </a:lnTo>
                <a:lnTo>
                  <a:pt x="57150" y="76200"/>
                </a:lnTo>
                <a:lnTo>
                  <a:pt x="57150" y="57150"/>
                </a:lnTo>
                <a:close/>
                <a:moveTo>
                  <a:pt x="57150" y="114300"/>
                </a:moveTo>
                <a:lnTo>
                  <a:pt x="38100" y="114300"/>
                </a:lnTo>
                <a:lnTo>
                  <a:pt x="38100" y="133350"/>
                </a:lnTo>
                <a:lnTo>
                  <a:pt x="57150" y="133350"/>
                </a:lnTo>
                <a:lnTo>
                  <a:pt x="57150" y="11430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F056AF1E-7F6A-4B68-BFC3-6A9F39540C42}"/>
              </a:ext>
            </a:extLst>
          </p:cNvPr>
          <p:cNvSpPr/>
          <p:nvPr/>
        </p:nvSpPr>
        <p:spPr>
          <a:xfrm>
            <a:off x="6512616" y="3380605"/>
            <a:ext cx="332764" cy="332764"/>
          </a:xfrm>
          <a:custGeom>
            <a:avLst/>
            <a:gdLst>
              <a:gd name="connsiteX0" fmla="*/ 0 w 266700"/>
              <a:gd name="connsiteY0" fmla="*/ 0 h 266700"/>
              <a:gd name="connsiteX1" fmla="*/ 0 w 266700"/>
              <a:gd name="connsiteY1" fmla="*/ 266700 h 266700"/>
              <a:gd name="connsiteX2" fmla="*/ 190500 w 266700"/>
              <a:gd name="connsiteY2" fmla="*/ 266700 h 266700"/>
              <a:gd name="connsiteX3" fmla="*/ 266700 w 266700"/>
              <a:gd name="connsiteY3" fmla="*/ 190500 h 266700"/>
              <a:gd name="connsiteX4" fmla="*/ 266700 w 266700"/>
              <a:gd name="connsiteY4" fmla="*/ 0 h 266700"/>
              <a:gd name="connsiteX5" fmla="*/ 0 w 266700"/>
              <a:gd name="connsiteY5" fmla="*/ 0 h 266700"/>
              <a:gd name="connsiteX6" fmla="*/ 190500 w 266700"/>
              <a:gd name="connsiteY6" fmla="*/ 238125 h 266700"/>
              <a:gd name="connsiteX7" fmla="*/ 190500 w 266700"/>
              <a:gd name="connsiteY7" fmla="*/ 190500 h 266700"/>
              <a:gd name="connsiteX8" fmla="*/ 238125 w 266700"/>
              <a:gd name="connsiteY8" fmla="*/ 190500 h 266700"/>
              <a:gd name="connsiteX9" fmla="*/ 190500 w 266700"/>
              <a:gd name="connsiteY9" fmla="*/ 238125 h 266700"/>
              <a:gd name="connsiteX10" fmla="*/ 247650 w 266700"/>
              <a:gd name="connsiteY10" fmla="*/ 171450 h 266700"/>
              <a:gd name="connsiteX11" fmla="*/ 171450 w 266700"/>
              <a:gd name="connsiteY11" fmla="*/ 171450 h 266700"/>
              <a:gd name="connsiteX12" fmla="*/ 171450 w 266700"/>
              <a:gd name="connsiteY12" fmla="*/ 247650 h 266700"/>
              <a:gd name="connsiteX13" fmla="*/ 19050 w 266700"/>
              <a:gd name="connsiteY13" fmla="*/ 247650 h 266700"/>
              <a:gd name="connsiteX14" fmla="*/ 19050 w 266700"/>
              <a:gd name="connsiteY14" fmla="*/ 19050 h 266700"/>
              <a:gd name="connsiteX15" fmla="*/ 247650 w 266700"/>
              <a:gd name="connsiteY15" fmla="*/ 19050 h 266700"/>
              <a:gd name="connsiteX16" fmla="*/ 247650 w 266700"/>
              <a:gd name="connsiteY16" fmla="*/ 171450 h 266700"/>
              <a:gd name="connsiteX17" fmla="*/ 123825 w 266700"/>
              <a:gd name="connsiteY17" fmla="*/ 209550 h 266700"/>
              <a:gd name="connsiteX18" fmla="*/ 142875 w 266700"/>
              <a:gd name="connsiteY18" fmla="*/ 209550 h 266700"/>
              <a:gd name="connsiteX19" fmla="*/ 142875 w 266700"/>
              <a:gd name="connsiteY19" fmla="*/ 142875 h 266700"/>
              <a:gd name="connsiteX20" fmla="*/ 209550 w 266700"/>
              <a:gd name="connsiteY20" fmla="*/ 142875 h 266700"/>
              <a:gd name="connsiteX21" fmla="*/ 209550 w 266700"/>
              <a:gd name="connsiteY21" fmla="*/ 123825 h 266700"/>
              <a:gd name="connsiteX22" fmla="*/ 142875 w 266700"/>
              <a:gd name="connsiteY22" fmla="*/ 123825 h 266700"/>
              <a:gd name="connsiteX23" fmla="*/ 142875 w 266700"/>
              <a:gd name="connsiteY23" fmla="*/ 57150 h 266700"/>
              <a:gd name="connsiteX24" fmla="*/ 123825 w 266700"/>
              <a:gd name="connsiteY24" fmla="*/ 57150 h 266700"/>
              <a:gd name="connsiteX25" fmla="*/ 123825 w 266700"/>
              <a:gd name="connsiteY25" fmla="*/ 123825 h 266700"/>
              <a:gd name="connsiteX26" fmla="*/ 57150 w 266700"/>
              <a:gd name="connsiteY26" fmla="*/ 123825 h 266700"/>
              <a:gd name="connsiteX27" fmla="*/ 57150 w 266700"/>
              <a:gd name="connsiteY27" fmla="*/ 142875 h 266700"/>
              <a:gd name="connsiteX28" fmla="*/ 123825 w 266700"/>
              <a:gd name="connsiteY28" fmla="*/ 142875 h 266700"/>
              <a:gd name="connsiteX29" fmla="*/ 123825 w 266700"/>
              <a:gd name="connsiteY29" fmla="*/ 2095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66700" h="266700">
                <a:moveTo>
                  <a:pt x="0" y="0"/>
                </a:moveTo>
                <a:lnTo>
                  <a:pt x="0" y="266700"/>
                </a:lnTo>
                <a:lnTo>
                  <a:pt x="190500" y="266700"/>
                </a:lnTo>
                <a:lnTo>
                  <a:pt x="266700" y="1905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190500" y="238125"/>
                </a:moveTo>
                <a:lnTo>
                  <a:pt x="190500" y="190500"/>
                </a:lnTo>
                <a:lnTo>
                  <a:pt x="238125" y="190500"/>
                </a:lnTo>
                <a:lnTo>
                  <a:pt x="190500" y="238125"/>
                </a:lnTo>
                <a:close/>
                <a:moveTo>
                  <a:pt x="247650" y="171450"/>
                </a:moveTo>
                <a:lnTo>
                  <a:pt x="171450" y="171450"/>
                </a:lnTo>
                <a:lnTo>
                  <a:pt x="171450" y="247650"/>
                </a:lnTo>
                <a:lnTo>
                  <a:pt x="19050" y="2476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171450"/>
                </a:lnTo>
                <a:close/>
                <a:moveTo>
                  <a:pt x="123825" y="209550"/>
                </a:moveTo>
                <a:lnTo>
                  <a:pt x="142875" y="209550"/>
                </a:lnTo>
                <a:lnTo>
                  <a:pt x="142875" y="142875"/>
                </a:lnTo>
                <a:lnTo>
                  <a:pt x="209550" y="142875"/>
                </a:lnTo>
                <a:lnTo>
                  <a:pt x="209550" y="123825"/>
                </a:lnTo>
                <a:lnTo>
                  <a:pt x="142875" y="123825"/>
                </a:lnTo>
                <a:lnTo>
                  <a:pt x="142875" y="57150"/>
                </a:lnTo>
                <a:lnTo>
                  <a:pt x="123825" y="57150"/>
                </a:lnTo>
                <a:lnTo>
                  <a:pt x="123825" y="123825"/>
                </a:lnTo>
                <a:lnTo>
                  <a:pt x="57150" y="123825"/>
                </a:lnTo>
                <a:lnTo>
                  <a:pt x="57150" y="142875"/>
                </a:lnTo>
                <a:lnTo>
                  <a:pt x="123825" y="142875"/>
                </a:lnTo>
                <a:lnTo>
                  <a:pt x="123825" y="2095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C693182B-C2AA-4BDB-A923-21D98E412D9A}"/>
              </a:ext>
            </a:extLst>
          </p:cNvPr>
          <p:cNvSpPr/>
          <p:nvPr/>
        </p:nvSpPr>
        <p:spPr>
          <a:xfrm>
            <a:off x="6512617" y="4069904"/>
            <a:ext cx="332764" cy="285228"/>
          </a:xfrm>
          <a:custGeom>
            <a:avLst/>
            <a:gdLst>
              <a:gd name="connsiteX0" fmla="*/ 114300 w 266700"/>
              <a:gd name="connsiteY0" fmla="*/ 95250 h 228600"/>
              <a:gd name="connsiteX1" fmla="*/ 171450 w 266700"/>
              <a:gd name="connsiteY1" fmla="*/ 95250 h 228600"/>
              <a:gd name="connsiteX2" fmla="*/ 171450 w 266700"/>
              <a:gd name="connsiteY2" fmla="*/ 209550 h 228600"/>
              <a:gd name="connsiteX3" fmla="*/ 19050 w 266700"/>
              <a:gd name="connsiteY3" fmla="*/ 209550 h 228600"/>
              <a:gd name="connsiteX4" fmla="*/ 19050 w 266700"/>
              <a:gd name="connsiteY4" fmla="*/ 95250 h 228600"/>
              <a:gd name="connsiteX5" fmla="*/ 57150 w 266700"/>
              <a:gd name="connsiteY5" fmla="*/ 95250 h 228600"/>
              <a:gd name="connsiteX6" fmla="*/ 57150 w 266700"/>
              <a:gd name="connsiteY6" fmla="*/ 76200 h 228600"/>
              <a:gd name="connsiteX7" fmla="*/ 0 w 266700"/>
              <a:gd name="connsiteY7" fmla="*/ 76200 h 228600"/>
              <a:gd name="connsiteX8" fmla="*/ 0 w 266700"/>
              <a:gd name="connsiteY8" fmla="*/ 228600 h 228600"/>
              <a:gd name="connsiteX9" fmla="*/ 190500 w 266700"/>
              <a:gd name="connsiteY9" fmla="*/ 228600 h 228600"/>
              <a:gd name="connsiteX10" fmla="*/ 190500 w 266700"/>
              <a:gd name="connsiteY10" fmla="*/ 76200 h 228600"/>
              <a:gd name="connsiteX11" fmla="*/ 114300 w 266700"/>
              <a:gd name="connsiteY11" fmla="*/ 76200 h 228600"/>
              <a:gd name="connsiteX12" fmla="*/ 114300 w 266700"/>
              <a:gd name="connsiteY12" fmla="*/ 95250 h 228600"/>
              <a:gd name="connsiteX13" fmla="*/ 76200 w 266700"/>
              <a:gd name="connsiteY13" fmla="*/ 0 h 228600"/>
              <a:gd name="connsiteX14" fmla="*/ 76200 w 266700"/>
              <a:gd name="connsiteY14" fmla="*/ 152400 h 228600"/>
              <a:gd name="connsiteX15" fmla="*/ 152400 w 266700"/>
              <a:gd name="connsiteY15" fmla="*/ 152400 h 228600"/>
              <a:gd name="connsiteX16" fmla="*/ 152400 w 266700"/>
              <a:gd name="connsiteY16" fmla="*/ 133350 h 228600"/>
              <a:gd name="connsiteX17" fmla="*/ 95250 w 266700"/>
              <a:gd name="connsiteY17" fmla="*/ 133350 h 228600"/>
              <a:gd name="connsiteX18" fmla="*/ 95250 w 266700"/>
              <a:gd name="connsiteY18" fmla="*/ 19050 h 228600"/>
              <a:gd name="connsiteX19" fmla="*/ 247650 w 266700"/>
              <a:gd name="connsiteY19" fmla="*/ 19050 h 228600"/>
              <a:gd name="connsiteX20" fmla="*/ 247650 w 266700"/>
              <a:gd name="connsiteY20" fmla="*/ 133350 h 228600"/>
              <a:gd name="connsiteX21" fmla="*/ 209550 w 266700"/>
              <a:gd name="connsiteY21" fmla="*/ 133350 h 228600"/>
              <a:gd name="connsiteX22" fmla="*/ 209550 w 266700"/>
              <a:gd name="connsiteY22" fmla="*/ 152400 h 228600"/>
              <a:gd name="connsiteX23" fmla="*/ 266700 w 266700"/>
              <a:gd name="connsiteY23" fmla="*/ 152400 h 228600"/>
              <a:gd name="connsiteX24" fmla="*/ 266700 w 266700"/>
              <a:gd name="connsiteY24" fmla="*/ 0 h 228600"/>
              <a:gd name="connsiteX25" fmla="*/ 76200 w 266700"/>
              <a:gd name="connsiteY25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66700" h="228600">
                <a:moveTo>
                  <a:pt x="114300" y="95250"/>
                </a:moveTo>
                <a:lnTo>
                  <a:pt x="171450" y="95250"/>
                </a:lnTo>
                <a:lnTo>
                  <a:pt x="171450" y="209550"/>
                </a:lnTo>
                <a:lnTo>
                  <a:pt x="19050" y="209550"/>
                </a:lnTo>
                <a:lnTo>
                  <a:pt x="19050" y="95250"/>
                </a:lnTo>
                <a:lnTo>
                  <a:pt x="57150" y="95250"/>
                </a:lnTo>
                <a:lnTo>
                  <a:pt x="57150" y="76200"/>
                </a:lnTo>
                <a:lnTo>
                  <a:pt x="0" y="76200"/>
                </a:lnTo>
                <a:lnTo>
                  <a:pt x="0" y="228600"/>
                </a:lnTo>
                <a:lnTo>
                  <a:pt x="190500" y="228600"/>
                </a:lnTo>
                <a:lnTo>
                  <a:pt x="190500" y="76200"/>
                </a:lnTo>
                <a:lnTo>
                  <a:pt x="114300" y="76200"/>
                </a:lnTo>
                <a:lnTo>
                  <a:pt x="114300" y="95250"/>
                </a:lnTo>
                <a:close/>
                <a:moveTo>
                  <a:pt x="76200" y="0"/>
                </a:moveTo>
                <a:lnTo>
                  <a:pt x="76200" y="152400"/>
                </a:lnTo>
                <a:lnTo>
                  <a:pt x="152400" y="152400"/>
                </a:lnTo>
                <a:lnTo>
                  <a:pt x="152400" y="133350"/>
                </a:lnTo>
                <a:lnTo>
                  <a:pt x="95250" y="133350"/>
                </a:lnTo>
                <a:lnTo>
                  <a:pt x="95250" y="19050"/>
                </a:lnTo>
                <a:lnTo>
                  <a:pt x="247650" y="19050"/>
                </a:lnTo>
                <a:lnTo>
                  <a:pt x="247650" y="133350"/>
                </a:lnTo>
                <a:lnTo>
                  <a:pt x="209550" y="133350"/>
                </a:lnTo>
                <a:lnTo>
                  <a:pt x="209550" y="152400"/>
                </a:lnTo>
                <a:lnTo>
                  <a:pt x="266700" y="152400"/>
                </a:lnTo>
                <a:lnTo>
                  <a:pt x="266700" y="0"/>
                </a:lnTo>
                <a:lnTo>
                  <a:pt x="76200" y="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ADDA751E-07BE-45D3-A8EA-2A24040D349A}"/>
              </a:ext>
            </a:extLst>
          </p:cNvPr>
          <p:cNvSpPr/>
          <p:nvPr/>
        </p:nvSpPr>
        <p:spPr>
          <a:xfrm>
            <a:off x="6573228" y="4710474"/>
            <a:ext cx="178266" cy="332764"/>
          </a:xfrm>
          <a:custGeom>
            <a:avLst/>
            <a:gdLst>
              <a:gd name="connsiteX0" fmla="*/ 148590 w 142875"/>
              <a:gd name="connsiteY0" fmla="*/ 13335 h 266700"/>
              <a:gd name="connsiteX1" fmla="*/ 134303 w 142875"/>
              <a:gd name="connsiteY1" fmla="*/ 0 h 266700"/>
              <a:gd name="connsiteX2" fmla="*/ 0 w 142875"/>
              <a:gd name="connsiteY2" fmla="*/ 134303 h 266700"/>
              <a:gd name="connsiteX3" fmla="*/ 13335 w 142875"/>
              <a:gd name="connsiteY3" fmla="*/ 147638 h 266700"/>
              <a:gd name="connsiteX4" fmla="*/ 134303 w 142875"/>
              <a:gd name="connsiteY4" fmla="*/ 268605 h 266700"/>
              <a:gd name="connsiteX5" fmla="*/ 148590 w 142875"/>
              <a:gd name="connsiteY5" fmla="*/ 255270 h 266700"/>
              <a:gd name="connsiteX6" fmla="*/ 26670 w 142875"/>
              <a:gd name="connsiteY6" fmla="*/ 134303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875" h="266700">
                <a:moveTo>
                  <a:pt x="148590" y="13335"/>
                </a:moveTo>
                <a:lnTo>
                  <a:pt x="134303" y="0"/>
                </a:lnTo>
                <a:lnTo>
                  <a:pt x="0" y="134303"/>
                </a:lnTo>
                <a:lnTo>
                  <a:pt x="13335" y="147638"/>
                </a:lnTo>
                <a:lnTo>
                  <a:pt x="134303" y="268605"/>
                </a:lnTo>
                <a:lnTo>
                  <a:pt x="148590" y="255270"/>
                </a:lnTo>
                <a:lnTo>
                  <a:pt x="26670" y="134303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D844E491-BCC4-45C8-98ED-B91183F2D283}"/>
              </a:ext>
            </a:extLst>
          </p:cNvPr>
          <p:cNvSpPr/>
          <p:nvPr/>
        </p:nvSpPr>
        <p:spPr>
          <a:xfrm>
            <a:off x="6512617" y="5377189"/>
            <a:ext cx="332764" cy="332764"/>
          </a:xfrm>
          <a:custGeom>
            <a:avLst/>
            <a:gdLst>
              <a:gd name="connsiteX0" fmla="*/ 133350 w 266700"/>
              <a:gd name="connsiteY0" fmla="*/ 0 h 266700"/>
              <a:gd name="connsiteX1" fmla="*/ 0 w 266700"/>
              <a:gd name="connsiteY1" fmla="*/ 133350 h 266700"/>
              <a:gd name="connsiteX2" fmla="*/ 133350 w 266700"/>
              <a:gd name="connsiteY2" fmla="*/ 266700 h 266700"/>
              <a:gd name="connsiteX3" fmla="*/ 266700 w 266700"/>
              <a:gd name="connsiteY3" fmla="*/ 133350 h 266700"/>
              <a:gd name="connsiteX4" fmla="*/ 133350 w 266700"/>
              <a:gd name="connsiteY4" fmla="*/ 0 h 266700"/>
              <a:gd name="connsiteX5" fmla="*/ 133350 w 266700"/>
              <a:gd name="connsiteY5" fmla="*/ 247650 h 266700"/>
              <a:gd name="connsiteX6" fmla="*/ 19050 w 266700"/>
              <a:gd name="connsiteY6" fmla="*/ 133350 h 266700"/>
              <a:gd name="connsiteX7" fmla="*/ 133350 w 266700"/>
              <a:gd name="connsiteY7" fmla="*/ 19050 h 266700"/>
              <a:gd name="connsiteX8" fmla="*/ 247650 w 266700"/>
              <a:gd name="connsiteY8" fmla="*/ 133350 h 266700"/>
              <a:gd name="connsiteX9" fmla="*/ 133350 w 266700"/>
              <a:gd name="connsiteY9" fmla="*/ 247650 h 266700"/>
              <a:gd name="connsiteX10" fmla="*/ 48578 w 266700"/>
              <a:gd name="connsiteY10" fmla="*/ 123825 h 266700"/>
              <a:gd name="connsiteX11" fmla="*/ 48578 w 266700"/>
              <a:gd name="connsiteY11" fmla="*/ 143828 h 266700"/>
              <a:gd name="connsiteX12" fmla="*/ 217170 w 266700"/>
              <a:gd name="connsiteY12" fmla="*/ 143828 h 266700"/>
              <a:gd name="connsiteX13" fmla="*/ 217170 w 266700"/>
              <a:gd name="connsiteY13" fmla="*/ 123825 h 266700"/>
              <a:gd name="connsiteX14" fmla="*/ 48578 w 266700"/>
              <a:gd name="connsiteY14" fmla="*/ 123825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6700" h="266700">
                <a:moveTo>
                  <a:pt x="133350" y="0"/>
                </a:moveTo>
                <a:cubicBezTo>
                  <a:pt x="60007" y="0"/>
                  <a:pt x="0" y="60007"/>
                  <a:pt x="0" y="133350"/>
                </a:cubicBezTo>
                <a:cubicBezTo>
                  <a:pt x="0" y="206693"/>
                  <a:pt x="60007" y="266700"/>
                  <a:pt x="133350" y="266700"/>
                </a:cubicBezTo>
                <a:cubicBezTo>
                  <a:pt x="206693" y="266700"/>
                  <a:pt x="266700" y="206693"/>
                  <a:pt x="266700" y="133350"/>
                </a:cubicBezTo>
                <a:cubicBezTo>
                  <a:pt x="266700" y="60007"/>
                  <a:pt x="206693" y="0"/>
                  <a:pt x="133350" y="0"/>
                </a:cubicBezTo>
                <a:close/>
                <a:moveTo>
                  <a:pt x="133350" y="247650"/>
                </a:moveTo>
                <a:cubicBezTo>
                  <a:pt x="70485" y="247650"/>
                  <a:pt x="19050" y="196215"/>
                  <a:pt x="19050" y="133350"/>
                </a:cubicBezTo>
                <a:cubicBezTo>
                  <a:pt x="19050" y="70485"/>
                  <a:pt x="70485" y="19050"/>
                  <a:pt x="133350" y="19050"/>
                </a:cubicBezTo>
                <a:cubicBezTo>
                  <a:pt x="196215" y="19050"/>
                  <a:pt x="247650" y="70485"/>
                  <a:pt x="247650" y="133350"/>
                </a:cubicBezTo>
                <a:cubicBezTo>
                  <a:pt x="247650" y="196215"/>
                  <a:pt x="196215" y="247650"/>
                  <a:pt x="133350" y="247650"/>
                </a:cubicBezTo>
                <a:close/>
                <a:moveTo>
                  <a:pt x="48578" y="123825"/>
                </a:moveTo>
                <a:lnTo>
                  <a:pt x="48578" y="143828"/>
                </a:lnTo>
                <a:lnTo>
                  <a:pt x="217170" y="143828"/>
                </a:lnTo>
                <a:lnTo>
                  <a:pt x="217170" y="123825"/>
                </a:lnTo>
                <a:lnTo>
                  <a:pt x="48578" y="1238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1967BBE5-0400-4704-A0D6-E30CAB3338F1}"/>
              </a:ext>
            </a:extLst>
          </p:cNvPr>
          <p:cNvSpPr/>
          <p:nvPr/>
        </p:nvSpPr>
        <p:spPr>
          <a:xfrm>
            <a:off x="7678612" y="1407787"/>
            <a:ext cx="332764" cy="285226"/>
          </a:xfrm>
          <a:custGeom>
            <a:avLst/>
            <a:gdLst>
              <a:gd name="connsiteX0" fmla="*/ 114300 w 266700"/>
              <a:gd name="connsiteY0" fmla="*/ 19050 h 228600"/>
              <a:gd name="connsiteX1" fmla="*/ 114300 w 266700"/>
              <a:gd name="connsiteY1" fmla="*/ 0 h 228600"/>
              <a:gd name="connsiteX2" fmla="*/ 0 w 266700"/>
              <a:gd name="connsiteY2" fmla="*/ 0 h 228600"/>
              <a:gd name="connsiteX3" fmla="*/ 0 w 266700"/>
              <a:gd name="connsiteY3" fmla="*/ 228600 h 228600"/>
              <a:gd name="connsiteX4" fmla="*/ 266700 w 266700"/>
              <a:gd name="connsiteY4" fmla="*/ 228600 h 228600"/>
              <a:gd name="connsiteX5" fmla="*/ 266700 w 266700"/>
              <a:gd name="connsiteY5" fmla="*/ 19050 h 228600"/>
              <a:gd name="connsiteX6" fmla="*/ 114300 w 266700"/>
              <a:gd name="connsiteY6" fmla="*/ 19050 h 228600"/>
              <a:gd name="connsiteX7" fmla="*/ 114300 w 266700"/>
              <a:gd name="connsiteY7" fmla="*/ 38100 h 228600"/>
              <a:gd name="connsiteX8" fmla="*/ 171450 w 266700"/>
              <a:gd name="connsiteY8" fmla="*/ 38100 h 228600"/>
              <a:gd name="connsiteX9" fmla="*/ 171450 w 266700"/>
              <a:gd name="connsiteY9" fmla="*/ 57150 h 228600"/>
              <a:gd name="connsiteX10" fmla="*/ 114300 w 266700"/>
              <a:gd name="connsiteY10" fmla="*/ 57150 h 228600"/>
              <a:gd name="connsiteX11" fmla="*/ 114300 w 266700"/>
              <a:gd name="connsiteY11" fmla="*/ 38100 h 228600"/>
              <a:gd name="connsiteX12" fmla="*/ 247650 w 266700"/>
              <a:gd name="connsiteY12" fmla="*/ 209550 h 228600"/>
              <a:gd name="connsiteX13" fmla="*/ 19050 w 266700"/>
              <a:gd name="connsiteY13" fmla="*/ 209550 h 228600"/>
              <a:gd name="connsiteX14" fmla="*/ 19050 w 266700"/>
              <a:gd name="connsiteY14" fmla="*/ 19050 h 228600"/>
              <a:gd name="connsiteX15" fmla="*/ 95250 w 266700"/>
              <a:gd name="connsiteY15" fmla="*/ 19050 h 228600"/>
              <a:gd name="connsiteX16" fmla="*/ 95250 w 266700"/>
              <a:gd name="connsiteY16" fmla="*/ 76200 h 228600"/>
              <a:gd name="connsiteX17" fmla="*/ 247650 w 266700"/>
              <a:gd name="connsiteY17" fmla="*/ 76200 h 228600"/>
              <a:gd name="connsiteX18" fmla="*/ 247650 w 266700"/>
              <a:gd name="connsiteY18" fmla="*/ 209550 h 228600"/>
              <a:gd name="connsiteX19" fmla="*/ 190500 w 266700"/>
              <a:gd name="connsiteY19" fmla="*/ 57150 h 228600"/>
              <a:gd name="connsiteX20" fmla="*/ 190500 w 266700"/>
              <a:gd name="connsiteY20" fmla="*/ 38100 h 228600"/>
              <a:gd name="connsiteX21" fmla="*/ 247650 w 266700"/>
              <a:gd name="connsiteY21" fmla="*/ 38100 h 228600"/>
              <a:gd name="connsiteX22" fmla="*/ 247650 w 266700"/>
              <a:gd name="connsiteY22" fmla="*/ 57150 h 228600"/>
              <a:gd name="connsiteX23" fmla="*/ 190500 w 266700"/>
              <a:gd name="connsiteY23" fmla="*/ 5715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6700" h="228600">
                <a:moveTo>
                  <a:pt x="114300" y="19050"/>
                </a:moveTo>
                <a:lnTo>
                  <a:pt x="114300" y="0"/>
                </a:lnTo>
                <a:lnTo>
                  <a:pt x="0" y="0"/>
                </a:lnTo>
                <a:lnTo>
                  <a:pt x="0" y="228600"/>
                </a:lnTo>
                <a:lnTo>
                  <a:pt x="266700" y="228600"/>
                </a:lnTo>
                <a:lnTo>
                  <a:pt x="266700" y="19050"/>
                </a:lnTo>
                <a:lnTo>
                  <a:pt x="114300" y="19050"/>
                </a:lnTo>
                <a:close/>
                <a:moveTo>
                  <a:pt x="114300" y="38100"/>
                </a:moveTo>
                <a:lnTo>
                  <a:pt x="171450" y="38100"/>
                </a:lnTo>
                <a:lnTo>
                  <a:pt x="171450" y="57150"/>
                </a:lnTo>
                <a:lnTo>
                  <a:pt x="114300" y="57150"/>
                </a:lnTo>
                <a:lnTo>
                  <a:pt x="114300" y="38100"/>
                </a:lnTo>
                <a:close/>
                <a:moveTo>
                  <a:pt x="247650" y="209550"/>
                </a:moveTo>
                <a:lnTo>
                  <a:pt x="19050" y="209550"/>
                </a:lnTo>
                <a:lnTo>
                  <a:pt x="19050" y="19050"/>
                </a:lnTo>
                <a:lnTo>
                  <a:pt x="95250" y="19050"/>
                </a:lnTo>
                <a:lnTo>
                  <a:pt x="95250" y="76200"/>
                </a:lnTo>
                <a:lnTo>
                  <a:pt x="247650" y="76200"/>
                </a:lnTo>
                <a:lnTo>
                  <a:pt x="247650" y="209550"/>
                </a:lnTo>
                <a:close/>
                <a:moveTo>
                  <a:pt x="190500" y="57150"/>
                </a:moveTo>
                <a:lnTo>
                  <a:pt x="190500" y="38100"/>
                </a:lnTo>
                <a:lnTo>
                  <a:pt x="247650" y="38100"/>
                </a:lnTo>
                <a:lnTo>
                  <a:pt x="247650" y="57150"/>
                </a:lnTo>
                <a:lnTo>
                  <a:pt x="190500" y="571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81E4C42-365E-4A1E-BC06-36A7C3D63CD2}"/>
              </a:ext>
            </a:extLst>
          </p:cNvPr>
          <p:cNvSpPr/>
          <p:nvPr/>
        </p:nvSpPr>
        <p:spPr>
          <a:xfrm>
            <a:off x="7702381" y="2040039"/>
            <a:ext cx="285227" cy="308997"/>
          </a:xfrm>
          <a:custGeom>
            <a:avLst/>
            <a:gdLst>
              <a:gd name="connsiteX0" fmla="*/ 128588 w 228600"/>
              <a:gd name="connsiteY0" fmla="*/ 120968 h 247650"/>
              <a:gd name="connsiteX1" fmla="*/ 236220 w 228600"/>
              <a:gd name="connsiteY1" fmla="*/ 13335 h 247650"/>
              <a:gd name="connsiteX2" fmla="*/ 222885 w 228600"/>
              <a:gd name="connsiteY2" fmla="*/ 0 h 247650"/>
              <a:gd name="connsiteX3" fmla="*/ 115253 w 228600"/>
              <a:gd name="connsiteY3" fmla="*/ 107632 h 247650"/>
              <a:gd name="connsiteX4" fmla="*/ 128588 w 228600"/>
              <a:gd name="connsiteY4" fmla="*/ 120968 h 247650"/>
              <a:gd name="connsiteX5" fmla="*/ 209550 w 228600"/>
              <a:gd name="connsiteY5" fmla="*/ 236220 h 247650"/>
              <a:gd name="connsiteX6" fmla="*/ 19050 w 228600"/>
              <a:gd name="connsiteY6" fmla="*/ 236220 h 247650"/>
              <a:gd name="connsiteX7" fmla="*/ 19050 w 228600"/>
              <a:gd name="connsiteY7" fmla="*/ 64770 h 247650"/>
              <a:gd name="connsiteX8" fmla="*/ 133350 w 228600"/>
              <a:gd name="connsiteY8" fmla="*/ 64770 h 247650"/>
              <a:gd name="connsiteX9" fmla="*/ 152400 w 228600"/>
              <a:gd name="connsiteY9" fmla="*/ 45720 h 247650"/>
              <a:gd name="connsiteX10" fmla="*/ 0 w 228600"/>
              <a:gd name="connsiteY10" fmla="*/ 45720 h 247650"/>
              <a:gd name="connsiteX11" fmla="*/ 0 w 228600"/>
              <a:gd name="connsiteY11" fmla="*/ 255270 h 247650"/>
              <a:gd name="connsiteX12" fmla="*/ 228600 w 228600"/>
              <a:gd name="connsiteY12" fmla="*/ 255270 h 247650"/>
              <a:gd name="connsiteX13" fmla="*/ 228600 w 228600"/>
              <a:gd name="connsiteY13" fmla="*/ 45720 h 247650"/>
              <a:gd name="connsiteX14" fmla="*/ 209550 w 228600"/>
              <a:gd name="connsiteY14" fmla="*/ 64770 h 247650"/>
              <a:gd name="connsiteX15" fmla="*/ 209550 w 228600"/>
              <a:gd name="connsiteY15" fmla="*/ 236220 h 247650"/>
              <a:gd name="connsiteX16" fmla="*/ 95250 w 228600"/>
              <a:gd name="connsiteY16" fmla="*/ 127635 h 247650"/>
              <a:gd name="connsiteX17" fmla="*/ 108585 w 228600"/>
              <a:gd name="connsiteY17" fmla="*/ 140970 h 247650"/>
              <a:gd name="connsiteX18" fmla="*/ 121920 w 228600"/>
              <a:gd name="connsiteY18" fmla="*/ 127635 h 247650"/>
              <a:gd name="connsiteX19" fmla="*/ 108585 w 228600"/>
              <a:gd name="connsiteY19" fmla="*/ 114300 h 247650"/>
              <a:gd name="connsiteX20" fmla="*/ 95250 w 228600"/>
              <a:gd name="connsiteY20" fmla="*/ 127635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28600" h="247650">
                <a:moveTo>
                  <a:pt x="128588" y="120968"/>
                </a:moveTo>
                <a:lnTo>
                  <a:pt x="236220" y="13335"/>
                </a:lnTo>
                <a:lnTo>
                  <a:pt x="222885" y="0"/>
                </a:lnTo>
                <a:lnTo>
                  <a:pt x="115253" y="107632"/>
                </a:lnTo>
                <a:lnTo>
                  <a:pt x="128588" y="120968"/>
                </a:lnTo>
                <a:close/>
                <a:moveTo>
                  <a:pt x="209550" y="236220"/>
                </a:moveTo>
                <a:lnTo>
                  <a:pt x="19050" y="236220"/>
                </a:lnTo>
                <a:lnTo>
                  <a:pt x="19050" y="64770"/>
                </a:lnTo>
                <a:lnTo>
                  <a:pt x="133350" y="64770"/>
                </a:lnTo>
                <a:lnTo>
                  <a:pt x="152400" y="45720"/>
                </a:lnTo>
                <a:lnTo>
                  <a:pt x="0" y="45720"/>
                </a:lnTo>
                <a:lnTo>
                  <a:pt x="0" y="255270"/>
                </a:lnTo>
                <a:lnTo>
                  <a:pt x="228600" y="255270"/>
                </a:lnTo>
                <a:lnTo>
                  <a:pt x="228600" y="45720"/>
                </a:lnTo>
                <a:lnTo>
                  <a:pt x="209550" y="64770"/>
                </a:lnTo>
                <a:lnTo>
                  <a:pt x="209550" y="236220"/>
                </a:lnTo>
                <a:close/>
                <a:moveTo>
                  <a:pt x="95250" y="127635"/>
                </a:moveTo>
                <a:lnTo>
                  <a:pt x="108585" y="140970"/>
                </a:lnTo>
                <a:lnTo>
                  <a:pt x="121920" y="127635"/>
                </a:lnTo>
                <a:lnTo>
                  <a:pt x="108585" y="114300"/>
                </a:lnTo>
                <a:lnTo>
                  <a:pt x="95250" y="12763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D1DAF499-BAE1-4082-8D4D-7F5113E6EE60}"/>
              </a:ext>
            </a:extLst>
          </p:cNvPr>
          <p:cNvSpPr/>
          <p:nvPr/>
        </p:nvSpPr>
        <p:spPr>
          <a:xfrm>
            <a:off x="7726149" y="2726960"/>
            <a:ext cx="237689" cy="297111"/>
          </a:xfrm>
          <a:custGeom>
            <a:avLst/>
            <a:gdLst>
              <a:gd name="connsiteX0" fmla="*/ 171450 w 190500"/>
              <a:gd name="connsiteY0" fmla="*/ 142875 h 238125"/>
              <a:gd name="connsiteX1" fmla="*/ 95250 w 190500"/>
              <a:gd name="connsiteY1" fmla="*/ 219075 h 238125"/>
              <a:gd name="connsiteX2" fmla="*/ 19050 w 190500"/>
              <a:gd name="connsiteY2" fmla="*/ 142875 h 238125"/>
              <a:gd name="connsiteX3" fmla="*/ 95250 w 190500"/>
              <a:gd name="connsiteY3" fmla="*/ 66675 h 238125"/>
              <a:gd name="connsiteX4" fmla="*/ 95250 w 190500"/>
              <a:gd name="connsiteY4" fmla="*/ 123825 h 238125"/>
              <a:gd name="connsiteX5" fmla="*/ 152400 w 190500"/>
              <a:gd name="connsiteY5" fmla="*/ 61913 h 238125"/>
              <a:gd name="connsiteX6" fmla="*/ 95250 w 190500"/>
              <a:gd name="connsiteY6" fmla="*/ 0 h 238125"/>
              <a:gd name="connsiteX7" fmla="*/ 95250 w 190500"/>
              <a:gd name="connsiteY7" fmla="*/ 47625 h 238125"/>
              <a:gd name="connsiteX8" fmla="*/ 0 w 190500"/>
              <a:gd name="connsiteY8" fmla="*/ 142875 h 238125"/>
              <a:gd name="connsiteX9" fmla="*/ 95250 w 190500"/>
              <a:gd name="connsiteY9" fmla="*/ 238125 h 238125"/>
              <a:gd name="connsiteX10" fmla="*/ 190500 w 190500"/>
              <a:gd name="connsiteY10" fmla="*/ 142875 h 238125"/>
              <a:gd name="connsiteX11" fmla="*/ 171450 w 190500"/>
              <a:gd name="connsiteY11" fmla="*/ 14287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0500" h="238125">
                <a:moveTo>
                  <a:pt x="171450" y="142875"/>
                </a:moveTo>
                <a:cubicBezTo>
                  <a:pt x="171450" y="184785"/>
                  <a:pt x="137160" y="219075"/>
                  <a:pt x="95250" y="219075"/>
                </a:cubicBezTo>
                <a:cubicBezTo>
                  <a:pt x="53340" y="219075"/>
                  <a:pt x="19050" y="184785"/>
                  <a:pt x="19050" y="142875"/>
                </a:cubicBezTo>
                <a:cubicBezTo>
                  <a:pt x="19050" y="100965"/>
                  <a:pt x="53340" y="66675"/>
                  <a:pt x="95250" y="66675"/>
                </a:cubicBezTo>
                <a:lnTo>
                  <a:pt x="95250" y="123825"/>
                </a:lnTo>
                <a:lnTo>
                  <a:pt x="152400" y="61913"/>
                </a:lnTo>
                <a:lnTo>
                  <a:pt x="95250" y="0"/>
                </a:lnTo>
                <a:lnTo>
                  <a:pt x="95250" y="47625"/>
                </a:lnTo>
                <a:cubicBezTo>
                  <a:pt x="42863" y="47625"/>
                  <a:pt x="0" y="90488"/>
                  <a:pt x="0" y="142875"/>
                </a:cubicBezTo>
                <a:cubicBezTo>
                  <a:pt x="0" y="195263"/>
                  <a:pt x="42863" y="238125"/>
                  <a:pt x="95250" y="238125"/>
                </a:cubicBezTo>
                <a:cubicBezTo>
                  <a:pt x="147638" y="238125"/>
                  <a:pt x="190500" y="195263"/>
                  <a:pt x="190500" y="142875"/>
                </a:cubicBezTo>
                <a:lnTo>
                  <a:pt x="171450" y="14287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6D17378-A4D6-4A1F-9B33-FA40832581DA}"/>
              </a:ext>
            </a:extLst>
          </p:cNvPr>
          <p:cNvSpPr/>
          <p:nvPr/>
        </p:nvSpPr>
        <p:spPr>
          <a:xfrm>
            <a:off x="7679801" y="3380605"/>
            <a:ext cx="320879" cy="332764"/>
          </a:xfrm>
          <a:custGeom>
            <a:avLst/>
            <a:gdLst>
              <a:gd name="connsiteX0" fmla="*/ 151447 w 257175"/>
              <a:gd name="connsiteY0" fmla="*/ 171450 h 266700"/>
              <a:gd name="connsiteX1" fmla="*/ 113347 w 257175"/>
              <a:gd name="connsiteY1" fmla="*/ 171450 h 266700"/>
              <a:gd name="connsiteX2" fmla="*/ 0 w 257175"/>
              <a:gd name="connsiteY2" fmla="*/ 266700 h 266700"/>
              <a:gd name="connsiteX3" fmla="*/ 265747 w 257175"/>
              <a:gd name="connsiteY3" fmla="*/ 266700 h 266700"/>
              <a:gd name="connsiteX4" fmla="*/ 151447 w 257175"/>
              <a:gd name="connsiteY4" fmla="*/ 171450 h 266700"/>
              <a:gd name="connsiteX5" fmla="*/ 113347 w 257175"/>
              <a:gd name="connsiteY5" fmla="*/ 190500 h 266700"/>
              <a:gd name="connsiteX6" fmla="*/ 151447 w 257175"/>
              <a:gd name="connsiteY6" fmla="*/ 190500 h 266700"/>
              <a:gd name="connsiteX7" fmla="*/ 243840 w 257175"/>
              <a:gd name="connsiteY7" fmla="*/ 247650 h 266700"/>
              <a:gd name="connsiteX8" fmla="*/ 20955 w 257175"/>
              <a:gd name="connsiteY8" fmla="*/ 247650 h 266700"/>
              <a:gd name="connsiteX9" fmla="*/ 113347 w 257175"/>
              <a:gd name="connsiteY9" fmla="*/ 190500 h 266700"/>
              <a:gd name="connsiteX10" fmla="*/ 132397 w 257175"/>
              <a:gd name="connsiteY10" fmla="*/ 152400 h 266700"/>
              <a:gd name="connsiteX11" fmla="*/ 208597 w 257175"/>
              <a:gd name="connsiteY11" fmla="*/ 76200 h 266700"/>
              <a:gd name="connsiteX12" fmla="*/ 132397 w 257175"/>
              <a:gd name="connsiteY12" fmla="*/ 0 h 266700"/>
              <a:gd name="connsiteX13" fmla="*/ 56197 w 257175"/>
              <a:gd name="connsiteY13" fmla="*/ 76200 h 266700"/>
              <a:gd name="connsiteX14" fmla="*/ 132397 w 257175"/>
              <a:gd name="connsiteY14" fmla="*/ 152400 h 266700"/>
              <a:gd name="connsiteX15" fmla="*/ 132397 w 257175"/>
              <a:gd name="connsiteY15" fmla="*/ 19050 h 266700"/>
              <a:gd name="connsiteX16" fmla="*/ 189547 w 257175"/>
              <a:gd name="connsiteY16" fmla="*/ 76200 h 266700"/>
              <a:gd name="connsiteX17" fmla="*/ 132397 w 257175"/>
              <a:gd name="connsiteY17" fmla="*/ 133350 h 266700"/>
              <a:gd name="connsiteX18" fmla="*/ 75247 w 257175"/>
              <a:gd name="connsiteY18" fmla="*/ 76200 h 266700"/>
              <a:gd name="connsiteX19" fmla="*/ 132397 w 257175"/>
              <a:gd name="connsiteY19" fmla="*/ 190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57175" h="266700">
                <a:moveTo>
                  <a:pt x="151447" y="171450"/>
                </a:moveTo>
                <a:lnTo>
                  <a:pt x="113347" y="171450"/>
                </a:lnTo>
                <a:cubicBezTo>
                  <a:pt x="53340" y="171450"/>
                  <a:pt x="4763" y="207645"/>
                  <a:pt x="0" y="266700"/>
                </a:cubicBezTo>
                <a:lnTo>
                  <a:pt x="265747" y="266700"/>
                </a:lnTo>
                <a:cubicBezTo>
                  <a:pt x="260032" y="207645"/>
                  <a:pt x="211455" y="171450"/>
                  <a:pt x="151447" y="171450"/>
                </a:cubicBezTo>
                <a:close/>
                <a:moveTo>
                  <a:pt x="113347" y="190500"/>
                </a:moveTo>
                <a:lnTo>
                  <a:pt x="151447" y="190500"/>
                </a:lnTo>
                <a:cubicBezTo>
                  <a:pt x="192405" y="190500"/>
                  <a:pt x="233363" y="211455"/>
                  <a:pt x="243840" y="247650"/>
                </a:cubicBezTo>
                <a:lnTo>
                  <a:pt x="20955" y="247650"/>
                </a:lnTo>
                <a:cubicBezTo>
                  <a:pt x="31432" y="211455"/>
                  <a:pt x="72390" y="190500"/>
                  <a:pt x="113347" y="190500"/>
                </a:cubicBezTo>
                <a:close/>
                <a:moveTo>
                  <a:pt x="132397" y="152400"/>
                </a:moveTo>
                <a:cubicBezTo>
                  <a:pt x="174307" y="152400"/>
                  <a:pt x="208597" y="118110"/>
                  <a:pt x="208597" y="76200"/>
                </a:cubicBezTo>
                <a:cubicBezTo>
                  <a:pt x="208597" y="34290"/>
                  <a:pt x="174307" y="0"/>
                  <a:pt x="132397" y="0"/>
                </a:cubicBezTo>
                <a:cubicBezTo>
                  <a:pt x="90488" y="0"/>
                  <a:pt x="56197" y="34290"/>
                  <a:pt x="56197" y="76200"/>
                </a:cubicBezTo>
                <a:cubicBezTo>
                  <a:pt x="56197" y="118110"/>
                  <a:pt x="90488" y="152400"/>
                  <a:pt x="132397" y="152400"/>
                </a:cubicBezTo>
                <a:close/>
                <a:moveTo>
                  <a:pt x="132397" y="19050"/>
                </a:moveTo>
                <a:cubicBezTo>
                  <a:pt x="163830" y="19050"/>
                  <a:pt x="189547" y="44767"/>
                  <a:pt x="189547" y="76200"/>
                </a:cubicBezTo>
                <a:cubicBezTo>
                  <a:pt x="189547" y="107633"/>
                  <a:pt x="163830" y="133350"/>
                  <a:pt x="132397" y="133350"/>
                </a:cubicBezTo>
                <a:cubicBezTo>
                  <a:pt x="100965" y="133350"/>
                  <a:pt x="75247" y="107633"/>
                  <a:pt x="75247" y="76200"/>
                </a:cubicBezTo>
                <a:cubicBezTo>
                  <a:pt x="75247" y="44767"/>
                  <a:pt x="100965" y="19050"/>
                  <a:pt x="132397" y="1905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6CF0DDD-494B-4AFC-B9A0-626B57040FE0}"/>
              </a:ext>
            </a:extLst>
          </p:cNvPr>
          <p:cNvSpPr/>
          <p:nvPr/>
        </p:nvSpPr>
        <p:spPr>
          <a:xfrm>
            <a:off x="7678613" y="4068715"/>
            <a:ext cx="285227" cy="308997"/>
          </a:xfrm>
          <a:custGeom>
            <a:avLst/>
            <a:gdLst>
              <a:gd name="connsiteX0" fmla="*/ 76200 w 228600"/>
              <a:gd name="connsiteY0" fmla="*/ 10478 h 247650"/>
              <a:gd name="connsiteX1" fmla="*/ 76200 w 228600"/>
              <a:gd name="connsiteY1" fmla="*/ 29528 h 247650"/>
              <a:gd name="connsiteX2" fmla="*/ 209550 w 228600"/>
              <a:gd name="connsiteY2" fmla="*/ 20955 h 247650"/>
              <a:gd name="connsiteX3" fmla="*/ 209550 w 228600"/>
              <a:gd name="connsiteY3" fmla="*/ 49530 h 247650"/>
              <a:gd name="connsiteX4" fmla="*/ 95250 w 228600"/>
              <a:gd name="connsiteY4" fmla="*/ 57150 h 247650"/>
              <a:gd name="connsiteX5" fmla="*/ 95250 w 228600"/>
              <a:gd name="connsiteY5" fmla="*/ 29528 h 247650"/>
              <a:gd name="connsiteX6" fmla="*/ 76200 w 228600"/>
              <a:gd name="connsiteY6" fmla="*/ 29528 h 247650"/>
              <a:gd name="connsiteX7" fmla="*/ 76200 w 228600"/>
              <a:gd name="connsiteY7" fmla="*/ 178118 h 247650"/>
              <a:gd name="connsiteX8" fmla="*/ 57150 w 228600"/>
              <a:gd name="connsiteY8" fmla="*/ 172403 h 247650"/>
              <a:gd name="connsiteX9" fmla="*/ 38100 w 228600"/>
              <a:gd name="connsiteY9" fmla="*/ 172403 h 247650"/>
              <a:gd name="connsiteX10" fmla="*/ 0 w 228600"/>
              <a:gd name="connsiteY10" fmla="*/ 210503 h 247650"/>
              <a:gd name="connsiteX11" fmla="*/ 38100 w 228600"/>
              <a:gd name="connsiteY11" fmla="*/ 248603 h 247650"/>
              <a:gd name="connsiteX12" fmla="*/ 57150 w 228600"/>
              <a:gd name="connsiteY12" fmla="*/ 248603 h 247650"/>
              <a:gd name="connsiteX13" fmla="*/ 95250 w 228600"/>
              <a:gd name="connsiteY13" fmla="*/ 210503 h 247650"/>
              <a:gd name="connsiteX14" fmla="*/ 95250 w 228600"/>
              <a:gd name="connsiteY14" fmla="*/ 76200 h 247650"/>
              <a:gd name="connsiteX15" fmla="*/ 209550 w 228600"/>
              <a:gd name="connsiteY15" fmla="*/ 68580 h 247650"/>
              <a:gd name="connsiteX16" fmla="*/ 209550 w 228600"/>
              <a:gd name="connsiteY16" fmla="*/ 158115 h 247650"/>
              <a:gd name="connsiteX17" fmla="*/ 190500 w 228600"/>
              <a:gd name="connsiteY17" fmla="*/ 152400 h 247650"/>
              <a:gd name="connsiteX18" fmla="*/ 171450 w 228600"/>
              <a:gd name="connsiteY18" fmla="*/ 152400 h 247650"/>
              <a:gd name="connsiteX19" fmla="*/ 133350 w 228600"/>
              <a:gd name="connsiteY19" fmla="*/ 190500 h 247650"/>
              <a:gd name="connsiteX20" fmla="*/ 171450 w 228600"/>
              <a:gd name="connsiteY20" fmla="*/ 228600 h 247650"/>
              <a:gd name="connsiteX21" fmla="*/ 190500 w 228600"/>
              <a:gd name="connsiteY21" fmla="*/ 228600 h 247650"/>
              <a:gd name="connsiteX22" fmla="*/ 228600 w 228600"/>
              <a:gd name="connsiteY22" fmla="*/ 190500 h 247650"/>
              <a:gd name="connsiteX23" fmla="*/ 228600 w 228600"/>
              <a:gd name="connsiteY23" fmla="*/ 0 h 247650"/>
              <a:gd name="connsiteX24" fmla="*/ 76200 w 228600"/>
              <a:gd name="connsiteY24" fmla="*/ 10478 h 247650"/>
              <a:gd name="connsiteX25" fmla="*/ 76200 w 228600"/>
              <a:gd name="connsiteY25" fmla="*/ 215265 h 247650"/>
              <a:gd name="connsiteX26" fmla="*/ 61913 w 228600"/>
              <a:gd name="connsiteY26" fmla="*/ 229553 h 247650"/>
              <a:gd name="connsiteX27" fmla="*/ 33338 w 228600"/>
              <a:gd name="connsiteY27" fmla="*/ 229553 h 247650"/>
              <a:gd name="connsiteX28" fmla="*/ 19050 w 228600"/>
              <a:gd name="connsiteY28" fmla="*/ 215265 h 247650"/>
              <a:gd name="connsiteX29" fmla="*/ 19050 w 228600"/>
              <a:gd name="connsiteY29" fmla="*/ 205740 h 247650"/>
              <a:gd name="connsiteX30" fmla="*/ 33338 w 228600"/>
              <a:gd name="connsiteY30" fmla="*/ 191453 h 247650"/>
              <a:gd name="connsiteX31" fmla="*/ 61913 w 228600"/>
              <a:gd name="connsiteY31" fmla="*/ 191453 h 247650"/>
              <a:gd name="connsiteX32" fmla="*/ 76200 w 228600"/>
              <a:gd name="connsiteY32" fmla="*/ 205740 h 247650"/>
              <a:gd name="connsiteX33" fmla="*/ 76200 w 228600"/>
              <a:gd name="connsiteY33" fmla="*/ 215265 h 247650"/>
              <a:gd name="connsiteX34" fmla="*/ 209550 w 228600"/>
              <a:gd name="connsiteY34" fmla="*/ 196215 h 247650"/>
              <a:gd name="connsiteX35" fmla="*/ 195263 w 228600"/>
              <a:gd name="connsiteY35" fmla="*/ 210503 h 247650"/>
              <a:gd name="connsiteX36" fmla="*/ 166688 w 228600"/>
              <a:gd name="connsiteY36" fmla="*/ 210503 h 247650"/>
              <a:gd name="connsiteX37" fmla="*/ 152400 w 228600"/>
              <a:gd name="connsiteY37" fmla="*/ 196215 h 247650"/>
              <a:gd name="connsiteX38" fmla="*/ 152400 w 228600"/>
              <a:gd name="connsiteY38" fmla="*/ 186690 h 247650"/>
              <a:gd name="connsiteX39" fmla="*/ 166688 w 228600"/>
              <a:gd name="connsiteY39" fmla="*/ 172403 h 247650"/>
              <a:gd name="connsiteX40" fmla="*/ 195263 w 228600"/>
              <a:gd name="connsiteY40" fmla="*/ 172403 h 247650"/>
              <a:gd name="connsiteX41" fmla="*/ 209550 w 228600"/>
              <a:gd name="connsiteY41" fmla="*/ 186690 h 247650"/>
              <a:gd name="connsiteX42" fmla="*/ 209550 w 228600"/>
              <a:gd name="connsiteY42" fmla="*/ 196215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8600" h="247650">
                <a:moveTo>
                  <a:pt x="76200" y="10478"/>
                </a:moveTo>
                <a:lnTo>
                  <a:pt x="76200" y="29528"/>
                </a:lnTo>
                <a:lnTo>
                  <a:pt x="209550" y="20955"/>
                </a:lnTo>
                <a:lnTo>
                  <a:pt x="209550" y="49530"/>
                </a:lnTo>
                <a:lnTo>
                  <a:pt x="95250" y="57150"/>
                </a:lnTo>
                <a:lnTo>
                  <a:pt x="95250" y="29528"/>
                </a:lnTo>
                <a:lnTo>
                  <a:pt x="76200" y="29528"/>
                </a:lnTo>
                <a:lnTo>
                  <a:pt x="76200" y="178118"/>
                </a:lnTo>
                <a:cubicBezTo>
                  <a:pt x="70485" y="175260"/>
                  <a:pt x="63818" y="172403"/>
                  <a:pt x="57150" y="172403"/>
                </a:cubicBezTo>
                <a:lnTo>
                  <a:pt x="38100" y="172403"/>
                </a:lnTo>
                <a:cubicBezTo>
                  <a:pt x="17145" y="172403"/>
                  <a:pt x="0" y="189548"/>
                  <a:pt x="0" y="210503"/>
                </a:cubicBezTo>
                <a:cubicBezTo>
                  <a:pt x="0" y="231458"/>
                  <a:pt x="17145" y="248603"/>
                  <a:pt x="38100" y="248603"/>
                </a:cubicBezTo>
                <a:lnTo>
                  <a:pt x="57150" y="248603"/>
                </a:lnTo>
                <a:cubicBezTo>
                  <a:pt x="78105" y="248603"/>
                  <a:pt x="95250" y="231458"/>
                  <a:pt x="95250" y="210503"/>
                </a:cubicBezTo>
                <a:lnTo>
                  <a:pt x="95250" y="76200"/>
                </a:lnTo>
                <a:lnTo>
                  <a:pt x="209550" y="68580"/>
                </a:lnTo>
                <a:lnTo>
                  <a:pt x="209550" y="158115"/>
                </a:lnTo>
                <a:cubicBezTo>
                  <a:pt x="203835" y="155258"/>
                  <a:pt x="197168" y="152400"/>
                  <a:pt x="190500" y="152400"/>
                </a:cubicBezTo>
                <a:lnTo>
                  <a:pt x="171450" y="152400"/>
                </a:lnTo>
                <a:cubicBezTo>
                  <a:pt x="150495" y="152400"/>
                  <a:pt x="133350" y="169545"/>
                  <a:pt x="133350" y="190500"/>
                </a:cubicBezTo>
                <a:cubicBezTo>
                  <a:pt x="133350" y="211455"/>
                  <a:pt x="150495" y="228600"/>
                  <a:pt x="171450" y="228600"/>
                </a:cubicBezTo>
                <a:lnTo>
                  <a:pt x="190500" y="228600"/>
                </a:lnTo>
                <a:cubicBezTo>
                  <a:pt x="211455" y="228600"/>
                  <a:pt x="228600" y="211455"/>
                  <a:pt x="228600" y="190500"/>
                </a:cubicBezTo>
                <a:lnTo>
                  <a:pt x="228600" y="0"/>
                </a:lnTo>
                <a:lnTo>
                  <a:pt x="76200" y="10478"/>
                </a:lnTo>
                <a:close/>
                <a:moveTo>
                  <a:pt x="76200" y="215265"/>
                </a:moveTo>
                <a:cubicBezTo>
                  <a:pt x="76200" y="222885"/>
                  <a:pt x="69532" y="229553"/>
                  <a:pt x="61913" y="229553"/>
                </a:cubicBezTo>
                <a:lnTo>
                  <a:pt x="33338" y="229553"/>
                </a:lnTo>
                <a:cubicBezTo>
                  <a:pt x="25718" y="229553"/>
                  <a:pt x="19050" y="222885"/>
                  <a:pt x="19050" y="215265"/>
                </a:cubicBezTo>
                <a:lnTo>
                  <a:pt x="19050" y="205740"/>
                </a:lnTo>
                <a:cubicBezTo>
                  <a:pt x="19050" y="198120"/>
                  <a:pt x="25718" y="191453"/>
                  <a:pt x="33338" y="191453"/>
                </a:cubicBezTo>
                <a:lnTo>
                  <a:pt x="61913" y="191453"/>
                </a:lnTo>
                <a:cubicBezTo>
                  <a:pt x="69532" y="191453"/>
                  <a:pt x="76200" y="198120"/>
                  <a:pt x="76200" y="205740"/>
                </a:cubicBezTo>
                <a:lnTo>
                  <a:pt x="76200" y="215265"/>
                </a:lnTo>
                <a:close/>
                <a:moveTo>
                  <a:pt x="209550" y="196215"/>
                </a:moveTo>
                <a:cubicBezTo>
                  <a:pt x="209550" y="203835"/>
                  <a:pt x="202882" y="210503"/>
                  <a:pt x="195263" y="210503"/>
                </a:cubicBezTo>
                <a:lnTo>
                  <a:pt x="166688" y="210503"/>
                </a:lnTo>
                <a:cubicBezTo>
                  <a:pt x="159068" y="210503"/>
                  <a:pt x="152400" y="203835"/>
                  <a:pt x="152400" y="196215"/>
                </a:cubicBezTo>
                <a:lnTo>
                  <a:pt x="152400" y="186690"/>
                </a:lnTo>
                <a:cubicBezTo>
                  <a:pt x="152400" y="179070"/>
                  <a:pt x="159068" y="172403"/>
                  <a:pt x="166688" y="172403"/>
                </a:cubicBezTo>
                <a:lnTo>
                  <a:pt x="195263" y="172403"/>
                </a:lnTo>
                <a:cubicBezTo>
                  <a:pt x="202882" y="172403"/>
                  <a:pt x="209550" y="179070"/>
                  <a:pt x="209550" y="186690"/>
                </a:cubicBezTo>
                <a:lnTo>
                  <a:pt x="209550" y="1962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E000DE63-18FE-47AE-9949-50639365E899}"/>
              </a:ext>
            </a:extLst>
          </p:cNvPr>
          <p:cNvSpPr/>
          <p:nvPr/>
        </p:nvSpPr>
        <p:spPr>
          <a:xfrm>
            <a:off x="7762993" y="4711662"/>
            <a:ext cx="190151" cy="332764"/>
          </a:xfrm>
          <a:custGeom>
            <a:avLst/>
            <a:gdLst>
              <a:gd name="connsiteX0" fmla="*/ 14288 w 152400"/>
              <a:gd name="connsiteY0" fmla="*/ 0 h 266700"/>
              <a:gd name="connsiteX1" fmla="*/ 0 w 152400"/>
              <a:gd name="connsiteY1" fmla="*/ 13335 h 266700"/>
              <a:gd name="connsiteX2" fmla="*/ 124778 w 152400"/>
              <a:gd name="connsiteY2" fmla="*/ 133350 h 266700"/>
              <a:gd name="connsiteX3" fmla="*/ 0 w 152400"/>
              <a:gd name="connsiteY3" fmla="*/ 253365 h 266700"/>
              <a:gd name="connsiteX4" fmla="*/ 14288 w 152400"/>
              <a:gd name="connsiteY4" fmla="*/ 266700 h 266700"/>
              <a:gd name="connsiteX5" fmla="*/ 152400 w 152400"/>
              <a:gd name="connsiteY5" fmla="*/ 1333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400" h="266700">
                <a:moveTo>
                  <a:pt x="14288" y="0"/>
                </a:moveTo>
                <a:lnTo>
                  <a:pt x="0" y="13335"/>
                </a:lnTo>
                <a:lnTo>
                  <a:pt x="124778" y="133350"/>
                </a:lnTo>
                <a:lnTo>
                  <a:pt x="0" y="253365"/>
                </a:lnTo>
                <a:lnTo>
                  <a:pt x="14288" y="266700"/>
                </a:lnTo>
                <a:lnTo>
                  <a:pt x="152400" y="1333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D3096A7A-A68C-4C6F-A98D-BCE50E2F3B08}"/>
              </a:ext>
            </a:extLst>
          </p:cNvPr>
          <p:cNvSpPr/>
          <p:nvPr/>
        </p:nvSpPr>
        <p:spPr>
          <a:xfrm>
            <a:off x="7678612" y="5377189"/>
            <a:ext cx="332764" cy="332764"/>
          </a:xfrm>
          <a:custGeom>
            <a:avLst/>
            <a:gdLst>
              <a:gd name="connsiteX0" fmla="*/ 142875 w 266700"/>
              <a:gd name="connsiteY0" fmla="*/ 57150 h 266700"/>
              <a:gd name="connsiteX1" fmla="*/ 123825 w 266700"/>
              <a:gd name="connsiteY1" fmla="*/ 57150 h 266700"/>
              <a:gd name="connsiteX2" fmla="*/ 123825 w 266700"/>
              <a:gd name="connsiteY2" fmla="*/ 76200 h 266700"/>
              <a:gd name="connsiteX3" fmla="*/ 142875 w 266700"/>
              <a:gd name="connsiteY3" fmla="*/ 76200 h 266700"/>
              <a:gd name="connsiteX4" fmla="*/ 142875 w 266700"/>
              <a:gd name="connsiteY4" fmla="*/ 57150 h 266700"/>
              <a:gd name="connsiteX5" fmla="*/ 142875 w 266700"/>
              <a:gd name="connsiteY5" fmla="*/ 95250 h 266700"/>
              <a:gd name="connsiteX6" fmla="*/ 123825 w 266700"/>
              <a:gd name="connsiteY6" fmla="*/ 95250 h 266700"/>
              <a:gd name="connsiteX7" fmla="*/ 123825 w 266700"/>
              <a:gd name="connsiteY7" fmla="*/ 190500 h 266700"/>
              <a:gd name="connsiteX8" fmla="*/ 114300 w 266700"/>
              <a:gd name="connsiteY8" fmla="*/ 190500 h 266700"/>
              <a:gd name="connsiteX9" fmla="*/ 114300 w 266700"/>
              <a:gd name="connsiteY9" fmla="*/ 209550 h 266700"/>
              <a:gd name="connsiteX10" fmla="*/ 152400 w 266700"/>
              <a:gd name="connsiteY10" fmla="*/ 209550 h 266700"/>
              <a:gd name="connsiteX11" fmla="*/ 152400 w 266700"/>
              <a:gd name="connsiteY11" fmla="*/ 190500 h 266700"/>
              <a:gd name="connsiteX12" fmla="*/ 142875 w 266700"/>
              <a:gd name="connsiteY12" fmla="*/ 190500 h 266700"/>
              <a:gd name="connsiteX13" fmla="*/ 142875 w 266700"/>
              <a:gd name="connsiteY13" fmla="*/ 95250 h 266700"/>
              <a:gd name="connsiteX14" fmla="*/ 133350 w 266700"/>
              <a:gd name="connsiteY14" fmla="*/ 0 h 266700"/>
              <a:gd name="connsiteX15" fmla="*/ 0 w 266700"/>
              <a:gd name="connsiteY15" fmla="*/ 133350 h 266700"/>
              <a:gd name="connsiteX16" fmla="*/ 133350 w 266700"/>
              <a:gd name="connsiteY16" fmla="*/ 266700 h 266700"/>
              <a:gd name="connsiteX17" fmla="*/ 266700 w 266700"/>
              <a:gd name="connsiteY17" fmla="*/ 133350 h 266700"/>
              <a:gd name="connsiteX18" fmla="*/ 133350 w 266700"/>
              <a:gd name="connsiteY18" fmla="*/ 0 h 266700"/>
              <a:gd name="connsiteX19" fmla="*/ 133350 w 266700"/>
              <a:gd name="connsiteY19" fmla="*/ 247650 h 266700"/>
              <a:gd name="connsiteX20" fmla="*/ 19050 w 266700"/>
              <a:gd name="connsiteY20" fmla="*/ 133350 h 266700"/>
              <a:gd name="connsiteX21" fmla="*/ 133350 w 266700"/>
              <a:gd name="connsiteY21" fmla="*/ 19050 h 266700"/>
              <a:gd name="connsiteX22" fmla="*/ 247650 w 266700"/>
              <a:gd name="connsiteY22" fmla="*/ 133350 h 266700"/>
              <a:gd name="connsiteX23" fmla="*/ 133350 w 266700"/>
              <a:gd name="connsiteY23" fmla="*/ 2476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6700" h="266700">
                <a:moveTo>
                  <a:pt x="142875" y="57150"/>
                </a:moveTo>
                <a:lnTo>
                  <a:pt x="123825" y="57150"/>
                </a:lnTo>
                <a:lnTo>
                  <a:pt x="123825" y="76200"/>
                </a:lnTo>
                <a:lnTo>
                  <a:pt x="142875" y="76200"/>
                </a:lnTo>
                <a:lnTo>
                  <a:pt x="142875" y="57150"/>
                </a:lnTo>
                <a:close/>
                <a:moveTo>
                  <a:pt x="142875" y="95250"/>
                </a:moveTo>
                <a:lnTo>
                  <a:pt x="123825" y="95250"/>
                </a:lnTo>
                <a:lnTo>
                  <a:pt x="123825" y="190500"/>
                </a:lnTo>
                <a:lnTo>
                  <a:pt x="114300" y="19050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52400" y="190500"/>
                </a:lnTo>
                <a:lnTo>
                  <a:pt x="142875" y="190500"/>
                </a:lnTo>
                <a:lnTo>
                  <a:pt x="142875" y="95250"/>
                </a:lnTo>
                <a:close/>
                <a:moveTo>
                  <a:pt x="133350" y="0"/>
                </a:moveTo>
                <a:cubicBezTo>
                  <a:pt x="60007" y="0"/>
                  <a:pt x="0" y="60007"/>
                  <a:pt x="0" y="133350"/>
                </a:cubicBezTo>
                <a:cubicBezTo>
                  <a:pt x="0" y="206693"/>
                  <a:pt x="60007" y="266700"/>
                  <a:pt x="133350" y="266700"/>
                </a:cubicBezTo>
                <a:cubicBezTo>
                  <a:pt x="206693" y="266700"/>
                  <a:pt x="266700" y="206693"/>
                  <a:pt x="266700" y="133350"/>
                </a:cubicBezTo>
                <a:cubicBezTo>
                  <a:pt x="266700" y="60007"/>
                  <a:pt x="206693" y="0"/>
                  <a:pt x="133350" y="0"/>
                </a:cubicBezTo>
                <a:close/>
                <a:moveTo>
                  <a:pt x="133350" y="247650"/>
                </a:moveTo>
                <a:cubicBezTo>
                  <a:pt x="70485" y="247650"/>
                  <a:pt x="19050" y="196215"/>
                  <a:pt x="19050" y="133350"/>
                </a:cubicBezTo>
                <a:cubicBezTo>
                  <a:pt x="19050" y="70485"/>
                  <a:pt x="70485" y="19050"/>
                  <a:pt x="133350" y="19050"/>
                </a:cubicBezTo>
                <a:cubicBezTo>
                  <a:pt x="196215" y="19050"/>
                  <a:pt x="247650" y="70485"/>
                  <a:pt x="247650" y="133350"/>
                </a:cubicBezTo>
                <a:cubicBezTo>
                  <a:pt x="247650" y="196215"/>
                  <a:pt x="196215" y="247650"/>
                  <a:pt x="133350" y="24765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86183B1-0FDC-478B-A8D5-5E070AD592DF}"/>
              </a:ext>
            </a:extLst>
          </p:cNvPr>
          <p:cNvSpPr/>
          <p:nvPr/>
        </p:nvSpPr>
        <p:spPr>
          <a:xfrm>
            <a:off x="8844607" y="1431556"/>
            <a:ext cx="332764" cy="261458"/>
          </a:xfrm>
          <a:custGeom>
            <a:avLst/>
            <a:gdLst>
              <a:gd name="connsiteX0" fmla="*/ 0 w 266700"/>
              <a:gd name="connsiteY0" fmla="*/ 0 h 209550"/>
              <a:gd name="connsiteX1" fmla="*/ 0 w 266700"/>
              <a:gd name="connsiteY1" fmla="*/ 209550 h 209550"/>
              <a:gd name="connsiteX2" fmla="*/ 266700 w 266700"/>
              <a:gd name="connsiteY2" fmla="*/ 209550 h 209550"/>
              <a:gd name="connsiteX3" fmla="*/ 266700 w 266700"/>
              <a:gd name="connsiteY3" fmla="*/ 0 h 209550"/>
              <a:gd name="connsiteX4" fmla="*/ 0 w 266700"/>
              <a:gd name="connsiteY4" fmla="*/ 0 h 209550"/>
              <a:gd name="connsiteX5" fmla="*/ 230505 w 266700"/>
              <a:gd name="connsiteY5" fmla="*/ 19050 h 209550"/>
              <a:gd name="connsiteX6" fmla="*/ 132397 w 266700"/>
              <a:gd name="connsiteY6" fmla="*/ 124778 h 209550"/>
              <a:gd name="connsiteX7" fmla="*/ 34290 w 266700"/>
              <a:gd name="connsiteY7" fmla="*/ 19050 h 209550"/>
              <a:gd name="connsiteX8" fmla="*/ 230505 w 266700"/>
              <a:gd name="connsiteY8" fmla="*/ 19050 h 209550"/>
              <a:gd name="connsiteX9" fmla="*/ 247650 w 266700"/>
              <a:gd name="connsiteY9" fmla="*/ 190500 h 209550"/>
              <a:gd name="connsiteX10" fmla="*/ 19050 w 266700"/>
              <a:gd name="connsiteY10" fmla="*/ 190500 h 209550"/>
              <a:gd name="connsiteX11" fmla="*/ 19050 w 266700"/>
              <a:gd name="connsiteY11" fmla="*/ 30480 h 209550"/>
              <a:gd name="connsiteX12" fmla="*/ 120015 w 266700"/>
              <a:gd name="connsiteY12" fmla="*/ 139065 h 209550"/>
              <a:gd name="connsiteX13" fmla="*/ 120015 w 266700"/>
              <a:gd name="connsiteY13" fmla="*/ 140018 h 209550"/>
              <a:gd name="connsiteX14" fmla="*/ 133350 w 266700"/>
              <a:gd name="connsiteY14" fmla="*/ 153353 h 209550"/>
              <a:gd name="connsiteX15" fmla="*/ 146685 w 266700"/>
              <a:gd name="connsiteY15" fmla="*/ 140018 h 209550"/>
              <a:gd name="connsiteX16" fmla="*/ 146685 w 266700"/>
              <a:gd name="connsiteY16" fmla="*/ 139065 h 209550"/>
              <a:gd name="connsiteX17" fmla="*/ 247650 w 266700"/>
              <a:gd name="connsiteY17" fmla="*/ 28575 h 209550"/>
              <a:gd name="connsiteX18" fmla="*/ 247650 w 266700"/>
              <a:gd name="connsiteY18" fmla="*/ 19050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66700" h="209550">
                <a:moveTo>
                  <a:pt x="0" y="0"/>
                </a:moveTo>
                <a:lnTo>
                  <a:pt x="0" y="209550"/>
                </a:lnTo>
                <a:lnTo>
                  <a:pt x="266700" y="20955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230505" y="19050"/>
                </a:moveTo>
                <a:lnTo>
                  <a:pt x="132397" y="124778"/>
                </a:lnTo>
                <a:lnTo>
                  <a:pt x="34290" y="19050"/>
                </a:lnTo>
                <a:lnTo>
                  <a:pt x="230505" y="19050"/>
                </a:lnTo>
                <a:close/>
                <a:moveTo>
                  <a:pt x="247650" y="190500"/>
                </a:moveTo>
                <a:lnTo>
                  <a:pt x="19050" y="190500"/>
                </a:lnTo>
                <a:lnTo>
                  <a:pt x="19050" y="30480"/>
                </a:lnTo>
                <a:lnTo>
                  <a:pt x="120015" y="139065"/>
                </a:lnTo>
                <a:lnTo>
                  <a:pt x="120015" y="140018"/>
                </a:lnTo>
                <a:lnTo>
                  <a:pt x="133350" y="153353"/>
                </a:lnTo>
                <a:lnTo>
                  <a:pt x="146685" y="140018"/>
                </a:lnTo>
                <a:lnTo>
                  <a:pt x="146685" y="139065"/>
                </a:lnTo>
                <a:lnTo>
                  <a:pt x="247650" y="28575"/>
                </a:lnTo>
                <a:lnTo>
                  <a:pt x="247650" y="19050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62A9D5E-A73F-4E64-8E40-8513318B3870}"/>
              </a:ext>
            </a:extLst>
          </p:cNvPr>
          <p:cNvSpPr/>
          <p:nvPr/>
        </p:nvSpPr>
        <p:spPr>
          <a:xfrm>
            <a:off x="8868376" y="2097085"/>
            <a:ext cx="285227" cy="237689"/>
          </a:xfrm>
          <a:custGeom>
            <a:avLst/>
            <a:gdLst>
              <a:gd name="connsiteX0" fmla="*/ 0 w 228600"/>
              <a:gd name="connsiteY0" fmla="*/ 190500 h 190500"/>
              <a:gd name="connsiteX1" fmla="*/ 152400 w 228600"/>
              <a:gd name="connsiteY1" fmla="*/ 190500 h 190500"/>
              <a:gd name="connsiteX2" fmla="*/ 152400 w 228600"/>
              <a:gd name="connsiteY2" fmla="*/ 171450 h 190500"/>
              <a:gd name="connsiteX3" fmla="*/ 0 w 228600"/>
              <a:gd name="connsiteY3" fmla="*/ 171450 h 190500"/>
              <a:gd name="connsiteX4" fmla="*/ 0 w 228600"/>
              <a:gd name="connsiteY4" fmla="*/ 190500 h 190500"/>
              <a:gd name="connsiteX5" fmla="*/ 152400 w 228600"/>
              <a:gd name="connsiteY5" fmla="*/ 57150 h 190500"/>
              <a:gd name="connsiteX6" fmla="*/ 0 w 228600"/>
              <a:gd name="connsiteY6" fmla="*/ 57150 h 190500"/>
              <a:gd name="connsiteX7" fmla="*/ 0 w 228600"/>
              <a:gd name="connsiteY7" fmla="*/ 76200 h 190500"/>
              <a:gd name="connsiteX8" fmla="*/ 152400 w 228600"/>
              <a:gd name="connsiteY8" fmla="*/ 76200 h 190500"/>
              <a:gd name="connsiteX9" fmla="*/ 152400 w 228600"/>
              <a:gd name="connsiteY9" fmla="*/ 57150 h 190500"/>
              <a:gd name="connsiteX10" fmla="*/ 0 w 228600"/>
              <a:gd name="connsiteY10" fmla="*/ 133350 h 190500"/>
              <a:gd name="connsiteX11" fmla="*/ 228600 w 228600"/>
              <a:gd name="connsiteY11" fmla="*/ 133350 h 190500"/>
              <a:gd name="connsiteX12" fmla="*/ 228600 w 228600"/>
              <a:gd name="connsiteY12" fmla="*/ 114300 h 190500"/>
              <a:gd name="connsiteX13" fmla="*/ 0 w 228600"/>
              <a:gd name="connsiteY13" fmla="*/ 114300 h 190500"/>
              <a:gd name="connsiteX14" fmla="*/ 0 w 228600"/>
              <a:gd name="connsiteY14" fmla="*/ 133350 h 190500"/>
              <a:gd name="connsiteX15" fmla="*/ 0 w 228600"/>
              <a:gd name="connsiteY15" fmla="*/ 0 h 190500"/>
              <a:gd name="connsiteX16" fmla="*/ 0 w 228600"/>
              <a:gd name="connsiteY16" fmla="*/ 19050 h 190500"/>
              <a:gd name="connsiteX17" fmla="*/ 228600 w 228600"/>
              <a:gd name="connsiteY17" fmla="*/ 19050 h 190500"/>
              <a:gd name="connsiteX18" fmla="*/ 228600 w 228600"/>
              <a:gd name="connsiteY18" fmla="*/ 0 h 190500"/>
              <a:gd name="connsiteX19" fmla="*/ 0 w 228600"/>
              <a:gd name="connsiteY19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8600" h="190500">
                <a:moveTo>
                  <a:pt x="0" y="190500"/>
                </a:moveTo>
                <a:lnTo>
                  <a:pt x="152400" y="190500"/>
                </a:lnTo>
                <a:lnTo>
                  <a:pt x="152400" y="171450"/>
                </a:lnTo>
                <a:lnTo>
                  <a:pt x="0" y="171450"/>
                </a:lnTo>
                <a:lnTo>
                  <a:pt x="0" y="190500"/>
                </a:lnTo>
                <a:close/>
                <a:moveTo>
                  <a:pt x="152400" y="57150"/>
                </a:moveTo>
                <a:lnTo>
                  <a:pt x="0" y="57150"/>
                </a:lnTo>
                <a:lnTo>
                  <a:pt x="0" y="76200"/>
                </a:lnTo>
                <a:lnTo>
                  <a:pt x="152400" y="76200"/>
                </a:lnTo>
                <a:lnTo>
                  <a:pt x="152400" y="57150"/>
                </a:lnTo>
                <a:close/>
                <a:moveTo>
                  <a:pt x="0" y="133350"/>
                </a:moveTo>
                <a:lnTo>
                  <a:pt x="228600" y="133350"/>
                </a:lnTo>
                <a:lnTo>
                  <a:pt x="228600" y="114300"/>
                </a:lnTo>
                <a:lnTo>
                  <a:pt x="0" y="114300"/>
                </a:lnTo>
                <a:lnTo>
                  <a:pt x="0" y="133350"/>
                </a:lnTo>
                <a:close/>
                <a:moveTo>
                  <a:pt x="0" y="0"/>
                </a:moveTo>
                <a:lnTo>
                  <a:pt x="0" y="19050"/>
                </a:lnTo>
                <a:lnTo>
                  <a:pt x="228600" y="19050"/>
                </a:lnTo>
                <a:lnTo>
                  <a:pt x="228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9EC58EB-1A20-4783-A21D-37B2AB2316E4}"/>
              </a:ext>
            </a:extLst>
          </p:cNvPr>
          <p:cNvSpPr/>
          <p:nvPr/>
        </p:nvSpPr>
        <p:spPr>
          <a:xfrm>
            <a:off x="8856491" y="2738845"/>
            <a:ext cx="308996" cy="285228"/>
          </a:xfrm>
          <a:custGeom>
            <a:avLst/>
            <a:gdLst>
              <a:gd name="connsiteX0" fmla="*/ 123825 w 247650"/>
              <a:gd name="connsiteY0" fmla="*/ 209550 h 228600"/>
              <a:gd name="connsiteX1" fmla="*/ 50482 w 247650"/>
              <a:gd name="connsiteY1" fmla="*/ 152400 h 228600"/>
              <a:gd name="connsiteX2" fmla="*/ 95250 w 247650"/>
              <a:gd name="connsiteY2" fmla="*/ 152400 h 228600"/>
              <a:gd name="connsiteX3" fmla="*/ 47625 w 247650"/>
              <a:gd name="connsiteY3" fmla="*/ 104775 h 228600"/>
              <a:gd name="connsiteX4" fmla="*/ 0 w 247650"/>
              <a:gd name="connsiteY4" fmla="*/ 152400 h 228600"/>
              <a:gd name="connsiteX5" fmla="*/ 30480 w 247650"/>
              <a:gd name="connsiteY5" fmla="*/ 152400 h 228600"/>
              <a:gd name="connsiteX6" fmla="*/ 123825 w 247650"/>
              <a:gd name="connsiteY6" fmla="*/ 228600 h 228600"/>
              <a:gd name="connsiteX7" fmla="*/ 218122 w 247650"/>
              <a:gd name="connsiteY7" fmla="*/ 142875 h 228600"/>
              <a:gd name="connsiteX8" fmla="*/ 199072 w 247650"/>
              <a:gd name="connsiteY8" fmla="*/ 142875 h 228600"/>
              <a:gd name="connsiteX9" fmla="*/ 123825 w 247650"/>
              <a:gd name="connsiteY9" fmla="*/ 209550 h 228600"/>
              <a:gd name="connsiteX10" fmla="*/ 247650 w 247650"/>
              <a:gd name="connsiteY10" fmla="*/ 66675 h 228600"/>
              <a:gd name="connsiteX11" fmla="*/ 215265 w 247650"/>
              <a:gd name="connsiteY11" fmla="*/ 66675 h 228600"/>
              <a:gd name="connsiteX12" fmla="*/ 124778 w 247650"/>
              <a:gd name="connsiteY12" fmla="*/ 0 h 228600"/>
              <a:gd name="connsiteX13" fmla="*/ 30480 w 247650"/>
              <a:gd name="connsiteY13" fmla="*/ 85725 h 228600"/>
              <a:gd name="connsiteX14" fmla="*/ 49530 w 247650"/>
              <a:gd name="connsiteY14" fmla="*/ 85725 h 228600"/>
              <a:gd name="connsiteX15" fmla="*/ 124778 w 247650"/>
              <a:gd name="connsiteY15" fmla="*/ 19050 h 228600"/>
              <a:gd name="connsiteX16" fmla="*/ 195263 w 247650"/>
              <a:gd name="connsiteY16" fmla="*/ 66675 h 228600"/>
              <a:gd name="connsiteX17" fmla="*/ 152400 w 247650"/>
              <a:gd name="connsiteY17" fmla="*/ 66675 h 228600"/>
              <a:gd name="connsiteX18" fmla="*/ 200025 w 247650"/>
              <a:gd name="connsiteY18" fmla="*/ 114300 h 228600"/>
              <a:gd name="connsiteX19" fmla="*/ 219075 w 247650"/>
              <a:gd name="connsiteY19" fmla="*/ 95250 h 228600"/>
              <a:gd name="connsiteX20" fmla="*/ 219075 w 247650"/>
              <a:gd name="connsiteY20" fmla="*/ 95250 h 228600"/>
              <a:gd name="connsiteX21" fmla="*/ 219075 w 247650"/>
              <a:gd name="connsiteY21" fmla="*/ 95250 h 228600"/>
              <a:gd name="connsiteX22" fmla="*/ 247650 w 247650"/>
              <a:gd name="connsiteY22" fmla="*/ 66675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47650" h="228600">
                <a:moveTo>
                  <a:pt x="123825" y="209550"/>
                </a:moveTo>
                <a:cubicBezTo>
                  <a:pt x="88582" y="209550"/>
                  <a:pt x="59055" y="184785"/>
                  <a:pt x="50482" y="152400"/>
                </a:cubicBezTo>
                <a:lnTo>
                  <a:pt x="95250" y="152400"/>
                </a:lnTo>
                <a:lnTo>
                  <a:pt x="47625" y="104775"/>
                </a:lnTo>
                <a:lnTo>
                  <a:pt x="0" y="152400"/>
                </a:lnTo>
                <a:lnTo>
                  <a:pt x="30480" y="152400"/>
                </a:lnTo>
                <a:cubicBezTo>
                  <a:pt x="39053" y="196215"/>
                  <a:pt x="78105" y="228600"/>
                  <a:pt x="123825" y="228600"/>
                </a:cubicBezTo>
                <a:cubicBezTo>
                  <a:pt x="173355" y="228600"/>
                  <a:pt x="213360" y="191453"/>
                  <a:pt x="218122" y="142875"/>
                </a:cubicBezTo>
                <a:lnTo>
                  <a:pt x="199072" y="142875"/>
                </a:lnTo>
                <a:cubicBezTo>
                  <a:pt x="194310" y="180022"/>
                  <a:pt x="162878" y="209550"/>
                  <a:pt x="123825" y="209550"/>
                </a:cubicBezTo>
                <a:close/>
                <a:moveTo>
                  <a:pt x="247650" y="66675"/>
                </a:moveTo>
                <a:lnTo>
                  <a:pt x="215265" y="66675"/>
                </a:lnTo>
                <a:cubicBezTo>
                  <a:pt x="202882" y="27623"/>
                  <a:pt x="166688" y="0"/>
                  <a:pt x="124778" y="0"/>
                </a:cubicBezTo>
                <a:cubicBezTo>
                  <a:pt x="75247" y="0"/>
                  <a:pt x="35243" y="37148"/>
                  <a:pt x="30480" y="85725"/>
                </a:cubicBezTo>
                <a:lnTo>
                  <a:pt x="49530" y="85725"/>
                </a:lnTo>
                <a:cubicBezTo>
                  <a:pt x="54293" y="48577"/>
                  <a:pt x="86678" y="19050"/>
                  <a:pt x="124778" y="19050"/>
                </a:cubicBezTo>
                <a:cubicBezTo>
                  <a:pt x="157163" y="19050"/>
                  <a:pt x="183832" y="39052"/>
                  <a:pt x="195263" y="66675"/>
                </a:cubicBezTo>
                <a:lnTo>
                  <a:pt x="152400" y="66675"/>
                </a:lnTo>
                <a:lnTo>
                  <a:pt x="200025" y="114300"/>
                </a:lnTo>
                <a:lnTo>
                  <a:pt x="219075" y="95250"/>
                </a:lnTo>
                <a:lnTo>
                  <a:pt x="219075" y="95250"/>
                </a:lnTo>
                <a:cubicBezTo>
                  <a:pt x="219075" y="95250"/>
                  <a:pt x="219075" y="95250"/>
                  <a:pt x="219075" y="95250"/>
                </a:cubicBezTo>
                <a:lnTo>
                  <a:pt x="247650" y="6667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A72021F7-840B-457E-8682-1E95EA76C6E4}"/>
              </a:ext>
            </a:extLst>
          </p:cNvPr>
          <p:cNvSpPr/>
          <p:nvPr/>
        </p:nvSpPr>
        <p:spPr>
          <a:xfrm>
            <a:off x="8844607" y="3380605"/>
            <a:ext cx="332764" cy="332764"/>
          </a:xfrm>
          <a:custGeom>
            <a:avLst/>
            <a:gdLst>
              <a:gd name="connsiteX0" fmla="*/ 133350 w 266700"/>
              <a:gd name="connsiteY0" fmla="*/ 152400 h 266700"/>
              <a:gd name="connsiteX1" fmla="*/ 180975 w 266700"/>
              <a:gd name="connsiteY1" fmla="*/ 104775 h 266700"/>
              <a:gd name="connsiteX2" fmla="*/ 133350 w 266700"/>
              <a:gd name="connsiteY2" fmla="*/ 57150 h 266700"/>
              <a:gd name="connsiteX3" fmla="*/ 85725 w 266700"/>
              <a:gd name="connsiteY3" fmla="*/ 104775 h 266700"/>
              <a:gd name="connsiteX4" fmla="*/ 133350 w 266700"/>
              <a:gd name="connsiteY4" fmla="*/ 152400 h 266700"/>
              <a:gd name="connsiteX5" fmla="*/ 133350 w 266700"/>
              <a:gd name="connsiteY5" fmla="*/ 76200 h 266700"/>
              <a:gd name="connsiteX6" fmla="*/ 161925 w 266700"/>
              <a:gd name="connsiteY6" fmla="*/ 104775 h 266700"/>
              <a:gd name="connsiteX7" fmla="*/ 133350 w 266700"/>
              <a:gd name="connsiteY7" fmla="*/ 133350 h 266700"/>
              <a:gd name="connsiteX8" fmla="*/ 104775 w 266700"/>
              <a:gd name="connsiteY8" fmla="*/ 104775 h 266700"/>
              <a:gd name="connsiteX9" fmla="*/ 133350 w 266700"/>
              <a:gd name="connsiteY9" fmla="*/ 76200 h 266700"/>
              <a:gd name="connsiteX10" fmla="*/ 142875 w 266700"/>
              <a:gd name="connsiteY10" fmla="*/ 161925 h 266700"/>
              <a:gd name="connsiteX11" fmla="*/ 123825 w 266700"/>
              <a:gd name="connsiteY11" fmla="*/ 161925 h 266700"/>
              <a:gd name="connsiteX12" fmla="*/ 58103 w 266700"/>
              <a:gd name="connsiteY12" fmla="*/ 209550 h 266700"/>
              <a:gd name="connsiteX13" fmla="*/ 76200 w 266700"/>
              <a:gd name="connsiteY13" fmla="*/ 222885 h 266700"/>
              <a:gd name="connsiteX14" fmla="*/ 76200 w 266700"/>
              <a:gd name="connsiteY14" fmla="*/ 219075 h 266700"/>
              <a:gd name="connsiteX15" fmla="*/ 114300 w 266700"/>
              <a:gd name="connsiteY15" fmla="*/ 180975 h 266700"/>
              <a:gd name="connsiteX16" fmla="*/ 152400 w 266700"/>
              <a:gd name="connsiteY16" fmla="*/ 180975 h 266700"/>
              <a:gd name="connsiteX17" fmla="*/ 190500 w 266700"/>
              <a:gd name="connsiteY17" fmla="*/ 219075 h 266700"/>
              <a:gd name="connsiteX18" fmla="*/ 190500 w 266700"/>
              <a:gd name="connsiteY18" fmla="*/ 222885 h 266700"/>
              <a:gd name="connsiteX19" fmla="*/ 208597 w 266700"/>
              <a:gd name="connsiteY19" fmla="*/ 209550 h 266700"/>
              <a:gd name="connsiteX20" fmla="*/ 142875 w 266700"/>
              <a:gd name="connsiteY20" fmla="*/ 161925 h 266700"/>
              <a:gd name="connsiteX21" fmla="*/ 133350 w 266700"/>
              <a:gd name="connsiteY21" fmla="*/ 0 h 266700"/>
              <a:gd name="connsiteX22" fmla="*/ 0 w 266700"/>
              <a:gd name="connsiteY22" fmla="*/ 133350 h 266700"/>
              <a:gd name="connsiteX23" fmla="*/ 133350 w 266700"/>
              <a:gd name="connsiteY23" fmla="*/ 266700 h 266700"/>
              <a:gd name="connsiteX24" fmla="*/ 266700 w 266700"/>
              <a:gd name="connsiteY24" fmla="*/ 133350 h 266700"/>
              <a:gd name="connsiteX25" fmla="*/ 133350 w 266700"/>
              <a:gd name="connsiteY25" fmla="*/ 0 h 266700"/>
              <a:gd name="connsiteX26" fmla="*/ 133350 w 266700"/>
              <a:gd name="connsiteY26" fmla="*/ 247650 h 266700"/>
              <a:gd name="connsiteX27" fmla="*/ 19050 w 266700"/>
              <a:gd name="connsiteY27" fmla="*/ 133350 h 266700"/>
              <a:gd name="connsiteX28" fmla="*/ 133350 w 266700"/>
              <a:gd name="connsiteY28" fmla="*/ 19050 h 266700"/>
              <a:gd name="connsiteX29" fmla="*/ 247650 w 266700"/>
              <a:gd name="connsiteY29" fmla="*/ 133350 h 266700"/>
              <a:gd name="connsiteX30" fmla="*/ 133350 w 266700"/>
              <a:gd name="connsiteY30" fmla="*/ 2476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66700" h="266700">
                <a:moveTo>
                  <a:pt x="133350" y="152400"/>
                </a:moveTo>
                <a:cubicBezTo>
                  <a:pt x="160020" y="152400"/>
                  <a:pt x="180975" y="131445"/>
                  <a:pt x="180975" y="104775"/>
                </a:cubicBezTo>
                <a:cubicBezTo>
                  <a:pt x="180975" y="78105"/>
                  <a:pt x="160020" y="57150"/>
                  <a:pt x="133350" y="57150"/>
                </a:cubicBezTo>
                <a:cubicBezTo>
                  <a:pt x="106680" y="57150"/>
                  <a:pt x="85725" y="78105"/>
                  <a:pt x="85725" y="104775"/>
                </a:cubicBezTo>
                <a:cubicBezTo>
                  <a:pt x="85725" y="131445"/>
                  <a:pt x="106680" y="152400"/>
                  <a:pt x="133350" y="152400"/>
                </a:cubicBezTo>
                <a:close/>
                <a:moveTo>
                  <a:pt x="133350" y="76200"/>
                </a:moveTo>
                <a:cubicBezTo>
                  <a:pt x="149543" y="76200"/>
                  <a:pt x="161925" y="88583"/>
                  <a:pt x="161925" y="104775"/>
                </a:cubicBezTo>
                <a:cubicBezTo>
                  <a:pt x="161925" y="120967"/>
                  <a:pt x="149543" y="133350"/>
                  <a:pt x="133350" y="133350"/>
                </a:cubicBezTo>
                <a:cubicBezTo>
                  <a:pt x="117157" y="133350"/>
                  <a:pt x="104775" y="120967"/>
                  <a:pt x="104775" y="104775"/>
                </a:cubicBezTo>
                <a:cubicBezTo>
                  <a:pt x="104775" y="88583"/>
                  <a:pt x="117157" y="76200"/>
                  <a:pt x="133350" y="76200"/>
                </a:cubicBezTo>
                <a:close/>
                <a:moveTo>
                  <a:pt x="142875" y="161925"/>
                </a:moveTo>
                <a:lnTo>
                  <a:pt x="123825" y="161925"/>
                </a:lnTo>
                <a:cubicBezTo>
                  <a:pt x="90488" y="161925"/>
                  <a:pt x="62865" y="177165"/>
                  <a:pt x="58103" y="209550"/>
                </a:cubicBezTo>
                <a:cubicBezTo>
                  <a:pt x="63818" y="214313"/>
                  <a:pt x="69532" y="219075"/>
                  <a:pt x="76200" y="222885"/>
                </a:cubicBezTo>
                <a:lnTo>
                  <a:pt x="76200" y="219075"/>
                </a:lnTo>
                <a:cubicBezTo>
                  <a:pt x="76200" y="198120"/>
                  <a:pt x="93345" y="180975"/>
                  <a:pt x="114300" y="180975"/>
                </a:cubicBezTo>
                <a:lnTo>
                  <a:pt x="152400" y="180975"/>
                </a:lnTo>
                <a:cubicBezTo>
                  <a:pt x="173355" y="180975"/>
                  <a:pt x="190500" y="198120"/>
                  <a:pt x="190500" y="219075"/>
                </a:cubicBezTo>
                <a:lnTo>
                  <a:pt x="190500" y="222885"/>
                </a:lnTo>
                <a:cubicBezTo>
                  <a:pt x="197168" y="219075"/>
                  <a:pt x="202882" y="214313"/>
                  <a:pt x="208597" y="209550"/>
                </a:cubicBezTo>
                <a:cubicBezTo>
                  <a:pt x="203835" y="177165"/>
                  <a:pt x="176213" y="161925"/>
                  <a:pt x="142875" y="161925"/>
                </a:cubicBezTo>
                <a:close/>
                <a:moveTo>
                  <a:pt x="133350" y="0"/>
                </a:moveTo>
                <a:cubicBezTo>
                  <a:pt x="60007" y="0"/>
                  <a:pt x="0" y="60008"/>
                  <a:pt x="0" y="133350"/>
                </a:cubicBezTo>
                <a:cubicBezTo>
                  <a:pt x="0" y="206692"/>
                  <a:pt x="60007" y="266700"/>
                  <a:pt x="133350" y="266700"/>
                </a:cubicBezTo>
                <a:cubicBezTo>
                  <a:pt x="206693" y="266700"/>
                  <a:pt x="266700" y="206692"/>
                  <a:pt x="266700" y="133350"/>
                </a:cubicBezTo>
                <a:cubicBezTo>
                  <a:pt x="266700" y="60008"/>
                  <a:pt x="206693" y="0"/>
                  <a:pt x="133350" y="0"/>
                </a:cubicBezTo>
                <a:close/>
                <a:moveTo>
                  <a:pt x="133350" y="247650"/>
                </a:moveTo>
                <a:cubicBezTo>
                  <a:pt x="70485" y="247650"/>
                  <a:pt x="19050" y="196215"/>
                  <a:pt x="19050" y="133350"/>
                </a:cubicBezTo>
                <a:cubicBezTo>
                  <a:pt x="19050" y="70485"/>
                  <a:pt x="70485" y="19050"/>
                  <a:pt x="133350" y="19050"/>
                </a:cubicBezTo>
                <a:cubicBezTo>
                  <a:pt x="196215" y="19050"/>
                  <a:pt x="247650" y="70485"/>
                  <a:pt x="247650" y="133350"/>
                </a:cubicBezTo>
                <a:cubicBezTo>
                  <a:pt x="247650" y="196215"/>
                  <a:pt x="196215" y="247650"/>
                  <a:pt x="133350" y="24765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11295D12-5A54-44F2-A7F0-CCECFE65AEF0}"/>
              </a:ext>
            </a:extLst>
          </p:cNvPr>
          <p:cNvSpPr/>
          <p:nvPr/>
        </p:nvSpPr>
        <p:spPr>
          <a:xfrm>
            <a:off x="8844608" y="4069904"/>
            <a:ext cx="332764" cy="285228"/>
          </a:xfrm>
          <a:custGeom>
            <a:avLst/>
            <a:gdLst>
              <a:gd name="connsiteX0" fmla="*/ 0 w 266700"/>
              <a:gd name="connsiteY0" fmla="*/ 0 h 228600"/>
              <a:gd name="connsiteX1" fmla="*/ 0 w 266700"/>
              <a:gd name="connsiteY1" fmla="*/ 228600 h 228600"/>
              <a:gd name="connsiteX2" fmla="*/ 266700 w 266700"/>
              <a:gd name="connsiteY2" fmla="*/ 228600 h 228600"/>
              <a:gd name="connsiteX3" fmla="*/ 266700 w 266700"/>
              <a:gd name="connsiteY3" fmla="*/ 0 h 228600"/>
              <a:gd name="connsiteX4" fmla="*/ 0 w 266700"/>
              <a:gd name="connsiteY4" fmla="*/ 0 h 228600"/>
              <a:gd name="connsiteX5" fmla="*/ 57150 w 266700"/>
              <a:gd name="connsiteY5" fmla="*/ 209550 h 228600"/>
              <a:gd name="connsiteX6" fmla="*/ 19050 w 266700"/>
              <a:gd name="connsiteY6" fmla="*/ 209550 h 228600"/>
              <a:gd name="connsiteX7" fmla="*/ 19050 w 266700"/>
              <a:gd name="connsiteY7" fmla="*/ 180975 h 228600"/>
              <a:gd name="connsiteX8" fmla="*/ 57150 w 266700"/>
              <a:gd name="connsiteY8" fmla="*/ 180975 h 228600"/>
              <a:gd name="connsiteX9" fmla="*/ 57150 w 266700"/>
              <a:gd name="connsiteY9" fmla="*/ 209550 h 228600"/>
              <a:gd name="connsiteX10" fmla="*/ 57150 w 266700"/>
              <a:gd name="connsiteY10" fmla="*/ 161925 h 228600"/>
              <a:gd name="connsiteX11" fmla="*/ 19050 w 266700"/>
              <a:gd name="connsiteY11" fmla="*/ 161925 h 228600"/>
              <a:gd name="connsiteX12" fmla="*/ 19050 w 266700"/>
              <a:gd name="connsiteY12" fmla="*/ 142875 h 228600"/>
              <a:gd name="connsiteX13" fmla="*/ 57150 w 266700"/>
              <a:gd name="connsiteY13" fmla="*/ 142875 h 228600"/>
              <a:gd name="connsiteX14" fmla="*/ 57150 w 266700"/>
              <a:gd name="connsiteY14" fmla="*/ 161925 h 228600"/>
              <a:gd name="connsiteX15" fmla="*/ 57150 w 266700"/>
              <a:gd name="connsiteY15" fmla="*/ 123825 h 228600"/>
              <a:gd name="connsiteX16" fmla="*/ 19050 w 266700"/>
              <a:gd name="connsiteY16" fmla="*/ 123825 h 228600"/>
              <a:gd name="connsiteX17" fmla="*/ 19050 w 266700"/>
              <a:gd name="connsiteY17" fmla="*/ 104775 h 228600"/>
              <a:gd name="connsiteX18" fmla="*/ 57150 w 266700"/>
              <a:gd name="connsiteY18" fmla="*/ 104775 h 228600"/>
              <a:gd name="connsiteX19" fmla="*/ 57150 w 266700"/>
              <a:gd name="connsiteY19" fmla="*/ 123825 h 228600"/>
              <a:gd name="connsiteX20" fmla="*/ 57150 w 266700"/>
              <a:gd name="connsiteY20" fmla="*/ 85725 h 228600"/>
              <a:gd name="connsiteX21" fmla="*/ 19050 w 266700"/>
              <a:gd name="connsiteY21" fmla="*/ 85725 h 228600"/>
              <a:gd name="connsiteX22" fmla="*/ 19050 w 266700"/>
              <a:gd name="connsiteY22" fmla="*/ 66675 h 228600"/>
              <a:gd name="connsiteX23" fmla="*/ 57150 w 266700"/>
              <a:gd name="connsiteY23" fmla="*/ 66675 h 228600"/>
              <a:gd name="connsiteX24" fmla="*/ 57150 w 266700"/>
              <a:gd name="connsiteY24" fmla="*/ 85725 h 228600"/>
              <a:gd name="connsiteX25" fmla="*/ 57150 w 266700"/>
              <a:gd name="connsiteY25" fmla="*/ 47625 h 228600"/>
              <a:gd name="connsiteX26" fmla="*/ 19050 w 266700"/>
              <a:gd name="connsiteY26" fmla="*/ 47625 h 228600"/>
              <a:gd name="connsiteX27" fmla="*/ 19050 w 266700"/>
              <a:gd name="connsiteY27" fmla="*/ 19050 h 228600"/>
              <a:gd name="connsiteX28" fmla="*/ 57150 w 266700"/>
              <a:gd name="connsiteY28" fmla="*/ 19050 h 228600"/>
              <a:gd name="connsiteX29" fmla="*/ 57150 w 266700"/>
              <a:gd name="connsiteY29" fmla="*/ 47625 h 228600"/>
              <a:gd name="connsiteX30" fmla="*/ 190500 w 266700"/>
              <a:gd name="connsiteY30" fmla="*/ 209550 h 228600"/>
              <a:gd name="connsiteX31" fmla="*/ 76200 w 266700"/>
              <a:gd name="connsiteY31" fmla="*/ 209550 h 228600"/>
              <a:gd name="connsiteX32" fmla="*/ 76200 w 266700"/>
              <a:gd name="connsiteY32" fmla="*/ 152400 h 228600"/>
              <a:gd name="connsiteX33" fmla="*/ 190500 w 266700"/>
              <a:gd name="connsiteY33" fmla="*/ 152400 h 228600"/>
              <a:gd name="connsiteX34" fmla="*/ 190500 w 266700"/>
              <a:gd name="connsiteY34" fmla="*/ 209550 h 228600"/>
              <a:gd name="connsiteX35" fmla="*/ 190500 w 266700"/>
              <a:gd name="connsiteY35" fmla="*/ 133350 h 228600"/>
              <a:gd name="connsiteX36" fmla="*/ 76200 w 266700"/>
              <a:gd name="connsiteY36" fmla="*/ 133350 h 228600"/>
              <a:gd name="connsiteX37" fmla="*/ 76200 w 266700"/>
              <a:gd name="connsiteY37" fmla="*/ 95250 h 228600"/>
              <a:gd name="connsiteX38" fmla="*/ 190500 w 266700"/>
              <a:gd name="connsiteY38" fmla="*/ 95250 h 228600"/>
              <a:gd name="connsiteX39" fmla="*/ 190500 w 266700"/>
              <a:gd name="connsiteY39" fmla="*/ 133350 h 228600"/>
              <a:gd name="connsiteX40" fmla="*/ 190500 w 266700"/>
              <a:gd name="connsiteY40" fmla="*/ 76200 h 228600"/>
              <a:gd name="connsiteX41" fmla="*/ 76200 w 266700"/>
              <a:gd name="connsiteY41" fmla="*/ 76200 h 228600"/>
              <a:gd name="connsiteX42" fmla="*/ 76200 w 266700"/>
              <a:gd name="connsiteY42" fmla="*/ 19050 h 228600"/>
              <a:gd name="connsiteX43" fmla="*/ 190500 w 266700"/>
              <a:gd name="connsiteY43" fmla="*/ 19050 h 228600"/>
              <a:gd name="connsiteX44" fmla="*/ 190500 w 266700"/>
              <a:gd name="connsiteY44" fmla="*/ 76200 h 228600"/>
              <a:gd name="connsiteX45" fmla="*/ 247650 w 266700"/>
              <a:gd name="connsiteY45" fmla="*/ 209550 h 228600"/>
              <a:gd name="connsiteX46" fmla="*/ 209550 w 266700"/>
              <a:gd name="connsiteY46" fmla="*/ 209550 h 228600"/>
              <a:gd name="connsiteX47" fmla="*/ 209550 w 266700"/>
              <a:gd name="connsiteY47" fmla="*/ 180975 h 228600"/>
              <a:gd name="connsiteX48" fmla="*/ 247650 w 266700"/>
              <a:gd name="connsiteY48" fmla="*/ 180975 h 228600"/>
              <a:gd name="connsiteX49" fmla="*/ 247650 w 266700"/>
              <a:gd name="connsiteY49" fmla="*/ 209550 h 228600"/>
              <a:gd name="connsiteX50" fmla="*/ 247650 w 266700"/>
              <a:gd name="connsiteY50" fmla="*/ 161925 h 228600"/>
              <a:gd name="connsiteX51" fmla="*/ 209550 w 266700"/>
              <a:gd name="connsiteY51" fmla="*/ 161925 h 228600"/>
              <a:gd name="connsiteX52" fmla="*/ 209550 w 266700"/>
              <a:gd name="connsiteY52" fmla="*/ 142875 h 228600"/>
              <a:gd name="connsiteX53" fmla="*/ 247650 w 266700"/>
              <a:gd name="connsiteY53" fmla="*/ 142875 h 228600"/>
              <a:gd name="connsiteX54" fmla="*/ 247650 w 266700"/>
              <a:gd name="connsiteY54" fmla="*/ 161925 h 228600"/>
              <a:gd name="connsiteX55" fmla="*/ 247650 w 266700"/>
              <a:gd name="connsiteY55" fmla="*/ 123825 h 228600"/>
              <a:gd name="connsiteX56" fmla="*/ 209550 w 266700"/>
              <a:gd name="connsiteY56" fmla="*/ 123825 h 228600"/>
              <a:gd name="connsiteX57" fmla="*/ 209550 w 266700"/>
              <a:gd name="connsiteY57" fmla="*/ 104775 h 228600"/>
              <a:gd name="connsiteX58" fmla="*/ 247650 w 266700"/>
              <a:gd name="connsiteY58" fmla="*/ 104775 h 228600"/>
              <a:gd name="connsiteX59" fmla="*/ 247650 w 266700"/>
              <a:gd name="connsiteY59" fmla="*/ 123825 h 228600"/>
              <a:gd name="connsiteX60" fmla="*/ 247650 w 266700"/>
              <a:gd name="connsiteY60" fmla="*/ 85725 h 228600"/>
              <a:gd name="connsiteX61" fmla="*/ 209550 w 266700"/>
              <a:gd name="connsiteY61" fmla="*/ 85725 h 228600"/>
              <a:gd name="connsiteX62" fmla="*/ 209550 w 266700"/>
              <a:gd name="connsiteY62" fmla="*/ 66675 h 228600"/>
              <a:gd name="connsiteX63" fmla="*/ 247650 w 266700"/>
              <a:gd name="connsiteY63" fmla="*/ 66675 h 228600"/>
              <a:gd name="connsiteX64" fmla="*/ 247650 w 266700"/>
              <a:gd name="connsiteY64" fmla="*/ 85725 h 228600"/>
              <a:gd name="connsiteX65" fmla="*/ 247650 w 266700"/>
              <a:gd name="connsiteY65" fmla="*/ 47625 h 228600"/>
              <a:gd name="connsiteX66" fmla="*/ 209550 w 266700"/>
              <a:gd name="connsiteY66" fmla="*/ 47625 h 228600"/>
              <a:gd name="connsiteX67" fmla="*/ 209550 w 266700"/>
              <a:gd name="connsiteY67" fmla="*/ 19050 h 228600"/>
              <a:gd name="connsiteX68" fmla="*/ 247650 w 266700"/>
              <a:gd name="connsiteY68" fmla="*/ 19050 h 228600"/>
              <a:gd name="connsiteX69" fmla="*/ 247650 w 266700"/>
              <a:gd name="connsiteY69" fmla="*/ 47625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266700" h="228600">
                <a:moveTo>
                  <a:pt x="0" y="0"/>
                </a:moveTo>
                <a:lnTo>
                  <a:pt x="0" y="228600"/>
                </a:lnTo>
                <a:lnTo>
                  <a:pt x="266700" y="2286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57150" y="209550"/>
                </a:moveTo>
                <a:lnTo>
                  <a:pt x="19050" y="209550"/>
                </a:lnTo>
                <a:lnTo>
                  <a:pt x="19050" y="180975"/>
                </a:lnTo>
                <a:lnTo>
                  <a:pt x="57150" y="180975"/>
                </a:lnTo>
                <a:lnTo>
                  <a:pt x="57150" y="209550"/>
                </a:lnTo>
                <a:close/>
                <a:moveTo>
                  <a:pt x="57150" y="161925"/>
                </a:moveTo>
                <a:lnTo>
                  <a:pt x="19050" y="161925"/>
                </a:lnTo>
                <a:lnTo>
                  <a:pt x="19050" y="142875"/>
                </a:lnTo>
                <a:lnTo>
                  <a:pt x="57150" y="142875"/>
                </a:lnTo>
                <a:lnTo>
                  <a:pt x="57150" y="161925"/>
                </a:lnTo>
                <a:close/>
                <a:moveTo>
                  <a:pt x="57150" y="123825"/>
                </a:moveTo>
                <a:lnTo>
                  <a:pt x="19050" y="123825"/>
                </a:lnTo>
                <a:lnTo>
                  <a:pt x="19050" y="104775"/>
                </a:lnTo>
                <a:lnTo>
                  <a:pt x="57150" y="104775"/>
                </a:lnTo>
                <a:lnTo>
                  <a:pt x="57150" y="123825"/>
                </a:lnTo>
                <a:close/>
                <a:moveTo>
                  <a:pt x="57150" y="85725"/>
                </a:moveTo>
                <a:lnTo>
                  <a:pt x="19050" y="85725"/>
                </a:lnTo>
                <a:lnTo>
                  <a:pt x="19050" y="66675"/>
                </a:lnTo>
                <a:lnTo>
                  <a:pt x="57150" y="66675"/>
                </a:lnTo>
                <a:lnTo>
                  <a:pt x="57150" y="85725"/>
                </a:lnTo>
                <a:close/>
                <a:moveTo>
                  <a:pt x="57150" y="47625"/>
                </a:moveTo>
                <a:lnTo>
                  <a:pt x="19050" y="47625"/>
                </a:lnTo>
                <a:lnTo>
                  <a:pt x="19050" y="19050"/>
                </a:lnTo>
                <a:lnTo>
                  <a:pt x="57150" y="19050"/>
                </a:lnTo>
                <a:lnTo>
                  <a:pt x="57150" y="47625"/>
                </a:lnTo>
                <a:close/>
                <a:moveTo>
                  <a:pt x="190500" y="209550"/>
                </a:moveTo>
                <a:lnTo>
                  <a:pt x="76200" y="209550"/>
                </a:lnTo>
                <a:lnTo>
                  <a:pt x="76200" y="152400"/>
                </a:lnTo>
                <a:lnTo>
                  <a:pt x="190500" y="152400"/>
                </a:lnTo>
                <a:lnTo>
                  <a:pt x="190500" y="209550"/>
                </a:lnTo>
                <a:close/>
                <a:moveTo>
                  <a:pt x="190500" y="133350"/>
                </a:moveTo>
                <a:lnTo>
                  <a:pt x="76200" y="133350"/>
                </a:lnTo>
                <a:lnTo>
                  <a:pt x="76200" y="95250"/>
                </a:lnTo>
                <a:lnTo>
                  <a:pt x="190500" y="95250"/>
                </a:lnTo>
                <a:lnTo>
                  <a:pt x="190500" y="133350"/>
                </a:lnTo>
                <a:close/>
                <a:moveTo>
                  <a:pt x="190500" y="76200"/>
                </a:moveTo>
                <a:lnTo>
                  <a:pt x="76200" y="76200"/>
                </a:lnTo>
                <a:lnTo>
                  <a:pt x="76200" y="19050"/>
                </a:lnTo>
                <a:lnTo>
                  <a:pt x="190500" y="19050"/>
                </a:lnTo>
                <a:lnTo>
                  <a:pt x="190500" y="76200"/>
                </a:lnTo>
                <a:close/>
                <a:moveTo>
                  <a:pt x="247650" y="209550"/>
                </a:moveTo>
                <a:lnTo>
                  <a:pt x="209550" y="209550"/>
                </a:lnTo>
                <a:lnTo>
                  <a:pt x="209550" y="180975"/>
                </a:lnTo>
                <a:lnTo>
                  <a:pt x="247650" y="180975"/>
                </a:lnTo>
                <a:lnTo>
                  <a:pt x="247650" y="209550"/>
                </a:lnTo>
                <a:close/>
                <a:moveTo>
                  <a:pt x="247650" y="161925"/>
                </a:moveTo>
                <a:lnTo>
                  <a:pt x="209550" y="161925"/>
                </a:lnTo>
                <a:lnTo>
                  <a:pt x="209550" y="142875"/>
                </a:lnTo>
                <a:lnTo>
                  <a:pt x="247650" y="142875"/>
                </a:lnTo>
                <a:lnTo>
                  <a:pt x="247650" y="161925"/>
                </a:lnTo>
                <a:close/>
                <a:moveTo>
                  <a:pt x="247650" y="123825"/>
                </a:moveTo>
                <a:lnTo>
                  <a:pt x="209550" y="123825"/>
                </a:lnTo>
                <a:lnTo>
                  <a:pt x="209550" y="104775"/>
                </a:lnTo>
                <a:lnTo>
                  <a:pt x="247650" y="104775"/>
                </a:lnTo>
                <a:lnTo>
                  <a:pt x="247650" y="123825"/>
                </a:lnTo>
                <a:close/>
                <a:moveTo>
                  <a:pt x="247650" y="85725"/>
                </a:moveTo>
                <a:lnTo>
                  <a:pt x="209550" y="85725"/>
                </a:lnTo>
                <a:lnTo>
                  <a:pt x="209550" y="66675"/>
                </a:lnTo>
                <a:lnTo>
                  <a:pt x="247650" y="66675"/>
                </a:lnTo>
                <a:lnTo>
                  <a:pt x="247650" y="85725"/>
                </a:lnTo>
                <a:close/>
                <a:moveTo>
                  <a:pt x="247650" y="47625"/>
                </a:moveTo>
                <a:lnTo>
                  <a:pt x="209550" y="47625"/>
                </a:lnTo>
                <a:lnTo>
                  <a:pt x="209550" y="19050"/>
                </a:lnTo>
                <a:lnTo>
                  <a:pt x="247650" y="19050"/>
                </a:lnTo>
                <a:lnTo>
                  <a:pt x="247650" y="476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FA4EE6C3-2A40-4F9A-8DFE-6F4CB25BCB43}"/>
              </a:ext>
            </a:extLst>
          </p:cNvPr>
          <p:cNvSpPr/>
          <p:nvPr/>
        </p:nvSpPr>
        <p:spPr>
          <a:xfrm>
            <a:off x="8856491" y="4723545"/>
            <a:ext cx="308996" cy="308997"/>
          </a:xfrm>
          <a:custGeom>
            <a:avLst/>
            <a:gdLst>
              <a:gd name="connsiteX0" fmla="*/ 247650 w 247650"/>
              <a:gd name="connsiteY0" fmla="*/ 114300 h 247650"/>
              <a:gd name="connsiteX1" fmla="*/ 133350 w 247650"/>
              <a:gd name="connsiteY1" fmla="*/ 114300 h 247650"/>
              <a:gd name="connsiteX2" fmla="*/ 133350 w 247650"/>
              <a:gd name="connsiteY2" fmla="*/ 0 h 247650"/>
              <a:gd name="connsiteX3" fmla="*/ 114300 w 247650"/>
              <a:gd name="connsiteY3" fmla="*/ 0 h 247650"/>
              <a:gd name="connsiteX4" fmla="*/ 114300 w 247650"/>
              <a:gd name="connsiteY4" fmla="*/ 114300 h 247650"/>
              <a:gd name="connsiteX5" fmla="*/ 0 w 247650"/>
              <a:gd name="connsiteY5" fmla="*/ 114300 h 247650"/>
              <a:gd name="connsiteX6" fmla="*/ 0 w 247650"/>
              <a:gd name="connsiteY6" fmla="*/ 133350 h 247650"/>
              <a:gd name="connsiteX7" fmla="*/ 114300 w 247650"/>
              <a:gd name="connsiteY7" fmla="*/ 133350 h 247650"/>
              <a:gd name="connsiteX8" fmla="*/ 114300 w 247650"/>
              <a:gd name="connsiteY8" fmla="*/ 247650 h 247650"/>
              <a:gd name="connsiteX9" fmla="*/ 133350 w 247650"/>
              <a:gd name="connsiteY9" fmla="*/ 247650 h 247650"/>
              <a:gd name="connsiteX10" fmla="*/ 133350 w 247650"/>
              <a:gd name="connsiteY10" fmla="*/ 133350 h 247650"/>
              <a:gd name="connsiteX11" fmla="*/ 247650 w 247650"/>
              <a:gd name="connsiteY11" fmla="*/ 13335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7650" h="247650">
                <a:moveTo>
                  <a:pt x="247650" y="114300"/>
                </a:moveTo>
                <a:lnTo>
                  <a:pt x="133350" y="114300"/>
                </a:lnTo>
                <a:lnTo>
                  <a:pt x="133350" y="0"/>
                </a:lnTo>
                <a:lnTo>
                  <a:pt x="114300" y="0"/>
                </a:lnTo>
                <a:lnTo>
                  <a:pt x="114300" y="114300"/>
                </a:lnTo>
                <a:lnTo>
                  <a:pt x="0" y="114300"/>
                </a:lnTo>
                <a:lnTo>
                  <a:pt x="0" y="133350"/>
                </a:lnTo>
                <a:lnTo>
                  <a:pt x="114300" y="133350"/>
                </a:lnTo>
                <a:lnTo>
                  <a:pt x="114300" y="247650"/>
                </a:lnTo>
                <a:lnTo>
                  <a:pt x="133350" y="247650"/>
                </a:lnTo>
                <a:lnTo>
                  <a:pt x="133350" y="133350"/>
                </a:lnTo>
                <a:lnTo>
                  <a:pt x="247650" y="1333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9C5CEB6A-796A-432F-8BC2-E7ECAE8B5AC0}"/>
              </a:ext>
            </a:extLst>
          </p:cNvPr>
          <p:cNvSpPr/>
          <p:nvPr/>
        </p:nvSpPr>
        <p:spPr>
          <a:xfrm>
            <a:off x="8844608" y="5377189"/>
            <a:ext cx="332764" cy="332764"/>
          </a:xfrm>
          <a:custGeom>
            <a:avLst/>
            <a:gdLst>
              <a:gd name="connsiteX0" fmla="*/ 119063 w 266700"/>
              <a:gd name="connsiteY0" fmla="*/ 162878 h 266700"/>
              <a:gd name="connsiteX1" fmla="*/ 66675 w 266700"/>
              <a:gd name="connsiteY1" fmla="*/ 118110 h 266700"/>
              <a:gd name="connsiteX2" fmla="*/ 53340 w 266700"/>
              <a:gd name="connsiteY2" fmla="*/ 131445 h 266700"/>
              <a:gd name="connsiteX3" fmla="*/ 120968 w 266700"/>
              <a:gd name="connsiteY3" fmla="*/ 189547 h 266700"/>
              <a:gd name="connsiteX4" fmla="*/ 202882 w 266700"/>
              <a:gd name="connsiteY4" fmla="*/ 98107 h 266700"/>
              <a:gd name="connsiteX5" fmla="*/ 189547 w 266700"/>
              <a:gd name="connsiteY5" fmla="*/ 84772 h 266700"/>
              <a:gd name="connsiteX6" fmla="*/ 119063 w 266700"/>
              <a:gd name="connsiteY6" fmla="*/ 162878 h 266700"/>
              <a:gd name="connsiteX7" fmla="*/ 133350 w 266700"/>
              <a:gd name="connsiteY7" fmla="*/ 0 h 266700"/>
              <a:gd name="connsiteX8" fmla="*/ 0 w 266700"/>
              <a:gd name="connsiteY8" fmla="*/ 133350 h 266700"/>
              <a:gd name="connsiteX9" fmla="*/ 133350 w 266700"/>
              <a:gd name="connsiteY9" fmla="*/ 266700 h 266700"/>
              <a:gd name="connsiteX10" fmla="*/ 266700 w 266700"/>
              <a:gd name="connsiteY10" fmla="*/ 133350 h 266700"/>
              <a:gd name="connsiteX11" fmla="*/ 133350 w 266700"/>
              <a:gd name="connsiteY11" fmla="*/ 0 h 266700"/>
              <a:gd name="connsiteX12" fmla="*/ 133350 w 266700"/>
              <a:gd name="connsiteY12" fmla="*/ 247650 h 266700"/>
              <a:gd name="connsiteX13" fmla="*/ 19050 w 266700"/>
              <a:gd name="connsiteY13" fmla="*/ 133350 h 266700"/>
              <a:gd name="connsiteX14" fmla="*/ 133350 w 266700"/>
              <a:gd name="connsiteY14" fmla="*/ 19050 h 266700"/>
              <a:gd name="connsiteX15" fmla="*/ 247650 w 266700"/>
              <a:gd name="connsiteY15" fmla="*/ 133350 h 266700"/>
              <a:gd name="connsiteX16" fmla="*/ 133350 w 266700"/>
              <a:gd name="connsiteY16" fmla="*/ 2476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6700" h="266700">
                <a:moveTo>
                  <a:pt x="119063" y="162878"/>
                </a:moveTo>
                <a:lnTo>
                  <a:pt x="66675" y="118110"/>
                </a:lnTo>
                <a:lnTo>
                  <a:pt x="53340" y="131445"/>
                </a:lnTo>
                <a:lnTo>
                  <a:pt x="120968" y="189547"/>
                </a:lnTo>
                <a:lnTo>
                  <a:pt x="202882" y="98107"/>
                </a:lnTo>
                <a:lnTo>
                  <a:pt x="189547" y="84772"/>
                </a:lnTo>
                <a:lnTo>
                  <a:pt x="119063" y="162878"/>
                </a:lnTo>
                <a:close/>
                <a:moveTo>
                  <a:pt x="133350" y="0"/>
                </a:moveTo>
                <a:cubicBezTo>
                  <a:pt x="60007" y="0"/>
                  <a:pt x="0" y="60007"/>
                  <a:pt x="0" y="133350"/>
                </a:cubicBezTo>
                <a:cubicBezTo>
                  <a:pt x="0" y="206693"/>
                  <a:pt x="60007" y="266700"/>
                  <a:pt x="133350" y="266700"/>
                </a:cubicBezTo>
                <a:cubicBezTo>
                  <a:pt x="206693" y="266700"/>
                  <a:pt x="266700" y="206693"/>
                  <a:pt x="266700" y="133350"/>
                </a:cubicBezTo>
                <a:cubicBezTo>
                  <a:pt x="266700" y="60007"/>
                  <a:pt x="206693" y="0"/>
                  <a:pt x="133350" y="0"/>
                </a:cubicBezTo>
                <a:close/>
                <a:moveTo>
                  <a:pt x="133350" y="247650"/>
                </a:moveTo>
                <a:cubicBezTo>
                  <a:pt x="70485" y="247650"/>
                  <a:pt x="19050" y="196215"/>
                  <a:pt x="19050" y="133350"/>
                </a:cubicBezTo>
                <a:cubicBezTo>
                  <a:pt x="19050" y="70485"/>
                  <a:pt x="70485" y="19050"/>
                  <a:pt x="133350" y="19050"/>
                </a:cubicBezTo>
                <a:cubicBezTo>
                  <a:pt x="196215" y="19050"/>
                  <a:pt x="247650" y="70485"/>
                  <a:pt x="247650" y="133350"/>
                </a:cubicBezTo>
                <a:cubicBezTo>
                  <a:pt x="247650" y="196215"/>
                  <a:pt x="196215" y="247650"/>
                  <a:pt x="133350" y="24765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0D43537-EB58-4103-AB1C-6E3D835EBAF5}"/>
              </a:ext>
            </a:extLst>
          </p:cNvPr>
          <p:cNvSpPr/>
          <p:nvPr/>
        </p:nvSpPr>
        <p:spPr>
          <a:xfrm>
            <a:off x="10010604" y="1384018"/>
            <a:ext cx="332764" cy="332764"/>
          </a:xfrm>
          <a:custGeom>
            <a:avLst/>
            <a:gdLst>
              <a:gd name="connsiteX0" fmla="*/ 190500 w 266700"/>
              <a:gd name="connsiteY0" fmla="*/ 152400 h 266700"/>
              <a:gd name="connsiteX1" fmla="*/ 190500 w 266700"/>
              <a:gd name="connsiteY1" fmla="*/ 152400 h 266700"/>
              <a:gd name="connsiteX2" fmla="*/ 142875 w 266700"/>
              <a:gd name="connsiteY2" fmla="*/ 152400 h 266700"/>
              <a:gd name="connsiteX3" fmla="*/ 142875 w 266700"/>
              <a:gd name="connsiteY3" fmla="*/ 0 h 266700"/>
              <a:gd name="connsiteX4" fmla="*/ 123825 w 266700"/>
              <a:gd name="connsiteY4" fmla="*/ 0 h 266700"/>
              <a:gd name="connsiteX5" fmla="*/ 123825 w 266700"/>
              <a:gd name="connsiteY5" fmla="*/ 152400 h 266700"/>
              <a:gd name="connsiteX6" fmla="*/ 76200 w 266700"/>
              <a:gd name="connsiteY6" fmla="*/ 152400 h 266700"/>
              <a:gd name="connsiteX7" fmla="*/ 76200 w 266700"/>
              <a:gd name="connsiteY7" fmla="*/ 152400 h 266700"/>
              <a:gd name="connsiteX8" fmla="*/ 133350 w 266700"/>
              <a:gd name="connsiteY8" fmla="*/ 209550 h 266700"/>
              <a:gd name="connsiteX9" fmla="*/ 190500 w 266700"/>
              <a:gd name="connsiteY9" fmla="*/ 152400 h 266700"/>
              <a:gd name="connsiteX10" fmla="*/ 200025 w 266700"/>
              <a:gd name="connsiteY10" fmla="*/ 95250 h 266700"/>
              <a:gd name="connsiteX11" fmla="*/ 200025 w 266700"/>
              <a:gd name="connsiteY11" fmla="*/ 114300 h 266700"/>
              <a:gd name="connsiteX12" fmla="*/ 247650 w 266700"/>
              <a:gd name="connsiteY12" fmla="*/ 114300 h 266700"/>
              <a:gd name="connsiteX13" fmla="*/ 247650 w 266700"/>
              <a:gd name="connsiteY13" fmla="*/ 247650 h 266700"/>
              <a:gd name="connsiteX14" fmla="*/ 19050 w 266700"/>
              <a:gd name="connsiteY14" fmla="*/ 247650 h 266700"/>
              <a:gd name="connsiteX15" fmla="*/ 19050 w 266700"/>
              <a:gd name="connsiteY15" fmla="*/ 114300 h 266700"/>
              <a:gd name="connsiteX16" fmla="*/ 66675 w 266700"/>
              <a:gd name="connsiteY16" fmla="*/ 114300 h 266700"/>
              <a:gd name="connsiteX17" fmla="*/ 66675 w 266700"/>
              <a:gd name="connsiteY17" fmla="*/ 95250 h 266700"/>
              <a:gd name="connsiteX18" fmla="*/ 0 w 266700"/>
              <a:gd name="connsiteY18" fmla="*/ 95250 h 266700"/>
              <a:gd name="connsiteX19" fmla="*/ 0 w 266700"/>
              <a:gd name="connsiteY19" fmla="*/ 266700 h 266700"/>
              <a:gd name="connsiteX20" fmla="*/ 266700 w 266700"/>
              <a:gd name="connsiteY20" fmla="*/ 266700 h 266700"/>
              <a:gd name="connsiteX21" fmla="*/ 266700 w 266700"/>
              <a:gd name="connsiteY21" fmla="*/ 95250 h 266700"/>
              <a:gd name="connsiteX22" fmla="*/ 200025 w 266700"/>
              <a:gd name="connsiteY22" fmla="*/ 952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66700" h="266700">
                <a:moveTo>
                  <a:pt x="190500" y="152400"/>
                </a:moveTo>
                <a:lnTo>
                  <a:pt x="190500" y="152400"/>
                </a:lnTo>
                <a:lnTo>
                  <a:pt x="142875" y="152400"/>
                </a:lnTo>
                <a:lnTo>
                  <a:pt x="142875" y="0"/>
                </a:lnTo>
                <a:lnTo>
                  <a:pt x="123825" y="0"/>
                </a:lnTo>
                <a:lnTo>
                  <a:pt x="123825" y="152400"/>
                </a:lnTo>
                <a:lnTo>
                  <a:pt x="76200" y="152400"/>
                </a:lnTo>
                <a:lnTo>
                  <a:pt x="76200" y="152400"/>
                </a:lnTo>
                <a:lnTo>
                  <a:pt x="133350" y="209550"/>
                </a:lnTo>
                <a:lnTo>
                  <a:pt x="190500" y="152400"/>
                </a:lnTo>
                <a:close/>
                <a:moveTo>
                  <a:pt x="200025" y="95250"/>
                </a:moveTo>
                <a:lnTo>
                  <a:pt x="200025" y="114300"/>
                </a:lnTo>
                <a:lnTo>
                  <a:pt x="247650" y="114300"/>
                </a:lnTo>
                <a:lnTo>
                  <a:pt x="247650" y="247650"/>
                </a:lnTo>
                <a:lnTo>
                  <a:pt x="19050" y="247650"/>
                </a:lnTo>
                <a:lnTo>
                  <a:pt x="19050" y="114300"/>
                </a:lnTo>
                <a:lnTo>
                  <a:pt x="66675" y="114300"/>
                </a:lnTo>
                <a:lnTo>
                  <a:pt x="66675" y="95250"/>
                </a:lnTo>
                <a:lnTo>
                  <a:pt x="0" y="95250"/>
                </a:lnTo>
                <a:lnTo>
                  <a:pt x="0" y="266700"/>
                </a:lnTo>
                <a:lnTo>
                  <a:pt x="266700" y="266700"/>
                </a:lnTo>
                <a:lnTo>
                  <a:pt x="266700" y="95250"/>
                </a:lnTo>
                <a:lnTo>
                  <a:pt x="200025" y="952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A4D2E3EA-EF5A-4AA3-9BF9-D6F98AFD3883}"/>
              </a:ext>
            </a:extLst>
          </p:cNvPr>
          <p:cNvSpPr/>
          <p:nvPr/>
        </p:nvSpPr>
        <p:spPr>
          <a:xfrm>
            <a:off x="10034373" y="2097085"/>
            <a:ext cx="285227" cy="237689"/>
          </a:xfrm>
          <a:custGeom>
            <a:avLst/>
            <a:gdLst>
              <a:gd name="connsiteX0" fmla="*/ 0 w 228600"/>
              <a:gd name="connsiteY0" fmla="*/ 0 h 190500"/>
              <a:gd name="connsiteX1" fmla="*/ 0 w 228600"/>
              <a:gd name="connsiteY1" fmla="*/ 19050 h 190500"/>
              <a:gd name="connsiteX2" fmla="*/ 228600 w 228600"/>
              <a:gd name="connsiteY2" fmla="*/ 19050 h 190500"/>
              <a:gd name="connsiteX3" fmla="*/ 228600 w 228600"/>
              <a:gd name="connsiteY3" fmla="*/ 0 h 190500"/>
              <a:gd name="connsiteX4" fmla="*/ 0 w 228600"/>
              <a:gd name="connsiteY4" fmla="*/ 0 h 190500"/>
              <a:gd name="connsiteX5" fmla="*/ 76200 w 228600"/>
              <a:gd name="connsiteY5" fmla="*/ 190500 h 190500"/>
              <a:gd name="connsiteX6" fmla="*/ 228600 w 228600"/>
              <a:gd name="connsiteY6" fmla="*/ 190500 h 190500"/>
              <a:gd name="connsiteX7" fmla="*/ 228600 w 228600"/>
              <a:gd name="connsiteY7" fmla="*/ 171450 h 190500"/>
              <a:gd name="connsiteX8" fmla="*/ 76200 w 228600"/>
              <a:gd name="connsiteY8" fmla="*/ 171450 h 190500"/>
              <a:gd name="connsiteX9" fmla="*/ 76200 w 228600"/>
              <a:gd name="connsiteY9" fmla="*/ 190500 h 190500"/>
              <a:gd name="connsiteX10" fmla="*/ 0 w 228600"/>
              <a:gd name="connsiteY10" fmla="*/ 133350 h 190500"/>
              <a:gd name="connsiteX11" fmla="*/ 228600 w 228600"/>
              <a:gd name="connsiteY11" fmla="*/ 133350 h 190500"/>
              <a:gd name="connsiteX12" fmla="*/ 228600 w 228600"/>
              <a:gd name="connsiteY12" fmla="*/ 114300 h 190500"/>
              <a:gd name="connsiteX13" fmla="*/ 0 w 228600"/>
              <a:gd name="connsiteY13" fmla="*/ 114300 h 190500"/>
              <a:gd name="connsiteX14" fmla="*/ 0 w 228600"/>
              <a:gd name="connsiteY14" fmla="*/ 133350 h 190500"/>
              <a:gd name="connsiteX15" fmla="*/ 76200 w 228600"/>
              <a:gd name="connsiteY15" fmla="*/ 76200 h 190500"/>
              <a:gd name="connsiteX16" fmla="*/ 228600 w 228600"/>
              <a:gd name="connsiteY16" fmla="*/ 76200 h 190500"/>
              <a:gd name="connsiteX17" fmla="*/ 228600 w 228600"/>
              <a:gd name="connsiteY17" fmla="*/ 57150 h 190500"/>
              <a:gd name="connsiteX18" fmla="*/ 76200 w 228600"/>
              <a:gd name="connsiteY18" fmla="*/ 57150 h 190500"/>
              <a:gd name="connsiteX19" fmla="*/ 76200 w 228600"/>
              <a:gd name="connsiteY19" fmla="*/ 762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8600" h="190500">
                <a:moveTo>
                  <a:pt x="0" y="0"/>
                </a:moveTo>
                <a:lnTo>
                  <a:pt x="0" y="19050"/>
                </a:lnTo>
                <a:lnTo>
                  <a:pt x="228600" y="19050"/>
                </a:lnTo>
                <a:lnTo>
                  <a:pt x="228600" y="0"/>
                </a:lnTo>
                <a:lnTo>
                  <a:pt x="0" y="0"/>
                </a:lnTo>
                <a:close/>
                <a:moveTo>
                  <a:pt x="76200" y="190500"/>
                </a:moveTo>
                <a:lnTo>
                  <a:pt x="228600" y="190500"/>
                </a:lnTo>
                <a:lnTo>
                  <a:pt x="228600" y="171450"/>
                </a:lnTo>
                <a:lnTo>
                  <a:pt x="76200" y="171450"/>
                </a:lnTo>
                <a:lnTo>
                  <a:pt x="76200" y="190500"/>
                </a:lnTo>
                <a:close/>
                <a:moveTo>
                  <a:pt x="0" y="133350"/>
                </a:moveTo>
                <a:lnTo>
                  <a:pt x="228600" y="133350"/>
                </a:lnTo>
                <a:lnTo>
                  <a:pt x="228600" y="114300"/>
                </a:lnTo>
                <a:lnTo>
                  <a:pt x="0" y="114300"/>
                </a:lnTo>
                <a:lnTo>
                  <a:pt x="0" y="133350"/>
                </a:lnTo>
                <a:close/>
                <a:moveTo>
                  <a:pt x="76200" y="76200"/>
                </a:moveTo>
                <a:lnTo>
                  <a:pt x="228600" y="76200"/>
                </a:lnTo>
                <a:lnTo>
                  <a:pt x="228600" y="57150"/>
                </a:lnTo>
                <a:lnTo>
                  <a:pt x="76200" y="57150"/>
                </a:lnTo>
                <a:lnTo>
                  <a:pt x="76200" y="7620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83BEE12-42C1-4E7C-AD22-A9502AD6CDED}"/>
              </a:ext>
            </a:extLst>
          </p:cNvPr>
          <p:cNvSpPr/>
          <p:nvPr/>
        </p:nvSpPr>
        <p:spPr>
          <a:xfrm>
            <a:off x="10010604" y="2712700"/>
            <a:ext cx="308996" cy="308997"/>
          </a:xfrm>
          <a:custGeom>
            <a:avLst/>
            <a:gdLst>
              <a:gd name="connsiteX0" fmla="*/ 209550 w 247650"/>
              <a:gd name="connsiteY0" fmla="*/ 59055 h 247650"/>
              <a:gd name="connsiteX1" fmla="*/ 114300 w 247650"/>
              <a:gd name="connsiteY1" fmla="*/ 59055 h 247650"/>
              <a:gd name="connsiteX2" fmla="*/ 114300 w 247650"/>
              <a:gd name="connsiteY2" fmla="*/ 0 h 247650"/>
              <a:gd name="connsiteX3" fmla="*/ 0 w 247650"/>
              <a:gd name="connsiteY3" fmla="*/ 97155 h 247650"/>
              <a:gd name="connsiteX4" fmla="*/ 114300 w 247650"/>
              <a:gd name="connsiteY4" fmla="*/ 191452 h 247650"/>
              <a:gd name="connsiteX5" fmla="*/ 114300 w 247650"/>
              <a:gd name="connsiteY5" fmla="*/ 135255 h 247650"/>
              <a:gd name="connsiteX6" fmla="*/ 150495 w 247650"/>
              <a:gd name="connsiteY6" fmla="*/ 135255 h 247650"/>
              <a:gd name="connsiteX7" fmla="*/ 171450 w 247650"/>
              <a:gd name="connsiteY7" fmla="*/ 156210 h 247650"/>
              <a:gd name="connsiteX8" fmla="*/ 171450 w 247650"/>
              <a:gd name="connsiteY8" fmla="*/ 249555 h 247650"/>
              <a:gd name="connsiteX9" fmla="*/ 247650 w 247650"/>
              <a:gd name="connsiteY9" fmla="*/ 249555 h 247650"/>
              <a:gd name="connsiteX10" fmla="*/ 247650 w 247650"/>
              <a:gd name="connsiteY10" fmla="*/ 97155 h 247650"/>
              <a:gd name="connsiteX11" fmla="*/ 209550 w 247650"/>
              <a:gd name="connsiteY11" fmla="*/ 59055 h 247650"/>
              <a:gd name="connsiteX12" fmla="*/ 228600 w 247650"/>
              <a:gd name="connsiteY12" fmla="*/ 230505 h 247650"/>
              <a:gd name="connsiteX13" fmla="*/ 190500 w 247650"/>
              <a:gd name="connsiteY13" fmla="*/ 230505 h 247650"/>
              <a:gd name="connsiteX14" fmla="*/ 190500 w 247650"/>
              <a:gd name="connsiteY14" fmla="*/ 135255 h 247650"/>
              <a:gd name="connsiteX15" fmla="*/ 171450 w 247650"/>
              <a:gd name="connsiteY15" fmla="*/ 116205 h 247650"/>
              <a:gd name="connsiteX16" fmla="*/ 95250 w 247650"/>
              <a:gd name="connsiteY16" fmla="*/ 116205 h 247650"/>
              <a:gd name="connsiteX17" fmla="*/ 95250 w 247650"/>
              <a:gd name="connsiteY17" fmla="*/ 153352 h 247650"/>
              <a:gd name="connsiteX18" fmla="*/ 30480 w 247650"/>
              <a:gd name="connsiteY18" fmla="*/ 98107 h 247650"/>
              <a:gd name="connsiteX19" fmla="*/ 96203 w 247650"/>
              <a:gd name="connsiteY19" fmla="*/ 40957 h 247650"/>
              <a:gd name="connsiteX20" fmla="*/ 96203 w 247650"/>
              <a:gd name="connsiteY20" fmla="*/ 79057 h 247650"/>
              <a:gd name="connsiteX21" fmla="*/ 210503 w 247650"/>
              <a:gd name="connsiteY21" fmla="*/ 79057 h 247650"/>
              <a:gd name="connsiteX22" fmla="*/ 229553 w 247650"/>
              <a:gd name="connsiteY22" fmla="*/ 98107 h 247650"/>
              <a:gd name="connsiteX23" fmla="*/ 229553 w 247650"/>
              <a:gd name="connsiteY23" fmla="*/ 230505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47650" h="247650">
                <a:moveTo>
                  <a:pt x="209550" y="59055"/>
                </a:moveTo>
                <a:lnTo>
                  <a:pt x="114300" y="59055"/>
                </a:lnTo>
                <a:lnTo>
                  <a:pt x="114300" y="0"/>
                </a:lnTo>
                <a:lnTo>
                  <a:pt x="0" y="97155"/>
                </a:lnTo>
                <a:lnTo>
                  <a:pt x="114300" y="191452"/>
                </a:lnTo>
                <a:lnTo>
                  <a:pt x="114300" y="135255"/>
                </a:lnTo>
                <a:lnTo>
                  <a:pt x="150495" y="135255"/>
                </a:lnTo>
                <a:cubicBezTo>
                  <a:pt x="171450" y="135255"/>
                  <a:pt x="171450" y="135255"/>
                  <a:pt x="171450" y="156210"/>
                </a:cubicBezTo>
                <a:lnTo>
                  <a:pt x="171450" y="249555"/>
                </a:lnTo>
                <a:lnTo>
                  <a:pt x="247650" y="249555"/>
                </a:lnTo>
                <a:lnTo>
                  <a:pt x="247650" y="97155"/>
                </a:lnTo>
                <a:cubicBezTo>
                  <a:pt x="247650" y="76200"/>
                  <a:pt x="230505" y="59055"/>
                  <a:pt x="209550" y="59055"/>
                </a:cubicBezTo>
                <a:close/>
                <a:moveTo>
                  <a:pt x="228600" y="230505"/>
                </a:moveTo>
                <a:lnTo>
                  <a:pt x="190500" y="230505"/>
                </a:lnTo>
                <a:lnTo>
                  <a:pt x="190500" y="135255"/>
                </a:lnTo>
                <a:cubicBezTo>
                  <a:pt x="190500" y="124777"/>
                  <a:pt x="181928" y="116205"/>
                  <a:pt x="171450" y="116205"/>
                </a:cubicBezTo>
                <a:lnTo>
                  <a:pt x="95250" y="116205"/>
                </a:lnTo>
                <a:lnTo>
                  <a:pt x="95250" y="153352"/>
                </a:lnTo>
                <a:lnTo>
                  <a:pt x="30480" y="98107"/>
                </a:lnTo>
                <a:lnTo>
                  <a:pt x="96203" y="40957"/>
                </a:lnTo>
                <a:lnTo>
                  <a:pt x="96203" y="79057"/>
                </a:lnTo>
                <a:lnTo>
                  <a:pt x="210503" y="79057"/>
                </a:lnTo>
                <a:cubicBezTo>
                  <a:pt x="220028" y="79057"/>
                  <a:pt x="229553" y="90488"/>
                  <a:pt x="229553" y="98107"/>
                </a:cubicBezTo>
                <a:lnTo>
                  <a:pt x="229553" y="23050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48E7BBC7-4714-44FD-9DAE-B30784ED3EA5}"/>
              </a:ext>
            </a:extLst>
          </p:cNvPr>
          <p:cNvSpPr/>
          <p:nvPr/>
        </p:nvSpPr>
        <p:spPr>
          <a:xfrm>
            <a:off x="10010604" y="3380605"/>
            <a:ext cx="332764" cy="332764"/>
          </a:xfrm>
          <a:custGeom>
            <a:avLst/>
            <a:gdLst>
              <a:gd name="connsiteX0" fmla="*/ 0 w 266700"/>
              <a:gd name="connsiteY0" fmla="*/ 0 h 266700"/>
              <a:gd name="connsiteX1" fmla="*/ 0 w 266700"/>
              <a:gd name="connsiteY1" fmla="*/ 266700 h 266700"/>
              <a:gd name="connsiteX2" fmla="*/ 266700 w 266700"/>
              <a:gd name="connsiteY2" fmla="*/ 266700 h 266700"/>
              <a:gd name="connsiteX3" fmla="*/ 266700 w 266700"/>
              <a:gd name="connsiteY3" fmla="*/ 0 h 266700"/>
              <a:gd name="connsiteX4" fmla="*/ 0 w 266700"/>
              <a:gd name="connsiteY4" fmla="*/ 0 h 266700"/>
              <a:gd name="connsiteX5" fmla="*/ 247650 w 266700"/>
              <a:gd name="connsiteY5" fmla="*/ 247650 h 266700"/>
              <a:gd name="connsiteX6" fmla="*/ 19050 w 266700"/>
              <a:gd name="connsiteY6" fmla="*/ 247650 h 266700"/>
              <a:gd name="connsiteX7" fmla="*/ 19050 w 266700"/>
              <a:gd name="connsiteY7" fmla="*/ 19050 h 266700"/>
              <a:gd name="connsiteX8" fmla="*/ 247650 w 266700"/>
              <a:gd name="connsiteY8" fmla="*/ 19050 h 266700"/>
              <a:gd name="connsiteX9" fmla="*/ 247650 w 266700"/>
              <a:gd name="connsiteY9" fmla="*/ 247650 h 266700"/>
              <a:gd name="connsiteX10" fmla="*/ 133350 w 266700"/>
              <a:gd name="connsiteY10" fmla="*/ 152400 h 266700"/>
              <a:gd name="connsiteX11" fmla="*/ 180975 w 266700"/>
              <a:gd name="connsiteY11" fmla="*/ 104775 h 266700"/>
              <a:gd name="connsiteX12" fmla="*/ 133350 w 266700"/>
              <a:gd name="connsiteY12" fmla="*/ 57150 h 266700"/>
              <a:gd name="connsiteX13" fmla="*/ 85725 w 266700"/>
              <a:gd name="connsiteY13" fmla="*/ 104775 h 266700"/>
              <a:gd name="connsiteX14" fmla="*/ 133350 w 266700"/>
              <a:gd name="connsiteY14" fmla="*/ 152400 h 266700"/>
              <a:gd name="connsiteX15" fmla="*/ 133350 w 266700"/>
              <a:gd name="connsiteY15" fmla="*/ 76200 h 266700"/>
              <a:gd name="connsiteX16" fmla="*/ 161925 w 266700"/>
              <a:gd name="connsiteY16" fmla="*/ 104775 h 266700"/>
              <a:gd name="connsiteX17" fmla="*/ 133350 w 266700"/>
              <a:gd name="connsiteY17" fmla="*/ 133350 h 266700"/>
              <a:gd name="connsiteX18" fmla="*/ 104775 w 266700"/>
              <a:gd name="connsiteY18" fmla="*/ 104775 h 266700"/>
              <a:gd name="connsiteX19" fmla="*/ 133350 w 266700"/>
              <a:gd name="connsiteY19" fmla="*/ 76200 h 266700"/>
              <a:gd name="connsiteX20" fmla="*/ 76200 w 266700"/>
              <a:gd name="connsiteY20" fmla="*/ 219075 h 266700"/>
              <a:gd name="connsiteX21" fmla="*/ 114300 w 266700"/>
              <a:gd name="connsiteY21" fmla="*/ 180975 h 266700"/>
              <a:gd name="connsiteX22" fmla="*/ 152400 w 266700"/>
              <a:gd name="connsiteY22" fmla="*/ 180975 h 266700"/>
              <a:gd name="connsiteX23" fmla="*/ 190500 w 266700"/>
              <a:gd name="connsiteY23" fmla="*/ 219075 h 266700"/>
              <a:gd name="connsiteX24" fmla="*/ 190500 w 266700"/>
              <a:gd name="connsiteY24" fmla="*/ 238125 h 266700"/>
              <a:gd name="connsiteX25" fmla="*/ 209550 w 266700"/>
              <a:gd name="connsiteY25" fmla="*/ 238125 h 266700"/>
              <a:gd name="connsiteX26" fmla="*/ 209550 w 266700"/>
              <a:gd name="connsiteY26" fmla="*/ 228600 h 266700"/>
              <a:gd name="connsiteX27" fmla="*/ 142875 w 266700"/>
              <a:gd name="connsiteY27" fmla="*/ 161925 h 266700"/>
              <a:gd name="connsiteX28" fmla="*/ 123825 w 266700"/>
              <a:gd name="connsiteY28" fmla="*/ 161925 h 266700"/>
              <a:gd name="connsiteX29" fmla="*/ 57150 w 266700"/>
              <a:gd name="connsiteY29" fmla="*/ 228600 h 266700"/>
              <a:gd name="connsiteX30" fmla="*/ 57150 w 266700"/>
              <a:gd name="connsiteY30" fmla="*/ 238125 h 266700"/>
              <a:gd name="connsiteX31" fmla="*/ 76200 w 266700"/>
              <a:gd name="connsiteY31" fmla="*/ 238125 h 266700"/>
              <a:gd name="connsiteX32" fmla="*/ 76200 w 266700"/>
              <a:gd name="connsiteY32" fmla="*/ 219075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66700" h="266700">
                <a:moveTo>
                  <a:pt x="0" y="0"/>
                </a:moveTo>
                <a:lnTo>
                  <a:pt x="0" y="266700"/>
                </a:lnTo>
                <a:lnTo>
                  <a:pt x="266700" y="2667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247650" y="247650"/>
                </a:moveTo>
                <a:lnTo>
                  <a:pt x="19050" y="2476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247650"/>
                </a:lnTo>
                <a:close/>
                <a:moveTo>
                  <a:pt x="133350" y="152400"/>
                </a:moveTo>
                <a:cubicBezTo>
                  <a:pt x="160020" y="152400"/>
                  <a:pt x="180975" y="131445"/>
                  <a:pt x="180975" y="104775"/>
                </a:cubicBezTo>
                <a:cubicBezTo>
                  <a:pt x="180975" y="78105"/>
                  <a:pt x="160020" y="57150"/>
                  <a:pt x="133350" y="57150"/>
                </a:cubicBezTo>
                <a:cubicBezTo>
                  <a:pt x="106680" y="57150"/>
                  <a:pt x="85725" y="78105"/>
                  <a:pt x="85725" y="104775"/>
                </a:cubicBezTo>
                <a:cubicBezTo>
                  <a:pt x="85725" y="131445"/>
                  <a:pt x="106680" y="152400"/>
                  <a:pt x="133350" y="152400"/>
                </a:cubicBezTo>
                <a:close/>
                <a:moveTo>
                  <a:pt x="133350" y="76200"/>
                </a:moveTo>
                <a:cubicBezTo>
                  <a:pt x="149543" y="76200"/>
                  <a:pt x="161925" y="88583"/>
                  <a:pt x="161925" y="104775"/>
                </a:cubicBezTo>
                <a:cubicBezTo>
                  <a:pt x="161925" y="120967"/>
                  <a:pt x="149543" y="133350"/>
                  <a:pt x="133350" y="133350"/>
                </a:cubicBezTo>
                <a:cubicBezTo>
                  <a:pt x="117157" y="133350"/>
                  <a:pt x="104775" y="120967"/>
                  <a:pt x="104775" y="104775"/>
                </a:cubicBezTo>
                <a:cubicBezTo>
                  <a:pt x="104775" y="88583"/>
                  <a:pt x="117157" y="76200"/>
                  <a:pt x="133350" y="76200"/>
                </a:cubicBezTo>
                <a:close/>
                <a:moveTo>
                  <a:pt x="76200" y="219075"/>
                </a:moveTo>
                <a:cubicBezTo>
                  <a:pt x="76200" y="209550"/>
                  <a:pt x="95250" y="180975"/>
                  <a:pt x="114300" y="180975"/>
                </a:cubicBezTo>
                <a:lnTo>
                  <a:pt x="152400" y="180975"/>
                </a:lnTo>
                <a:cubicBezTo>
                  <a:pt x="171450" y="180975"/>
                  <a:pt x="190500" y="209550"/>
                  <a:pt x="190500" y="219075"/>
                </a:cubicBezTo>
                <a:lnTo>
                  <a:pt x="190500" y="238125"/>
                </a:lnTo>
                <a:lnTo>
                  <a:pt x="209550" y="238125"/>
                </a:lnTo>
                <a:lnTo>
                  <a:pt x="209550" y="228600"/>
                </a:lnTo>
                <a:cubicBezTo>
                  <a:pt x="209550" y="191453"/>
                  <a:pt x="180022" y="161925"/>
                  <a:pt x="142875" y="161925"/>
                </a:cubicBezTo>
                <a:lnTo>
                  <a:pt x="123825" y="161925"/>
                </a:lnTo>
                <a:cubicBezTo>
                  <a:pt x="86678" y="161925"/>
                  <a:pt x="57150" y="191453"/>
                  <a:pt x="57150" y="228600"/>
                </a:cubicBezTo>
                <a:lnTo>
                  <a:pt x="57150" y="238125"/>
                </a:lnTo>
                <a:lnTo>
                  <a:pt x="76200" y="238125"/>
                </a:lnTo>
                <a:lnTo>
                  <a:pt x="76200" y="21907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A9E7455A-1286-418E-BBDB-1D58AD6BFE70}"/>
              </a:ext>
            </a:extLst>
          </p:cNvPr>
          <p:cNvSpPr/>
          <p:nvPr/>
        </p:nvSpPr>
        <p:spPr>
          <a:xfrm>
            <a:off x="10010605" y="4069904"/>
            <a:ext cx="332764" cy="285228"/>
          </a:xfrm>
          <a:custGeom>
            <a:avLst/>
            <a:gdLst>
              <a:gd name="connsiteX0" fmla="*/ 0 w 266700"/>
              <a:gd name="connsiteY0" fmla="*/ 0 h 228600"/>
              <a:gd name="connsiteX1" fmla="*/ 0 w 266700"/>
              <a:gd name="connsiteY1" fmla="*/ 190500 h 228600"/>
              <a:gd name="connsiteX2" fmla="*/ 47625 w 266700"/>
              <a:gd name="connsiteY2" fmla="*/ 190500 h 228600"/>
              <a:gd name="connsiteX3" fmla="*/ 47625 w 266700"/>
              <a:gd name="connsiteY3" fmla="*/ 228600 h 228600"/>
              <a:gd name="connsiteX4" fmla="*/ 219075 w 266700"/>
              <a:gd name="connsiteY4" fmla="*/ 228600 h 228600"/>
              <a:gd name="connsiteX5" fmla="*/ 219075 w 266700"/>
              <a:gd name="connsiteY5" fmla="*/ 190500 h 228600"/>
              <a:gd name="connsiteX6" fmla="*/ 266700 w 266700"/>
              <a:gd name="connsiteY6" fmla="*/ 190500 h 228600"/>
              <a:gd name="connsiteX7" fmla="*/ 266700 w 266700"/>
              <a:gd name="connsiteY7" fmla="*/ 0 h 228600"/>
              <a:gd name="connsiteX8" fmla="*/ 0 w 266700"/>
              <a:gd name="connsiteY8" fmla="*/ 0 h 228600"/>
              <a:gd name="connsiteX9" fmla="*/ 200025 w 266700"/>
              <a:gd name="connsiteY9" fmla="*/ 209550 h 228600"/>
              <a:gd name="connsiteX10" fmla="*/ 66675 w 266700"/>
              <a:gd name="connsiteY10" fmla="*/ 209550 h 228600"/>
              <a:gd name="connsiteX11" fmla="*/ 66675 w 266700"/>
              <a:gd name="connsiteY11" fmla="*/ 190500 h 228600"/>
              <a:gd name="connsiteX12" fmla="*/ 200025 w 266700"/>
              <a:gd name="connsiteY12" fmla="*/ 190500 h 228600"/>
              <a:gd name="connsiteX13" fmla="*/ 200025 w 266700"/>
              <a:gd name="connsiteY13" fmla="*/ 209550 h 228600"/>
              <a:gd name="connsiteX14" fmla="*/ 247650 w 266700"/>
              <a:gd name="connsiteY14" fmla="*/ 171450 h 228600"/>
              <a:gd name="connsiteX15" fmla="*/ 19050 w 266700"/>
              <a:gd name="connsiteY15" fmla="*/ 171450 h 228600"/>
              <a:gd name="connsiteX16" fmla="*/ 19050 w 266700"/>
              <a:gd name="connsiteY16" fmla="*/ 19050 h 228600"/>
              <a:gd name="connsiteX17" fmla="*/ 247650 w 266700"/>
              <a:gd name="connsiteY17" fmla="*/ 19050 h 228600"/>
              <a:gd name="connsiteX18" fmla="*/ 247650 w 266700"/>
              <a:gd name="connsiteY18" fmla="*/ 17145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66700" h="228600">
                <a:moveTo>
                  <a:pt x="0" y="0"/>
                </a:moveTo>
                <a:lnTo>
                  <a:pt x="0" y="190500"/>
                </a:lnTo>
                <a:lnTo>
                  <a:pt x="47625" y="190500"/>
                </a:lnTo>
                <a:lnTo>
                  <a:pt x="47625" y="228600"/>
                </a:lnTo>
                <a:lnTo>
                  <a:pt x="219075" y="228600"/>
                </a:lnTo>
                <a:lnTo>
                  <a:pt x="219075" y="190500"/>
                </a:lnTo>
                <a:lnTo>
                  <a:pt x="266700" y="190500"/>
                </a:lnTo>
                <a:lnTo>
                  <a:pt x="266700" y="0"/>
                </a:lnTo>
                <a:lnTo>
                  <a:pt x="0" y="0"/>
                </a:lnTo>
                <a:close/>
                <a:moveTo>
                  <a:pt x="200025" y="209550"/>
                </a:moveTo>
                <a:lnTo>
                  <a:pt x="66675" y="209550"/>
                </a:lnTo>
                <a:lnTo>
                  <a:pt x="66675" y="190500"/>
                </a:lnTo>
                <a:lnTo>
                  <a:pt x="200025" y="190500"/>
                </a:lnTo>
                <a:lnTo>
                  <a:pt x="200025" y="209550"/>
                </a:lnTo>
                <a:close/>
                <a:moveTo>
                  <a:pt x="247650" y="171450"/>
                </a:moveTo>
                <a:lnTo>
                  <a:pt x="19050" y="171450"/>
                </a:lnTo>
                <a:lnTo>
                  <a:pt x="19050" y="19050"/>
                </a:lnTo>
                <a:lnTo>
                  <a:pt x="247650" y="19050"/>
                </a:lnTo>
                <a:lnTo>
                  <a:pt x="247650" y="1714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04BB6B6B-84E9-411B-B2C3-FA79889A38A9}"/>
              </a:ext>
            </a:extLst>
          </p:cNvPr>
          <p:cNvSpPr/>
          <p:nvPr/>
        </p:nvSpPr>
        <p:spPr>
          <a:xfrm>
            <a:off x="10022488" y="4866158"/>
            <a:ext cx="308996" cy="23769"/>
          </a:xfrm>
          <a:custGeom>
            <a:avLst/>
            <a:gdLst>
              <a:gd name="connsiteX0" fmla="*/ 0 w 247650"/>
              <a:gd name="connsiteY0" fmla="*/ 0 h 19050"/>
              <a:gd name="connsiteX1" fmla="*/ 247650 w 247650"/>
              <a:gd name="connsiteY1" fmla="*/ 0 h 19050"/>
              <a:gd name="connsiteX2" fmla="*/ 247650 w 247650"/>
              <a:gd name="connsiteY2" fmla="*/ 19050 h 19050"/>
              <a:gd name="connsiteX3" fmla="*/ 0 w 247650"/>
              <a:gd name="connsiteY3" fmla="*/ 1905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50" h="19050">
                <a:moveTo>
                  <a:pt x="0" y="0"/>
                </a:moveTo>
                <a:lnTo>
                  <a:pt x="247650" y="0"/>
                </a:lnTo>
                <a:lnTo>
                  <a:pt x="247650" y="19050"/>
                </a:lnTo>
                <a:lnTo>
                  <a:pt x="0" y="190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03133CDB-79DB-492C-A23C-AADD64DDF89A}"/>
              </a:ext>
            </a:extLst>
          </p:cNvPr>
          <p:cNvSpPr/>
          <p:nvPr/>
        </p:nvSpPr>
        <p:spPr>
          <a:xfrm>
            <a:off x="10010603" y="5377194"/>
            <a:ext cx="332764" cy="332764"/>
          </a:xfrm>
          <a:custGeom>
            <a:avLst/>
            <a:gdLst>
              <a:gd name="connsiteX0" fmla="*/ 123825 w 266700"/>
              <a:gd name="connsiteY0" fmla="*/ 133350 h 266700"/>
              <a:gd name="connsiteX1" fmla="*/ 57150 w 266700"/>
              <a:gd name="connsiteY1" fmla="*/ 133350 h 266700"/>
              <a:gd name="connsiteX2" fmla="*/ 57150 w 266700"/>
              <a:gd name="connsiteY2" fmla="*/ 152400 h 266700"/>
              <a:gd name="connsiteX3" fmla="*/ 142875 w 266700"/>
              <a:gd name="connsiteY3" fmla="*/ 152400 h 266700"/>
              <a:gd name="connsiteX4" fmla="*/ 142875 w 266700"/>
              <a:gd name="connsiteY4" fmla="*/ 57150 h 266700"/>
              <a:gd name="connsiteX5" fmla="*/ 123825 w 266700"/>
              <a:gd name="connsiteY5" fmla="*/ 57150 h 266700"/>
              <a:gd name="connsiteX6" fmla="*/ 123825 w 266700"/>
              <a:gd name="connsiteY6" fmla="*/ 133350 h 266700"/>
              <a:gd name="connsiteX7" fmla="*/ 133350 w 266700"/>
              <a:gd name="connsiteY7" fmla="*/ 0 h 266700"/>
              <a:gd name="connsiteX8" fmla="*/ 0 w 266700"/>
              <a:gd name="connsiteY8" fmla="*/ 133350 h 266700"/>
              <a:gd name="connsiteX9" fmla="*/ 133350 w 266700"/>
              <a:gd name="connsiteY9" fmla="*/ 266700 h 266700"/>
              <a:gd name="connsiteX10" fmla="*/ 266700 w 266700"/>
              <a:gd name="connsiteY10" fmla="*/ 133350 h 266700"/>
              <a:gd name="connsiteX11" fmla="*/ 133350 w 266700"/>
              <a:gd name="connsiteY11" fmla="*/ 0 h 266700"/>
              <a:gd name="connsiteX12" fmla="*/ 133350 w 266700"/>
              <a:gd name="connsiteY12" fmla="*/ 247650 h 266700"/>
              <a:gd name="connsiteX13" fmla="*/ 19050 w 266700"/>
              <a:gd name="connsiteY13" fmla="*/ 133350 h 266700"/>
              <a:gd name="connsiteX14" fmla="*/ 133350 w 266700"/>
              <a:gd name="connsiteY14" fmla="*/ 19050 h 266700"/>
              <a:gd name="connsiteX15" fmla="*/ 247650 w 266700"/>
              <a:gd name="connsiteY15" fmla="*/ 133350 h 266700"/>
              <a:gd name="connsiteX16" fmla="*/ 133350 w 266700"/>
              <a:gd name="connsiteY16" fmla="*/ 2476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6700" h="266700">
                <a:moveTo>
                  <a:pt x="123825" y="133350"/>
                </a:moveTo>
                <a:lnTo>
                  <a:pt x="57150" y="133350"/>
                </a:lnTo>
                <a:lnTo>
                  <a:pt x="57150" y="152400"/>
                </a:lnTo>
                <a:lnTo>
                  <a:pt x="142875" y="152400"/>
                </a:lnTo>
                <a:lnTo>
                  <a:pt x="142875" y="57150"/>
                </a:lnTo>
                <a:lnTo>
                  <a:pt x="123825" y="57150"/>
                </a:lnTo>
                <a:lnTo>
                  <a:pt x="123825" y="133350"/>
                </a:lnTo>
                <a:close/>
                <a:moveTo>
                  <a:pt x="133350" y="0"/>
                </a:moveTo>
                <a:cubicBezTo>
                  <a:pt x="60007" y="0"/>
                  <a:pt x="0" y="60007"/>
                  <a:pt x="0" y="133350"/>
                </a:cubicBezTo>
                <a:cubicBezTo>
                  <a:pt x="0" y="206693"/>
                  <a:pt x="60007" y="266700"/>
                  <a:pt x="133350" y="266700"/>
                </a:cubicBezTo>
                <a:cubicBezTo>
                  <a:pt x="206693" y="266700"/>
                  <a:pt x="266700" y="206693"/>
                  <a:pt x="266700" y="133350"/>
                </a:cubicBezTo>
                <a:cubicBezTo>
                  <a:pt x="266700" y="60007"/>
                  <a:pt x="206693" y="0"/>
                  <a:pt x="133350" y="0"/>
                </a:cubicBezTo>
                <a:close/>
                <a:moveTo>
                  <a:pt x="133350" y="247650"/>
                </a:moveTo>
                <a:cubicBezTo>
                  <a:pt x="70485" y="247650"/>
                  <a:pt x="19050" y="196215"/>
                  <a:pt x="19050" y="133350"/>
                </a:cubicBezTo>
                <a:cubicBezTo>
                  <a:pt x="19050" y="70485"/>
                  <a:pt x="70485" y="19050"/>
                  <a:pt x="133350" y="19050"/>
                </a:cubicBezTo>
                <a:cubicBezTo>
                  <a:pt x="196215" y="19050"/>
                  <a:pt x="247650" y="70485"/>
                  <a:pt x="247650" y="133350"/>
                </a:cubicBezTo>
                <a:cubicBezTo>
                  <a:pt x="247650" y="196215"/>
                  <a:pt x="196215" y="247650"/>
                  <a:pt x="133350" y="24765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7EB047F-5D7D-41D5-9ACC-090947C7821A}"/>
              </a:ext>
            </a:extLst>
          </p:cNvPr>
          <p:cNvSpPr/>
          <p:nvPr/>
        </p:nvSpPr>
        <p:spPr>
          <a:xfrm>
            <a:off x="11176620" y="1384018"/>
            <a:ext cx="332764" cy="332764"/>
          </a:xfrm>
          <a:custGeom>
            <a:avLst/>
            <a:gdLst>
              <a:gd name="connsiteX0" fmla="*/ 123825 w 266700"/>
              <a:gd name="connsiteY0" fmla="*/ 57150 h 266700"/>
              <a:gd name="connsiteX1" fmla="*/ 123825 w 266700"/>
              <a:gd name="connsiteY1" fmla="*/ 190500 h 266700"/>
              <a:gd name="connsiteX2" fmla="*/ 142875 w 266700"/>
              <a:gd name="connsiteY2" fmla="*/ 190500 h 266700"/>
              <a:gd name="connsiteX3" fmla="*/ 142875 w 266700"/>
              <a:gd name="connsiteY3" fmla="*/ 57150 h 266700"/>
              <a:gd name="connsiteX4" fmla="*/ 190500 w 266700"/>
              <a:gd name="connsiteY4" fmla="*/ 57150 h 266700"/>
              <a:gd name="connsiteX5" fmla="*/ 190500 w 266700"/>
              <a:gd name="connsiteY5" fmla="*/ 57150 h 266700"/>
              <a:gd name="connsiteX6" fmla="*/ 133350 w 266700"/>
              <a:gd name="connsiteY6" fmla="*/ 0 h 266700"/>
              <a:gd name="connsiteX7" fmla="*/ 76200 w 266700"/>
              <a:gd name="connsiteY7" fmla="*/ 57150 h 266700"/>
              <a:gd name="connsiteX8" fmla="*/ 76200 w 266700"/>
              <a:gd name="connsiteY8" fmla="*/ 57150 h 266700"/>
              <a:gd name="connsiteX9" fmla="*/ 123825 w 266700"/>
              <a:gd name="connsiteY9" fmla="*/ 57150 h 266700"/>
              <a:gd name="connsiteX10" fmla="*/ 200025 w 266700"/>
              <a:gd name="connsiteY10" fmla="*/ 95250 h 266700"/>
              <a:gd name="connsiteX11" fmla="*/ 200025 w 266700"/>
              <a:gd name="connsiteY11" fmla="*/ 114300 h 266700"/>
              <a:gd name="connsiteX12" fmla="*/ 247650 w 266700"/>
              <a:gd name="connsiteY12" fmla="*/ 114300 h 266700"/>
              <a:gd name="connsiteX13" fmla="*/ 247650 w 266700"/>
              <a:gd name="connsiteY13" fmla="*/ 247650 h 266700"/>
              <a:gd name="connsiteX14" fmla="*/ 19050 w 266700"/>
              <a:gd name="connsiteY14" fmla="*/ 247650 h 266700"/>
              <a:gd name="connsiteX15" fmla="*/ 19050 w 266700"/>
              <a:gd name="connsiteY15" fmla="*/ 114300 h 266700"/>
              <a:gd name="connsiteX16" fmla="*/ 66675 w 266700"/>
              <a:gd name="connsiteY16" fmla="*/ 114300 h 266700"/>
              <a:gd name="connsiteX17" fmla="*/ 66675 w 266700"/>
              <a:gd name="connsiteY17" fmla="*/ 95250 h 266700"/>
              <a:gd name="connsiteX18" fmla="*/ 0 w 266700"/>
              <a:gd name="connsiteY18" fmla="*/ 95250 h 266700"/>
              <a:gd name="connsiteX19" fmla="*/ 0 w 266700"/>
              <a:gd name="connsiteY19" fmla="*/ 266700 h 266700"/>
              <a:gd name="connsiteX20" fmla="*/ 266700 w 266700"/>
              <a:gd name="connsiteY20" fmla="*/ 266700 h 266700"/>
              <a:gd name="connsiteX21" fmla="*/ 266700 w 266700"/>
              <a:gd name="connsiteY21" fmla="*/ 95250 h 266700"/>
              <a:gd name="connsiteX22" fmla="*/ 200025 w 266700"/>
              <a:gd name="connsiteY22" fmla="*/ 952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66700" h="266700">
                <a:moveTo>
                  <a:pt x="123825" y="57150"/>
                </a:moveTo>
                <a:lnTo>
                  <a:pt x="123825" y="190500"/>
                </a:lnTo>
                <a:lnTo>
                  <a:pt x="142875" y="190500"/>
                </a:lnTo>
                <a:lnTo>
                  <a:pt x="142875" y="57150"/>
                </a:lnTo>
                <a:lnTo>
                  <a:pt x="190500" y="57150"/>
                </a:lnTo>
                <a:lnTo>
                  <a:pt x="190500" y="57150"/>
                </a:lnTo>
                <a:lnTo>
                  <a:pt x="133350" y="0"/>
                </a:lnTo>
                <a:lnTo>
                  <a:pt x="76200" y="57150"/>
                </a:lnTo>
                <a:lnTo>
                  <a:pt x="76200" y="57150"/>
                </a:lnTo>
                <a:lnTo>
                  <a:pt x="123825" y="57150"/>
                </a:lnTo>
                <a:close/>
                <a:moveTo>
                  <a:pt x="200025" y="95250"/>
                </a:moveTo>
                <a:lnTo>
                  <a:pt x="200025" y="114300"/>
                </a:lnTo>
                <a:lnTo>
                  <a:pt x="247650" y="114300"/>
                </a:lnTo>
                <a:lnTo>
                  <a:pt x="247650" y="247650"/>
                </a:lnTo>
                <a:lnTo>
                  <a:pt x="19050" y="247650"/>
                </a:lnTo>
                <a:lnTo>
                  <a:pt x="19050" y="114300"/>
                </a:lnTo>
                <a:lnTo>
                  <a:pt x="66675" y="114300"/>
                </a:lnTo>
                <a:lnTo>
                  <a:pt x="66675" y="95250"/>
                </a:lnTo>
                <a:lnTo>
                  <a:pt x="0" y="95250"/>
                </a:lnTo>
                <a:lnTo>
                  <a:pt x="0" y="266700"/>
                </a:lnTo>
                <a:lnTo>
                  <a:pt x="266700" y="266700"/>
                </a:lnTo>
                <a:lnTo>
                  <a:pt x="266700" y="95250"/>
                </a:lnTo>
                <a:lnTo>
                  <a:pt x="200025" y="9525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B4358D5-00A2-460E-8B6F-76E97B222D6F}"/>
              </a:ext>
            </a:extLst>
          </p:cNvPr>
          <p:cNvSpPr/>
          <p:nvPr/>
        </p:nvSpPr>
        <p:spPr>
          <a:xfrm>
            <a:off x="11200388" y="2097085"/>
            <a:ext cx="285227" cy="237689"/>
          </a:xfrm>
          <a:custGeom>
            <a:avLst/>
            <a:gdLst>
              <a:gd name="connsiteX0" fmla="*/ 0 w 228600"/>
              <a:gd name="connsiteY0" fmla="*/ 133350 h 190500"/>
              <a:gd name="connsiteX1" fmla="*/ 228600 w 228600"/>
              <a:gd name="connsiteY1" fmla="*/ 133350 h 190500"/>
              <a:gd name="connsiteX2" fmla="*/ 228600 w 228600"/>
              <a:gd name="connsiteY2" fmla="*/ 114300 h 190500"/>
              <a:gd name="connsiteX3" fmla="*/ 0 w 228600"/>
              <a:gd name="connsiteY3" fmla="*/ 114300 h 190500"/>
              <a:gd name="connsiteX4" fmla="*/ 0 w 228600"/>
              <a:gd name="connsiteY4" fmla="*/ 133350 h 190500"/>
              <a:gd name="connsiteX5" fmla="*/ 38100 w 228600"/>
              <a:gd name="connsiteY5" fmla="*/ 190500 h 190500"/>
              <a:gd name="connsiteX6" fmla="*/ 190500 w 228600"/>
              <a:gd name="connsiteY6" fmla="*/ 190500 h 190500"/>
              <a:gd name="connsiteX7" fmla="*/ 190500 w 228600"/>
              <a:gd name="connsiteY7" fmla="*/ 171450 h 190500"/>
              <a:gd name="connsiteX8" fmla="*/ 38100 w 228600"/>
              <a:gd name="connsiteY8" fmla="*/ 171450 h 190500"/>
              <a:gd name="connsiteX9" fmla="*/ 38100 w 228600"/>
              <a:gd name="connsiteY9" fmla="*/ 190500 h 190500"/>
              <a:gd name="connsiteX10" fmla="*/ 38100 w 228600"/>
              <a:gd name="connsiteY10" fmla="*/ 57150 h 190500"/>
              <a:gd name="connsiteX11" fmla="*/ 38100 w 228600"/>
              <a:gd name="connsiteY11" fmla="*/ 76200 h 190500"/>
              <a:gd name="connsiteX12" fmla="*/ 190500 w 228600"/>
              <a:gd name="connsiteY12" fmla="*/ 76200 h 190500"/>
              <a:gd name="connsiteX13" fmla="*/ 190500 w 228600"/>
              <a:gd name="connsiteY13" fmla="*/ 57150 h 190500"/>
              <a:gd name="connsiteX14" fmla="*/ 38100 w 228600"/>
              <a:gd name="connsiteY14" fmla="*/ 57150 h 190500"/>
              <a:gd name="connsiteX15" fmla="*/ 0 w 228600"/>
              <a:gd name="connsiteY15" fmla="*/ 0 h 190500"/>
              <a:gd name="connsiteX16" fmla="*/ 0 w 228600"/>
              <a:gd name="connsiteY16" fmla="*/ 19050 h 190500"/>
              <a:gd name="connsiteX17" fmla="*/ 228600 w 228600"/>
              <a:gd name="connsiteY17" fmla="*/ 19050 h 190500"/>
              <a:gd name="connsiteX18" fmla="*/ 228600 w 228600"/>
              <a:gd name="connsiteY18" fmla="*/ 0 h 190500"/>
              <a:gd name="connsiteX19" fmla="*/ 0 w 228600"/>
              <a:gd name="connsiteY19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8600" h="190500">
                <a:moveTo>
                  <a:pt x="0" y="133350"/>
                </a:moveTo>
                <a:lnTo>
                  <a:pt x="228600" y="133350"/>
                </a:lnTo>
                <a:lnTo>
                  <a:pt x="228600" y="114300"/>
                </a:lnTo>
                <a:lnTo>
                  <a:pt x="0" y="114300"/>
                </a:lnTo>
                <a:lnTo>
                  <a:pt x="0" y="133350"/>
                </a:lnTo>
                <a:close/>
                <a:moveTo>
                  <a:pt x="38100" y="190500"/>
                </a:moveTo>
                <a:lnTo>
                  <a:pt x="190500" y="190500"/>
                </a:lnTo>
                <a:lnTo>
                  <a:pt x="190500" y="171450"/>
                </a:lnTo>
                <a:lnTo>
                  <a:pt x="38100" y="171450"/>
                </a:lnTo>
                <a:lnTo>
                  <a:pt x="38100" y="190500"/>
                </a:lnTo>
                <a:close/>
                <a:moveTo>
                  <a:pt x="38100" y="57150"/>
                </a:moveTo>
                <a:lnTo>
                  <a:pt x="38100" y="76200"/>
                </a:lnTo>
                <a:lnTo>
                  <a:pt x="190500" y="76200"/>
                </a:lnTo>
                <a:lnTo>
                  <a:pt x="190500" y="57150"/>
                </a:lnTo>
                <a:lnTo>
                  <a:pt x="38100" y="57150"/>
                </a:lnTo>
                <a:close/>
                <a:moveTo>
                  <a:pt x="0" y="0"/>
                </a:moveTo>
                <a:lnTo>
                  <a:pt x="0" y="19050"/>
                </a:lnTo>
                <a:lnTo>
                  <a:pt x="228600" y="19050"/>
                </a:lnTo>
                <a:lnTo>
                  <a:pt x="228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F824E5DE-68BD-46B9-9F4A-36D64B545299}"/>
              </a:ext>
            </a:extLst>
          </p:cNvPr>
          <p:cNvSpPr/>
          <p:nvPr/>
        </p:nvSpPr>
        <p:spPr>
          <a:xfrm>
            <a:off x="11176620" y="2715076"/>
            <a:ext cx="332764" cy="332764"/>
          </a:xfrm>
          <a:custGeom>
            <a:avLst/>
            <a:gdLst>
              <a:gd name="connsiteX0" fmla="*/ 0 w 266700"/>
              <a:gd name="connsiteY0" fmla="*/ 123825 h 266700"/>
              <a:gd name="connsiteX1" fmla="*/ 0 w 266700"/>
              <a:gd name="connsiteY1" fmla="*/ 142875 h 266700"/>
              <a:gd name="connsiteX2" fmla="*/ 20003 w 266700"/>
              <a:gd name="connsiteY2" fmla="*/ 142875 h 266700"/>
              <a:gd name="connsiteX3" fmla="*/ 19050 w 266700"/>
              <a:gd name="connsiteY3" fmla="*/ 133350 h 266700"/>
              <a:gd name="connsiteX4" fmla="*/ 20003 w 266700"/>
              <a:gd name="connsiteY4" fmla="*/ 123825 h 266700"/>
              <a:gd name="connsiteX5" fmla="*/ 0 w 266700"/>
              <a:gd name="connsiteY5" fmla="*/ 123825 h 266700"/>
              <a:gd name="connsiteX6" fmla="*/ 142875 w 266700"/>
              <a:gd name="connsiteY6" fmla="*/ 20002 h 266700"/>
              <a:gd name="connsiteX7" fmla="*/ 142875 w 266700"/>
              <a:gd name="connsiteY7" fmla="*/ 0 h 266700"/>
              <a:gd name="connsiteX8" fmla="*/ 123825 w 266700"/>
              <a:gd name="connsiteY8" fmla="*/ 0 h 266700"/>
              <a:gd name="connsiteX9" fmla="*/ 123825 w 266700"/>
              <a:gd name="connsiteY9" fmla="*/ 20002 h 266700"/>
              <a:gd name="connsiteX10" fmla="*/ 133350 w 266700"/>
              <a:gd name="connsiteY10" fmla="*/ 19050 h 266700"/>
              <a:gd name="connsiteX11" fmla="*/ 142875 w 266700"/>
              <a:gd name="connsiteY11" fmla="*/ 20002 h 266700"/>
              <a:gd name="connsiteX12" fmla="*/ 225743 w 266700"/>
              <a:gd name="connsiteY12" fmla="*/ 54292 h 266700"/>
              <a:gd name="connsiteX13" fmla="*/ 240982 w 266700"/>
              <a:gd name="connsiteY13" fmla="*/ 39052 h 266700"/>
              <a:gd name="connsiteX14" fmla="*/ 227648 w 266700"/>
              <a:gd name="connsiteY14" fmla="*/ 25717 h 266700"/>
              <a:gd name="connsiteX15" fmla="*/ 212407 w 266700"/>
              <a:gd name="connsiteY15" fmla="*/ 40958 h 266700"/>
              <a:gd name="connsiteX16" fmla="*/ 225743 w 266700"/>
              <a:gd name="connsiteY16" fmla="*/ 54292 h 266700"/>
              <a:gd name="connsiteX17" fmla="*/ 54293 w 266700"/>
              <a:gd name="connsiteY17" fmla="*/ 40005 h 266700"/>
              <a:gd name="connsiteX18" fmla="*/ 38100 w 266700"/>
              <a:gd name="connsiteY18" fmla="*/ 23813 h 266700"/>
              <a:gd name="connsiteX19" fmla="*/ 24765 w 266700"/>
              <a:gd name="connsiteY19" fmla="*/ 37148 h 266700"/>
              <a:gd name="connsiteX20" fmla="*/ 40957 w 266700"/>
              <a:gd name="connsiteY20" fmla="*/ 53340 h 266700"/>
              <a:gd name="connsiteX21" fmla="*/ 54293 w 266700"/>
              <a:gd name="connsiteY21" fmla="*/ 40005 h 266700"/>
              <a:gd name="connsiteX22" fmla="*/ 212407 w 266700"/>
              <a:gd name="connsiteY22" fmla="*/ 226695 h 266700"/>
              <a:gd name="connsiteX23" fmla="*/ 228600 w 266700"/>
              <a:gd name="connsiteY23" fmla="*/ 242888 h 266700"/>
              <a:gd name="connsiteX24" fmla="*/ 241935 w 266700"/>
              <a:gd name="connsiteY24" fmla="*/ 229553 h 266700"/>
              <a:gd name="connsiteX25" fmla="*/ 225743 w 266700"/>
              <a:gd name="connsiteY25" fmla="*/ 213360 h 266700"/>
              <a:gd name="connsiteX26" fmla="*/ 212407 w 266700"/>
              <a:gd name="connsiteY26" fmla="*/ 226695 h 266700"/>
              <a:gd name="connsiteX27" fmla="*/ 246698 w 266700"/>
              <a:gd name="connsiteY27" fmla="*/ 123825 h 266700"/>
              <a:gd name="connsiteX28" fmla="*/ 247650 w 266700"/>
              <a:gd name="connsiteY28" fmla="*/ 133350 h 266700"/>
              <a:gd name="connsiteX29" fmla="*/ 246698 w 266700"/>
              <a:gd name="connsiteY29" fmla="*/ 142875 h 266700"/>
              <a:gd name="connsiteX30" fmla="*/ 266700 w 266700"/>
              <a:gd name="connsiteY30" fmla="*/ 142875 h 266700"/>
              <a:gd name="connsiteX31" fmla="*/ 266700 w 266700"/>
              <a:gd name="connsiteY31" fmla="*/ 123825 h 266700"/>
              <a:gd name="connsiteX32" fmla="*/ 246698 w 266700"/>
              <a:gd name="connsiteY32" fmla="*/ 123825 h 266700"/>
              <a:gd name="connsiteX33" fmla="*/ 133350 w 266700"/>
              <a:gd name="connsiteY33" fmla="*/ 38100 h 266700"/>
              <a:gd name="connsiteX34" fmla="*/ 38100 w 266700"/>
              <a:gd name="connsiteY34" fmla="*/ 133350 h 266700"/>
              <a:gd name="connsiteX35" fmla="*/ 133350 w 266700"/>
              <a:gd name="connsiteY35" fmla="*/ 228600 h 266700"/>
              <a:gd name="connsiteX36" fmla="*/ 228600 w 266700"/>
              <a:gd name="connsiteY36" fmla="*/ 133350 h 266700"/>
              <a:gd name="connsiteX37" fmla="*/ 133350 w 266700"/>
              <a:gd name="connsiteY37" fmla="*/ 38100 h 266700"/>
              <a:gd name="connsiteX38" fmla="*/ 133350 w 266700"/>
              <a:gd name="connsiteY38" fmla="*/ 209550 h 266700"/>
              <a:gd name="connsiteX39" fmla="*/ 57150 w 266700"/>
              <a:gd name="connsiteY39" fmla="*/ 133350 h 266700"/>
              <a:gd name="connsiteX40" fmla="*/ 133350 w 266700"/>
              <a:gd name="connsiteY40" fmla="*/ 57150 h 266700"/>
              <a:gd name="connsiteX41" fmla="*/ 209550 w 266700"/>
              <a:gd name="connsiteY41" fmla="*/ 133350 h 266700"/>
              <a:gd name="connsiteX42" fmla="*/ 133350 w 266700"/>
              <a:gd name="connsiteY42" fmla="*/ 209550 h 266700"/>
              <a:gd name="connsiteX43" fmla="*/ 40957 w 266700"/>
              <a:gd name="connsiteY43" fmla="*/ 212408 h 266700"/>
              <a:gd name="connsiteX44" fmla="*/ 25718 w 266700"/>
              <a:gd name="connsiteY44" fmla="*/ 227647 h 266700"/>
              <a:gd name="connsiteX45" fmla="*/ 39053 w 266700"/>
              <a:gd name="connsiteY45" fmla="*/ 240983 h 266700"/>
              <a:gd name="connsiteX46" fmla="*/ 54293 w 266700"/>
              <a:gd name="connsiteY46" fmla="*/ 225742 h 266700"/>
              <a:gd name="connsiteX47" fmla="*/ 40957 w 266700"/>
              <a:gd name="connsiteY47" fmla="*/ 212408 h 266700"/>
              <a:gd name="connsiteX48" fmla="*/ 123825 w 266700"/>
              <a:gd name="connsiteY48" fmla="*/ 247650 h 266700"/>
              <a:gd name="connsiteX49" fmla="*/ 123825 w 266700"/>
              <a:gd name="connsiteY49" fmla="*/ 267653 h 266700"/>
              <a:gd name="connsiteX50" fmla="*/ 142875 w 266700"/>
              <a:gd name="connsiteY50" fmla="*/ 267653 h 266700"/>
              <a:gd name="connsiteX51" fmla="*/ 142875 w 266700"/>
              <a:gd name="connsiteY51" fmla="*/ 247650 h 266700"/>
              <a:gd name="connsiteX52" fmla="*/ 133350 w 266700"/>
              <a:gd name="connsiteY52" fmla="*/ 248603 h 266700"/>
              <a:gd name="connsiteX53" fmla="*/ 123825 w 266700"/>
              <a:gd name="connsiteY53" fmla="*/ 2476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66700" h="266700">
                <a:moveTo>
                  <a:pt x="0" y="123825"/>
                </a:moveTo>
                <a:lnTo>
                  <a:pt x="0" y="142875"/>
                </a:lnTo>
                <a:lnTo>
                  <a:pt x="20003" y="142875"/>
                </a:lnTo>
                <a:cubicBezTo>
                  <a:pt x="20003" y="140017"/>
                  <a:pt x="19050" y="136208"/>
                  <a:pt x="19050" y="133350"/>
                </a:cubicBezTo>
                <a:cubicBezTo>
                  <a:pt x="19050" y="130492"/>
                  <a:pt x="19050" y="126683"/>
                  <a:pt x="20003" y="123825"/>
                </a:cubicBezTo>
                <a:lnTo>
                  <a:pt x="0" y="123825"/>
                </a:lnTo>
                <a:close/>
                <a:moveTo>
                  <a:pt x="142875" y="20002"/>
                </a:moveTo>
                <a:lnTo>
                  <a:pt x="142875" y="0"/>
                </a:lnTo>
                <a:lnTo>
                  <a:pt x="123825" y="0"/>
                </a:lnTo>
                <a:lnTo>
                  <a:pt x="123825" y="20002"/>
                </a:lnTo>
                <a:cubicBezTo>
                  <a:pt x="126682" y="20002"/>
                  <a:pt x="130493" y="19050"/>
                  <a:pt x="133350" y="19050"/>
                </a:cubicBezTo>
                <a:cubicBezTo>
                  <a:pt x="136207" y="19050"/>
                  <a:pt x="140018" y="19050"/>
                  <a:pt x="142875" y="20002"/>
                </a:cubicBezTo>
                <a:close/>
                <a:moveTo>
                  <a:pt x="225743" y="54292"/>
                </a:moveTo>
                <a:lnTo>
                  <a:pt x="240982" y="39052"/>
                </a:lnTo>
                <a:lnTo>
                  <a:pt x="227648" y="25717"/>
                </a:lnTo>
                <a:lnTo>
                  <a:pt x="212407" y="40958"/>
                </a:lnTo>
                <a:cubicBezTo>
                  <a:pt x="217170" y="44767"/>
                  <a:pt x="221932" y="49530"/>
                  <a:pt x="225743" y="54292"/>
                </a:cubicBezTo>
                <a:close/>
                <a:moveTo>
                  <a:pt x="54293" y="40005"/>
                </a:moveTo>
                <a:lnTo>
                  <a:pt x="38100" y="23813"/>
                </a:lnTo>
                <a:lnTo>
                  <a:pt x="24765" y="37148"/>
                </a:lnTo>
                <a:lnTo>
                  <a:pt x="40957" y="53340"/>
                </a:lnTo>
                <a:cubicBezTo>
                  <a:pt x="44768" y="49530"/>
                  <a:pt x="49530" y="44767"/>
                  <a:pt x="54293" y="40005"/>
                </a:cubicBezTo>
                <a:close/>
                <a:moveTo>
                  <a:pt x="212407" y="226695"/>
                </a:moveTo>
                <a:lnTo>
                  <a:pt x="228600" y="242888"/>
                </a:lnTo>
                <a:lnTo>
                  <a:pt x="241935" y="229553"/>
                </a:lnTo>
                <a:lnTo>
                  <a:pt x="225743" y="213360"/>
                </a:lnTo>
                <a:cubicBezTo>
                  <a:pt x="221932" y="217170"/>
                  <a:pt x="217170" y="221933"/>
                  <a:pt x="212407" y="226695"/>
                </a:cubicBezTo>
                <a:close/>
                <a:moveTo>
                  <a:pt x="246698" y="123825"/>
                </a:moveTo>
                <a:cubicBezTo>
                  <a:pt x="246698" y="126683"/>
                  <a:pt x="247650" y="130492"/>
                  <a:pt x="247650" y="133350"/>
                </a:cubicBezTo>
                <a:cubicBezTo>
                  <a:pt x="247650" y="136208"/>
                  <a:pt x="247650" y="140017"/>
                  <a:pt x="246698" y="142875"/>
                </a:cubicBezTo>
                <a:lnTo>
                  <a:pt x="266700" y="142875"/>
                </a:lnTo>
                <a:lnTo>
                  <a:pt x="266700" y="123825"/>
                </a:lnTo>
                <a:lnTo>
                  <a:pt x="246698" y="123825"/>
                </a:lnTo>
                <a:close/>
                <a:moveTo>
                  <a:pt x="133350" y="38100"/>
                </a:moveTo>
                <a:cubicBezTo>
                  <a:pt x="80963" y="38100"/>
                  <a:pt x="38100" y="80963"/>
                  <a:pt x="38100" y="133350"/>
                </a:cubicBezTo>
                <a:cubicBezTo>
                  <a:pt x="38100" y="185738"/>
                  <a:pt x="80963" y="228600"/>
                  <a:pt x="133350" y="228600"/>
                </a:cubicBezTo>
                <a:cubicBezTo>
                  <a:pt x="185738" y="228600"/>
                  <a:pt x="228600" y="185738"/>
                  <a:pt x="228600" y="133350"/>
                </a:cubicBezTo>
                <a:cubicBezTo>
                  <a:pt x="228600" y="80963"/>
                  <a:pt x="185738" y="38100"/>
                  <a:pt x="133350" y="38100"/>
                </a:cubicBezTo>
                <a:close/>
                <a:moveTo>
                  <a:pt x="133350" y="209550"/>
                </a:moveTo>
                <a:cubicBezTo>
                  <a:pt x="91440" y="209550"/>
                  <a:pt x="57150" y="175260"/>
                  <a:pt x="57150" y="133350"/>
                </a:cubicBezTo>
                <a:cubicBezTo>
                  <a:pt x="57150" y="91440"/>
                  <a:pt x="91440" y="57150"/>
                  <a:pt x="133350" y="57150"/>
                </a:cubicBezTo>
                <a:cubicBezTo>
                  <a:pt x="175260" y="57150"/>
                  <a:pt x="209550" y="91440"/>
                  <a:pt x="209550" y="133350"/>
                </a:cubicBezTo>
                <a:cubicBezTo>
                  <a:pt x="209550" y="175260"/>
                  <a:pt x="175260" y="209550"/>
                  <a:pt x="133350" y="209550"/>
                </a:cubicBezTo>
                <a:close/>
                <a:moveTo>
                  <a:pt x="40957" y="212408"/>
                </a:moveTo>
                <a:lnTo>
                  <a:pt x="25718" y="227647"/>
                </a:lnTo>
                <a:lnTo>
                  <a:pt x="39053" y="240983"/>
                </a:lnTo>
                <a:lnTo>
                  <a:pt x="54293" y="225742"/>
                </a:lnTo>
                <a:cubicBezTo>
                  <a:pt x="49530" y="221933"/>
                  <a:pt x="44768" y="217170"/>
                  <a:pt x="40957" y="212408"/>
                </a:cubicBezTo>
                <a:close/>
                <a:moveTo>
                  <a:pt x="123825" y="247650"/>
                </a:moveTo>
                <a:lnTo>
                  <a:pt x="123825" y="267653"/>
                </a:lnTo>
                <a:lnTo>
                  <a:pt x="142875" y="267653"/>
                </a:lnTo>
                <a:lnTo>
                  <a:pt x="142875" y="247650"/>
                </a:lnTo>
                <a:cubicBezTo>
                  <a:pt x="140018" y="247650"/>
                  <a:pt x="136207" y="248603"/>
                  <a:pt x="133350" y="248603"/>
                </a:cubicBezTo>
                <a:cubicBezTo>
                  <a:pt x="130493" y="248603"/>
                  <a:pt x="126682" y="247650"/>
                  <a:pt x="123825" y="24765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22D03AD7-7391-49D9-8480-F110616C041D}"/>
              </a:ext>
            </a:extLst>
          </p:cNvPr>
          <p:cNvSpPr/>
          <p:nvPr/>
        </p:nvSpPr>
        <p:spPr>
          <a:xfrm>
            <a:off x="11176620" y="3380605"/>
            <a:ext cx="332764" cy="332764"/>
          </a:xfrm>
          <a:custGeom>
            <a:avLst/>
            <a:gdLst>
              <a:gd name="connsiteX0" fmla="*/ 171450 w 266700"/>
              <a:gd name="connsiteY0" fmla="*/ 104775 h 266700"/>
              <a:gd name="connsiteX1" fmla="*/ 152400 w 266700"/>
              <a:gd name="connsiteY1" fmla="*/ 104775 h 266700"/>
              <a:gd name="connsiteX2" fmla="*/ 152400 w 266700"/>
              <a:gd name="connsiteY2" fmla="*/ 238125 h 266700"/>
              <a:gd name="connsiteX3" fmla="*/ 171450 w 266700"/>
              <a:gd name="connsiteY3" fmla="*/ 238125 h 266700"/>
              <a:gd name="connsiteX4" fmla="*/ 171450 w 266700"/>
              <a:gd name="connsiteY4" fmla="*/ 104775 h 266700"/>
              <a:gd name="connsiteX5" fmla="*/ 190500 w 266700"/>
              <a:gd name="connsiteY5" fmla="*/ 38100 h 266700"/>
              <a:gd name="connsiteX6" fmla="*/ 190500 w 266700"/>
              <a:gd name="connsiteY6" fmla="*/ 0 h 266700"/>
              <a:gd name="connsiteX7" fmla="*/ 76200 w 266700"/>
              <a:gd name="connsiteY7" fmla="*/ 0 h 266700"/>
              <a:gd name="connsiteX8" fmla="*/ 76200 w 266700"/>
              <a:gd name="connsiteY8" fmla="*/ 38100 h 266700"/>
              <a:gd name="connsiteX9" fmla="*/ 0 w 266700"/>
              <a:gd name="connsiteY9" fmla="*/ 38100 h 266700"/>
              <a:gd name="connsiteX10" fmla="*/ 0 w 266700"/>
              <a:gd name="connsiteY10" fmla="*/ 95250 h 266700"/>
              <a:gd name="connsiteX11" fmla="*/ 19050 w 266700"/>
              <a:gd name="connsiteY11" fmla="*/ 95250 h 266700"/>
              <a:gd name="connsiteX12" fmla="*/ 19050 w 266700"/>
              <a:gd name="connsiteY12" fmla="*/ 266700 h 266700"/>
              <a:gd name="connsiteX13" fmla="*/ 247650 w 266700"/>
              <a:gd name="connsiteY13" fmla="*/ 266700 h 266700"/>
              <a:gd name="connsiteX14" fmla="*/ 247650 w 266700"/>
              <a:gd name="connsiteY14" fmla="*/ 95250 h 266700"/>
              <a:gd name="connsiteX15" fmla="*/ 266700 w 266700"/>
              <a:gd name="connsiteY15" fmla="*/ 95250 h 266700"/>
              <a:gd name="connsiteX16" fmla="*/ 266700 w 266700"/>
              <a:gd name="connsiteY16" fmla="*/ 38100 h 266700"/>
              <a:gd name="connsiteX17" fmla="*/ 190500 w 266700"/>
              <a:gd name="connsiteY17" fmla="*/ 38100 h 266700"/>
              <a:gd name="connsiteX18" fmla="*/ 95250 w 266700"/>
              <a:gd name="connsiteY18" fmla="*/ 19050 h 266700"/>
              <a:gd name="connsiteX19" fmla="*/ 171450 w 266700"/>
              <a:gd name="connsiteY19" fmla="*/ 19050 h 266700"/>
              <a:gd name="connsiteX20" fmla="*/ 171450 w 266700"/>
              <a:gd name="connsiteY20" fmla="*/ 38100 h 266700"/>
              <a:gd name="connsiteX21" fmla="*/ 95250 w 266700"/>
              <a:gd name="connsiteY21" fmla="*/ 38100 h 266700"/>
              <a:gd name="connsiteX22" fmla="*/ 95250 w 266700"/>
              <a:gd name="connsiteY22" fmla="*/ 19050 h 266700"/>
              <a:gd name="connsiteX23" fmla="*/ 228600 w 266700"/>
              <a:gd name="connsiteY23" fmla="*/ 247650 h 266700"/>
              <a:gd name="connsiteX24" fmla="*/ 38100 w 266700"/>
              <a:gd name="connsiteY24" fmla="*/ 247650 h 266700"/>
              <a:gd name="connsiteX25" fmla="*/ 38100 w 266700"/>
              <a:gd name="connsiteY25" fmla="*/ 95250 h 266700"/>
              <a:gd name="connsiteX26" fmla="*/ 228600 w 266700"/>
              <a:gd name="connsiteY26" fmla="*/ 95250 h 266700"/>
              <a:gd name="connsiteX27" fmla="*/ 228600 w 266700"/>
              <a:gd name="connsiteY27" fmla="*/ 247650 h 266700"/>
              <a:gd name="connsiteX28" fmla="*/ 247650 w 266700"/>
              <a:gd name="connsiteY28" fmla="*/ 76200 h 266700"/>
              <a:gd name="connsiteX29" fmla="*/ 19050 w 266700"/>
              <a:gd name="connsiteY29" fmla="*/ 76200 h 266700"/>
              <a:gd name="connsiteX30" fmla="*/ 19050 w 266700"/>
              <a:gd name="connsiteY30" fmla="*/ 57150 h 266700"/>
              <a:gd name="connsiteX31" fmla="*/ 247650 w 266700"/>
              <a:gd name="connsiteY31" fmla="*/ 57150 h 266700"/>
              <a:gd name="connsiteX32" fmla="*/ 247650 w 266700"/>
              <a:gd name="connsiteY32" fmla="*/ 76200 h 266700"/>
              <a:gd name="connsiteX33" fmla="*/ 114300 w 266700"/>
              <a:gd name="connsiteY33" fmla="*/ 104775 h 266700"/>
              <a:gd name="connsiteX34" fmla="*/ 95250 w 266700"/>
              <a:gd name="connsiteY34" fmla="*/ 104775 h 266700"/>
              <a:gd name="connsiteX35" fmla="*/ 95250 w 266700"/>
              <a:gd name="connsiteY35" fmla="*/ 238125 h 266700"/>
              <a:gd name="connsiteX36" fmla="*/ 114300 w 266700"/>
              <a:gd name="connsiteY36" fmla="*/ 238125 h 266700"/>
              <a:gd name="connsiteX37" fmla="*/ 114300 w 266700"/>
              <a:gd name="connsiteY37" fmla="*/ 104775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66700" h="266700">
                <a:moveTo>
                  <a:pt x="171450" y="104775"/>
                </a:moveTo>
                <a:lnTo>
                  <a:pt x="152400" y="104775"/>
                </a:lnTo>
                <a:lnTo>
                  <a:pt x="152400" y="238125"/>
                </a:lnTo>
                <a:lnTo>
                  <a:pt x="171450" y="238125"/>
                </a:lnTo>
                <a:lnTo>
                  <a:pt x="171450" y="104775"/>
                </a:lnTo>
                <a:close/>
                <a:moveTo>
                  <a:pt x="190500" y="38100"/>
                </a:moveTo>
                <a:lnTo>
                  <a:pt x="190500" y="0"/>
                </a:lnTo>
                <a:lnTo>
                  <a:pt x="76200" y="0"/>
                </a:lnTo>
                <a:lnTo>
                  <a:pt x="76200" y="38100"/>
                </a:lnTo>
                <a:lnTo>
                  <a:pt x="0" y="38100"/>
                </a:lnTo>
                <a:lnTo>
                  <a:pt x="0" y="95250"/>
                </a:lnTo>
                <a:lnTo>
                  <a:pt x="19050" y="95250"/>
                </a:lnTo>
                <a:lnTo>
                  <a:pt x="19050" y="266700"/>
                </a:lnTo>
                <a:lnTo>
                  <a:pt x="247650" y="266700"/>
                </a:lnTo>
                <a:lnTo>
                  <a:pt x="247650" y="95250"/>
                </a:lnTo>
                <a:lnTo>
                  <a:pt x="266700" y="95250"/>
                </a:lnTo>
                <a:lnTo>
                  <a:pt x="266700" y="38100"/>
                </a:lnTo>
                <a:lnTo>
                  <a:pt x="190500" y="38100"/>
                </a:lnTo>
                <a:close/>
                <a:moveTo>
                  <a:pt x="95250" y="19050"/>
                </a:moveTo>
                <a:lnTo>
                  <a:pt x="171450" y="19050"/>
                </a:lnTo>
                <a:lnTo>
                  <a:pt x="171450" y="38100"/>
                </a:lnTo>
                <a:lnTo>
                  <a:pt x="95250" y="38100"/>
                </a:lnTo>
                <a:lnTo>
                  <a:pt x="95250" y="19050"/>
                </a:lnTo>
                <a:close/>
                <a:moveTo>
                  <a:pt x="228600" y="247650"/>
                </a:moveTo>
                <a:lnTo>
                  <a:pt x="38100" y="247650"/>
                </a:lnTo>
                <a:lnTo>
                  <a:pt x="38100" y="95250"/>
                </a:lnTo>
                <a:lnTo>
                  <a:pt x="228600" y="95250"/>
                </a:lnTo>
                <a:lnTo>
                  <a:pt x="228600" y="247650"/>
                </a:lnTo>
                <a:close/>
                <a:moveTo>
                  <a:pt x="247650" y="76200"/>
                </a:moveTo>
                <a:lnTo>
                  <a:pt x="19050" y="76200"/>
                </a:lnTo>
                <a:lnTo>
                  <a:pt x="19050" y="57150"/>
                </a:lnTo>
                <a:lnTo>
                  <a:pt x="247650" y="57150"/>
                </a:lnTo>
                <a:lnTo>
                  <a:pt x="247650" y="76200"/>
                </a:lnTo>
                <a:close/>
                <a:moveTo>
                  <a:pt x="114300" y="104775"/>
                </a:moveTo>
                <a:lnTo>
                  <a:pt x="95250" y="104775"/>
                </a:lnTo>
                <a:lnTo>
                  <a:pt x="95250" y="238125"/>
                </a:lnTo>
                <a:lnTo>
                  <a:pt x="114300" y="238125"/>
                </a:lnTo>
                <a:lnTo>
                  <a:pt x="114300" y="10477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8E22F6EF-10C7-4FCA-A924-89778D58F369}"/>
              </a:ext>
            </a:extLst>
          </p:cNvPr>
          <p:cNvSpPr/>
          <p:nvPr/>
        </p:nvSpPr>
        <p:spPr>
          <a:xfrm>
            <a:off x="11212273" y="4046134"/>
            <a:ext cx="261459" cy="332764"/>
          </a:xfrm>
          <a:custGeom>
            <a:avLst/>
            <a:gdLst>
              <a:gd name="connsiteX0" fmla="*/ 104775 w 209550"/>
              <a:gd name="connsiteY0" fmla="*/ 38100 h 266700"/>
              <a:gd name="connsiteX1" fmla="*/ 38100 w 209550"/>
              <a:gd name="connsiteY1" fmla="*/ 104775 h 266700"/>
              <a:gd name="connsiteX2" fmla="*/ 104775 w 209550"/>
              <a:gd name="connsiteY2" fmla="*/ 171450 h 266700"/>
              <a:gd name="connsiteX3" fmla="*/ 171450 w 209550"/>
              <a:gd name="connsiteY3" fmla="*/ 104775 h 266700"/>
              <a:gd name="connsiteX4" fmla="*/ 104775 w 209550"/>
              <a:gd name="connsiteY4" fmla="*/ 38100 h 266700"/>
              <a:gd name="connsiteX5" fmla="*/ 104775 w 209550"/>
              <a:gd name="connsiteY5" fmla="*/ 152400 h 266700"/>
              <a:gd name="connsiteX6" fmla="*/ 57150 w 209550"/>
              <a:gd name="connsiteY6" fmla="*/ 104775 h 266700"/>
              <a:gd name="connsiteX7" fmla="*/ 104775 w 209550"/>
              <a:gd name="connsiteY7" fmla="*/ 57150 h 266700"/>
              <a:gd name="connsiteX8" fmla="*/ 152400 w 209550"/>
              <a:gd name="connsiteY8" fmla="*/ 104775 h 266700"/>
              <a:gd name="connsiteX9" fmla="*/ 104775 w 209550"/>
              <a:gd name="connsiteY9" fmla="*/ 152400 h 266700"/>
              <a:gd name="connsiteX10" fmla="*/ 209550 w 209550"/>
              <a:gd name="connsiteY10" fmla="*/ 106680 h 266700"/>
              <a:gd name="connsiteX11" fmla="*/ 104775 w 209550"/>
              <a:gd name="connsiteY11" fmla="*/ 0 h 266700"/>
              <a:gd name="connsiteX12" fmla="*/ 0 w 209550"/>
              <a:gd name="connsiteY12" fmla="*/ 106680 h 266700"/>
              <a:gd name="connsiteX13" fmla="*/ 35243 w 209550"/>
              <a:gd name="connsiteY13" fmla="*/ 186690 h 266700"/>
              <a:gd name="connsiteX14" fmla="*/ 34290 w 209550"/>
              <a:gd name="connsiteY14" fmla="*/ 186690 h 266700"/>
              <a:gd name="connsiteX15" fmla="*/ 103823 w 209550"/>
              <a:gd name="connsiteY15" fmla="*/ 266700 h 266700"/>
              <a:gd name="connsiteX16" fmla="*/ 173355 w 209550"/>
              <a:gd name="connsiteY16" fmla="*/ 186690 h 266700"/>
              <a:gd name="connsiteX17" fmla="*/ 172402 w 209550"/>
              <a:gd name="connsiteY17" fmla="*/ 186690 h 266700"/>
              <a:gd name="connsiteX18" fmla="*/ 209550 w 209550"/>
              <a:gd name="connsiteY18" fmla="*/ 106680 h 266700"/>
              <a:gd name="connsiteX19" fmla="*/ 104775 w 209550"/>
              <a:gd name="connsiteY19" fmla="*/ 240030 h 266700"/>
              <a:gd name="connsiteX20" fmla="*/ 48577 w 209550"/>
              <a:gd name="connsiteY20" fmla="*/ 175260 h 266700"/>
              <a:gd name="connsiteX21" fmla="*/ 17145 w 209550"/>
              <a:gd name="connsiteY21" fmla="*/ 106680 h 266700"/>
              <a:gd name="connsiteX22" fmla="*/ 104775 w 209550"/>
              <a:gd name="connsiteY22" fmla="*/ 18097 h 266700"/>
              <a:gd name="connsiteX23" fmla="*/ 192405 w 209550"/>
              <a:gd name="connsiteY23" fmla="*/ 106680 h 266700"/>
              <a:gd name="connsiteX24" fmla="*/ 160973 w 209550"/>
              <a:gd name="connsiteY24" fmla="*/ 175260 h 266700"/>
              <a:gd name="connsiteX25" fmla="*/ 104775 w 209550"/>
              <a:gd name="connsiteY25" fmla="*/ 24003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9550" h="266700">
                <a:moveTo>
                  <a:pt x="104775" y="38100"/>
                </a:moveTo>
                <a:cubicBezTo>
                  <a:pt x="67627" y="38100"/>
                  <a:pt x="38100" y="67628"/>
                  <a:pt x="38100" y="104775"/>
                </a:cubicBezTo>
                <a:cubicBezTo>
                  <a:pt x="38100" y="141922"/>
                  <a:pt x="67627" y="171450"/>
                  <a:pt x="104775" y="171450"/>
                </a:cubicBezTo>
                <a:cubicBezTo>
                  <a:pt x="141923" y="171450"/>
                  <a:pt x="171450" y="141922"/>
                  <a:pt x="171450" y="104775"/>
                </a:cubicBezTo>
                <a:cubicBezTo>
                  <a:pt x="171450" y="67628"/>
                  <a:pt x="141923" y="38100"/>
                  <a:pt x="104775" y="38100"/>
                </a:cubicBezTo>
                <a:close/>
                <a:moveTo>
                  <a:pt x="104775" y="152400"/>
                </a:moveTo>
                <a:cubicBezTo>
                  <a:pt x="78105" y="152400"/>
                  <a:pt x="57150" y="131445"/>
                  <a:pt x="57150" y="104775"/>
                </a:cubicBezTo>
                <a:cubicBezTo>
                  <a:pt x="57150" y="78105"/>
                  <a:pt x="78105" y="57150"/>
                  <a:pt x="104775" y="57150"/>
                </a:cubicBezTo>
                <a:cubicBezTo>
                  <a:pt x="131445" y="57150"/>
                  <a:pt x="152400" y="78105"/>
                  <a:pt x="152400" y="104775"/>
                </a:cubicBezTo>
                <a:cubicBezTo>
                  <a:pt x="152400" y="131445"/>
                  <a:pt x="131445" y="152400"/>
                  <a:pt x="104775" y="152400"/>
                </a:cubicBezTo>
                <a:close/>
                <a:moveTo>
                  <a:pt x="209550" y="106680"/>
                </a:moveTo>
                <a:cubicBezTo>
                  <a:pt x="209550" y="47625"/>
                  <a:pt x="162877" y="0"/>
                  <a:pt x="104775" y="0"/>
                </a:cubicBezTo>
                <a:cubicBezTo>
                  <a:pt x="46673" y="0"/>
                  <a:pt x="0" y="47625"/>
                  <a:pt x="0" y="106680"/>
                </a:cubicBezTo>
                <a:cubicBezTo>
                  <a:pt x="0" y="138113"/>
                  <a:pt x="19050" y="163830"/>
                  <a:pt x="35243" y="186690"/>
                </a:cubicBezTo>
                <a:lnTo>
                  <a:pt x="34290" y="186690"/>
                </a:lnTo>
                <a:lnTo>
                  <a:pt x="103823" y="266700"/>
                </a:lnTo>
                <a:lnTo>
                  <a:pt x="173355" y="186690"/>
                </a:lnTo>
                <a:lnTo>
                  <a:pt x="172402" y="186690"/>
                </a:lnTo>
                <a:cubicBezTo>
                  <a:pt x="189548" y="162878"/>
                  <a:pt x="209550" y="139065"/>
                  <a:pt x="209550" y="106680"/>
                </a:cubicBezTo>
                <a:close/>
                <a:moveTo>
                  <a:pt x="104775" y="240030"/>
                </a:moveTo>
                <a:lnTo>
                  <a:pt x="48577" y="175260"/>
                </a:lnTo>
                <a:cubicBezTo>
                  <a:pt x="35243" y="160020"/>
                  <a:pt x="17145" y="134303"/>
                  <a:pt x="17145" y="106680"/>
                </a:cubicBezTo>
                <a:cubicBezTo>
                  <a:pt x="17145" y="57150"/>
                  <a:pt x="56198" y="18097"/>
                  <a:pt x="104775" y="18097"/>
                </a:cubicBezTo>
                <a:cubicBezTo>
                  <a:pt x="153352" y="18097"/>
                  <a:pt x="192405" y="58103"/>
                  <a:pt x="192405" y="106680"/>
                </a:cubicBezTo>
                <a:cubicBezTo>
                  <a:pt x="192405" y="134303"/>
                  <a:pt x="177165" y="155258"/>
                  <a:pt x="160973" y="175260"/>
                </a:cubicBezTo>
                <a:lnTo>
                  <a:pt x="104775" y="24003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554EC3EC-3BC5-4E99-8ACA-9E825F9D0B7D}"/>
              </a:ext>
            </a:extLst>
          </p:cNvPr>
          <p:cNvSpPr/>
          <p:nvPr/>
        </p:nvSpPr>
        <p:spPr>
          <a:xfrm>
            <a:off x="11225347" y="4760386"/>
            <a:ext cx="225804" cy="225804"/>
          </a:xfrm>
          <a:custGeom>
            <a:avLst/>
            <a:gdLst>
              <a:gd name="connsiteX0" fmla="*/ 188595 w 180975"/>
              <a:gd name="connsiteY0" fmla="*/ 13335 h 180975"/>
              <a:gd name="connsiteX1" fmla="*/ 175260 w 180975"/>
              <a:gd name="connsiteY1" fmla="*/ 0 h 180975"/>
              <a:gd name="connsiteX2" fmla="*/ 94297 w 180975"/>
              <a:gd name="connsiteY2" fmla="*/ 80963 h 180975"/>
              <a:gd name="connsiteX3" fmla="*/ 13335 w 180975"/>
              <a:gd name="connsiteY3" fmla="*/ 0 h 180975"/>
              <a:gd name="connsiteX4" fmla="*/ 0 w 180975"/>
              <a:gd name="connsiteY4" fmla="*/ 13335 h 180975"/>
              <a:gd name="connsiteX5" fmla="*/ 80962 w 180975"/>
              <a:gd name="connsiteY5" fmla="*/ 94297 h 180975"/>
              <a:gd name="connsiteX6" fmla="*/ 0 w 180975"/>
              <a:gd name="connsiteY6" fmla="*/ 175260 h 180975"/>
              <a:gd name="connsiteX7" fmla="*/ 13335 w 180975"/>
              <a:gd name="connsiteY7" fmla="*/ 188595 h 180975"/>
              <a:gd name="connsiteX8" fmla="*/ 94297 w 180975"/>
              <a:gd name="connsiteY8" fmla="*/ 107632 h 180975"/>
              <a:gd name="connsiteX9" fmla="*/ 175260 w 180975"/>
              <a:gd name="connsiteY9" fmla="*/ 188595 h 180975"/>
              <a:gd name="connsiteX10" fmla="*/ 188595 w 180975"/>
              <a:gd name="connsiteY10" fmla="*/ 175260 h 180975"/>
              <a:gd name="connsiteX11" fmla="*/ 107633 w 180975"/>
              <a:gd name="connsiteY11" fmla="*/ 94297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975" h="180975">
                <a:moveTo>
                  <a:pt x="188595" y="13335"/>
                </a:moveTo>
                <a:lnTo>
                  <a:pt x="175260" y="0"/>
                </a:lnTo>
                <a:lnTo>
                  <a:pt x="94297" y="80963"/>
                </a:lnTo>
                <a:lnTo>
                  <a:pt x="13335" y="0"/>
                </a:lnTo>
                <a:lnTo>
                  <a:pt x="0" y="13335"/>
                </a:lnTo>
                <a:lnTo>
                  <a:pt x="80962" y="94297"/>
                </a:lnTo>
                <a:lnTo>
                  <a:pt x="0" y="175260"/>
                </a:lnTo>
                <a:lnTo>
                  <a:pt x="13335" y="188595"/>
                </a:lnTo>
                <a:lnTo>
                  <a:pt x="94297" y="107632"/>
                </a:lnTo>
                <a:lnTo>
                  <a:pt x="175260" y="188595"/>
                </a:lnTo>
                <a:lnTo>
                  <a:pt x="188595" y="175260"/>
                </a:lnTo>
                <a:lnTo>
                  <a:pt x="107633" y="94297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91A072B9-C6CB-4238-8DE3-D169998060CD}"/>
              </a:ext>
            </a:extLst>
          </p:cNvPr>
          <p:cNvSpPr/>
          <p:nvPr/>
        </p:nvSpPr>
        <p:spPr>
          <a:xfrm>
            <a:off x="11176604" y="5377185"/>
            <a:ext cx="332764" cy="332764"/>
          </a:xfrm>
          <a:custGeom>
            <a:avLst/>
            <a:gdLst>
              <a:gd name="connsiteX0" fmla="*/ 142875 w 266700"/>
              <a:gd name="connsiteY0" fmla="*/ 57150 h 266700"/>
              <a:gd name="connsiteX1" fmla="*/ 123825 w 266700"/>
              <a:gd name="connsiteY1" fmla="*/ 57150 h 266700"/>
              <a:gd name="connsiteX2" fmla="*/ 123825 w 266700"/>
              <a:gd name="connsiteY2" fmla="*/ 142875 h 266700"/>
              <a:gd name="connsiteX3" fmla="*/ 123825 w 266700"/>
              <a:gd name="connsiteY3" fmla="*/ 142875 h 266700"/>
              <a:gd name="connsiteX4" fmla="*/ 178118 w 266700"/>
              <a:gd name="connsiteY4" fmla="*/ 197168 h 266700"/>
              <a:gd name="connsiteX5" fmla="*/ 191452 w 266700"/>
              <a:gd name="connsiteY5" fmla="*/ 183832 h 266700"/>
              <a:gd name="connsiteX6" fmla="*/ 142875 w 266700"/>
              <a:gd name="connsiteY6" fmla="*/ 135255 h 266700"/>
              <a:gd name="connsiteX7" fmla="*/ 142875 w 266700"/>
              <a:gd name="connsiteY7" fmla="*/ 57150 h 266700"/>
              <a:gd name="connsiteX8" fmla="*/ 133350 w 266700"/>
              <a:gd name="connsiteY8" fmla="*/ 0 h 266700"/>
              <a:gd name="connsiteX9" fmla="*/ 0 w 266700"/>
              <a:gd name="connsiteY9" fmla="*/ 133350 h 266700"/>
              <a:gd name="connsiteX10" fmla="*/ 133350 w 266700"/>
              <a:gd name="connsiteY10" fmla="*/ 266700 h 266700"/>
              <a:gd name="connsiteX11" fmla="*/ 266700 w 266700"/>
              <a:gd name="connsiteY11" fmla="*/ 133350 h 266700"/>
              <a:gd name="connsiteX12" fmla="*/ 133350 w 266700"/>
              <a:gd name="connsiteY12" fmla="*/ 0 h 266700"/>
              <a:gd name="connsiteX13" fmla="*/ 133350 w 266700"/>
              <a:gd name="connsiteY13" fmla="*/ 247650 h 266700"/>
              <a:gd name="connsiteX14" fmla="*/ 19050 w 266700"/>
              <a:gd name="connsiteY14" fmla="*/ 133350 h 266700"/>
              <a:gd name="connsiteX15" fmla="*/ 133350 w 266700"/>
              <a:gd name="connsiteY15" fmla="*/ 19050 h 266700"/>
              <a:gd name="connsiteX16" fmla="*/ 247650 w 266700"/>
              <a:gd name="connsiteY16" fmla="*/ 133350 h 266700"/>
              <a:gd name="connsiteX17" fmla="*/ 133350 w 266700"/>
              <a:gd name="connsiteY17" fmla="*/ 24765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66700" h="266700">
                <a:moveTo>
                  <a:pt x="142875" y="57150"/>
                </a:moveTo>
                <a:lnTo>
                  <a:pt x="123825" y="57150"/>
                </a:lnTo>
                <a:lnTo>
                  <a:pt x="123825" y="142875"/>
                </a:lnTo>
                <a:lnTo>
                  <a:pt x="123825" y="142875"/>
                </a:lnTo>
                <a:lnTo>
                  <a:pt x="178118" y="197168"/>
                </a:lnTo>
                <a:lnTo>
                  <a:pt x="191452" y="183832"/>
                </a:lnTo>
                <a:lnTo>
                  <a:pt x="142875" y="135255"/>
                </a:lnTo>
                <a:lnTo>
                  <a:pt x="142875" y="57150"/>
                </a:lnTo>
                <a:close/>
                <a:moveTo>
                  <a:pt x="133350" y="0"/>
                </a:moveTo>
                <a:cubicBezTo>
                  <a:pt x="60007" y="0"/>
                  <a:pt x="0" y="60007"/>
                  <a:pt x="0" y="133350"/>
                </a:cubicBezTo>
                <a:cubicBezTo>
                  <a:pt x="0" y="206693"/>
                  <a:pt x="60007" y="266700"/>
                  <a:pt x="133350" y="266700"/>
                </a:cubicBezTo>
                <a:cubicBezTo>
                  <a:pt x="206693" y="266700"/>
                  <a:pt x="266700" y="206693"/>
                  <a:pt x="266700" y="133350"/>
                </a:cubicBezTo>
                <a:cubicBezTo>
                  <a:pt x="266700" y="60007"/>
                  <a:pt x="206693" y="0"/>
                  <a:pt x="133350" y="0"/>
                </a:cubicBezTo>
                <a:close/>
                <a:moveTo>
                  <a:pt x="133350" y="247650"/>
                </a:moveTo>
                <a:cubicBezTo>
                  <a:pt x="70485" y="247650"/>
                  <a:pt x="19050" y="196215"/>
                  <a:pt x="19050" y="133350"/>
                </a:cubicBezTo>
                <a:cubicBezTo>
                  <a:pt x="19050" y="70485"/>
                  <a:pt x="70485" y="19050"/>
                  <a:pt x="133350" y="19050"/>
                </a:cubicBezTo>
                <a:cubicBezTo>
                  <a:pt x="196215" y="19050"/>
                  <a:pt x="247650" y="70485"/>
                  <a:pt x="247650" y="133350"/>
                </a:cubicBezTo>
                <a:cubicBezTo>
                  <a:pt x="247650" y="196215"/>
                  <a:pt x="196215" y="247650"/>
                  <a:pt x="133350" y="24765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B7E4E6B8-355B-4627-8911-127E581DBF47}"/>
              </a:ext>
            </a:extLst>
          </p:cNvPr>
          <p:cNvSpPr txBox="1"/>
          <p:nvPr/>
        </p:nvSpPr>
        <p:spPr>
          <a:xfrm>
            <a:off x="554355" y="49752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4048BF98-E914-42C1-AD65-50E5622BAD57}"/>
              </a:ext>
            </a:extLst>
          </p:cNvPr>
          <p:cNvSpPr/>
          <p:nvPr/>
        </p:nvSpPr>
        <p:spPr>
          <a:xfrm>
            <a:off x="660400" y="959185"/>
            <a:ext cx="442119" cy="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0647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>
            <a:extLst>
              <a:ext uri="{FF2B5EF4-FFF2-40B4-BE49-F238E27FC236}">
                <a16:creationId xmlns:a16="http://schemas.microsoft.com/office/drawing/2014/main" id="{B7E4E6B8-355B-4627-8911-127E581DBF47}"/>
              </a:ext>
            </a:extLst>
          </p:cNvPr>
          <p:cNvSpPr txBox="1"/>
          <p:nvPr/>
        </p:nvSpPr>
        <p:spPr>
          <a:xfrm>
            <a:off x="554355" y="497520"/>
            <a:ext cx="2220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资源（</a:t>
            </a:r>
            <a:r>
              <a:rPr lang="en-US" altLang="zh-CN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4048BF98-E914-42C1-AD65-50E5622BAD57}"/>
              </a:ext>
            </a:extLst>
          </p:cNvPr>
          <p:cNvSpPr/>
          <p:nvPr/>
        </p:nvSpPr>
        <p:spPr>
          <a:xfrm>
            <a:off x="660400" y="959185"/>
            <a:ext cx="442119" cy="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CE09D3-DD04-4A6F-BF65-9682DF202995}"/>
              </a:ext>
            </a:extLst>
          </p:cNvPr>
          <p:cNvSpPr txBox="1"/>
          <p:nvPr/>
        </p:nvSpPr>
        <p:spPr>
          <a:xfrm>
            <a:off x="562185" y="1131895"/>
            <a:ext cx="834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更多图标在：</a:t>
            </a:r>
            <a:r>
              <a:rPr lang="zh-CN" altLang="en-US" sz="2000">
                <a:latin typeface="+mj-ea"/>
                <a:ea typeface="+mj-ea"/>
                <a:sym typeface="Wingdings" panose="05000000000000000000" pitchFamily="2" charset="2"/>
              </a:rPr>
              <a:t>（</a:t>
            </a:r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</a:rPr>
              <a:t>阿里巴巴图标库</a:t>
            </a:r>
            <a:r>
              <a:rPr lang="zh-CN" altLang="en-US" sz="2000">
                <a:latin typeface="+mj-ea"/>
                <a:ea typeface="+mj-ea"/>
              </a:rPr>
              <a:t>：</a:t>
            </a:r>
            <a:r>
              <a:rPr lang="en-US" altLang="zh-CN" sz="2000">
                <a:latin typeface="+mj-ea"/>
                <a:ea typeface="+mj-ea"/>
                <a:hlinkClick r:id="rId3"/>
              </a:rPr>
              <a:t>https://www.iconfont.cn</a:t>
            </a:r>
            <a:r>
              <a:rPr lang="en-US" altLang="zh-CN" sz="2000">
                <a:latin typeface="+mj-ea"/>
                <a:ea typeface="+mj-ea"/>
              </a:rPr>
              <a:t>)</a:t>
            </a:r>
            <a:r>
              <a:rPr lang="zh-CN" altLang="en-US" sz="2000">
                <a:latin typeface="+mj-ea"/>
                <a:ea typeface="+mj-ea"/>
              </a:rPr>
              <a:t>，如图所示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9899F93-D915-4DFB-9D22-6AEE6250A3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750" y="1723997"/>
            <a:ext cx="10858500" cy="4636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024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D806FF9F-A1FF-47CC-AB15-C555C1D9E362}"/>
              </a:ext>
            </a:extLst>
          </p:cNvPr>
          <p:cNvSpPr/>
          <p:nvPr/>
        </p:nvSpPr>
        <p:spPr>
          <a:xfrm>
            <a:off x="670610" y="1619254"/>
            <a:ext cx="3619494" cy="361949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chemeClr val="accent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AA18B57C-E065-44FA-851F-544E522F8B24}"/>
              </a:ext>
            </a:extLst>
          </p:cNvPr>
          <p:cNvSpPr/>
          <p:nvPr/>
        </p:nvSpPr>
        <p:spPr>
          <a:xfrm>
            <a:off x="1032559" y="1981204"/>
            <a:ext cx="2895594" cy="2895594"/>
          </a:xfrm>
          <a:prstGeom prst="ellipse">
            <a:avLst/>
          </a:prstGeom>
          <a:gradFill flip="none" rotWithShape="1">
            <a:gsLst>
              <a:gs pos="24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800000" scaled="0"/>
            <a:tileRect/>
          </a:gradFill>
          <a:ln>
            <a:noFill/>
          </a:ln>
          <a:effectLst>
            <a:outerShdw blurRad="1143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AA715F63-5B7F-4B9F-8FFB-0608F9B6D15A}"/>
              </a:ext>
            </a:extLst>
          </p:cNvPr>
          <p:cNvSpPr/>
          <p:nvPr/>
        </p:nvSpPr>
        <p:spPr>
          <a:xfrm>
            <a:off x="2704831" y="3125707"/>
            <a:ext cx="1181262" cy="1181262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3EFBB4-46F1-402A-8E4A-627D04A59916}"/>
              </a:ext>
            </a:extLst>
          </p:cNvPr>
          <p:cNvSpPr txBox="1"/>
          <p:nvPr/>
        </p:nvSpPr>
        <p:spPr>
          <a:xfrm>
            <a:off x="1628200" y="2644171"/>
            <a:ext cx="17043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9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4" name="图形 13">
            <a:extLst>
              <a:ext uri="{FF2B5EF4-FFF2-40B4-BE49-F238E27FC236}">
                <a16:creationId xmlns:a16="http://schemas.microsoft.com/office/drawing/2014/main" id="{8AB2A8EB-1909-420B-84DC-032034C2A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90857" y="174172"/>
            <a:ext cx="4962972" cy="650965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E021A62-429A-4933-B836-BA2DF66A8E0E}"/>
              </a:ext>
            </a:extLst>
          </p:cNvPr>
          <p:cNvSpPr txBox="1"/>
          <p:nvPr/>
        </p:nvSpPr>
        <p:spPr>
          <a:xfrm>
            <a:off x="5133133" y="2605698"/>
            <a:ext cx="4087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120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451E64-ED64-4425-9B9E-54B93B4A6F50}"/>
              </a:ext>
            </a:extLst>
          </p:cNvPr>
          <p:cNvSpPr txBox="1"/>
          <p:nvPr/>
        </p:nvSpPr>
        <p:spPr>
          <a:xfrm>
            <a:off x="5128372" y="3852193"/>
            <a:ext cx="42656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在这里输入简单的说明性文字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80BF5E5-8845-48D5-8566-858BCBB05613}"/>
              </a:ext>
            </a:extLst>
          </p:cNvPr>
          <p:cNvSpPr/>
          <p:nvPr/>
        </p:nvSpPr>
        <p:spPr>
          <a:xfrm>
            <a:off x="5232401" y="3543245"/>
            <a:ext cx="520700" cy="1095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71373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>
            <a:extLst>
              <a:ext uri="{FF2B5EF4-FFF2-40B4-BE49-F238E27FC236}">
                <a16:creationId xmlns:a16="http://schemas.microsoft.com/office/drawing/2014/main" id="{B7E4E6B8-355B-4627-8911-127E581DBF47}"/>
              </a:ext>
            </a:extLst>
          </p:cNvPr>
          <p:cNvSpPr txBox="1"/>
          <p:nvPr/>
        </p:nvSpPr>
        <p:spPr>
          <a:xfrm>
            <a:off x="554355" y="497520"/>
            <a:ext cx="2220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资源（</a:t>
            </a:r>
            <a:r>
              <a:rPr lang="en-US" altLang="zh-CN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4048BF98-E914-42C1-AD65-50E5622BAD57}"/>
              </a:ext>
            </a:extLst>
          </p:cNvPr>
          <p:cNvSpPr/>
          <p:nvPr/>
        </p:nvSpPr>
        <p:spPr>
          <a:xfrm>
            <a:off x="660400" y="959185"/>
            <a:ext cx="442119" cy="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CE09D3-DD04-4A6F-BF65-9682DF202995}"/>
              </a:ext>
            </a:extLst>
          </p:cNvPr>
          <p:cNvSpPr txBox="1"/>
          <p:nvPr/>
        </p:nvSpPr>
        <p:spPr>
          <a:xfrm>
            <a:off x="562185" y="1131895"/>
            <a:ext cx="72939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更多图标在：</a:t>
            </a:r>
            <a:r>
              <a:rPr lang="en-US" altLang="zh-CN" sz="2000">
                <a:latin typeface="+mj-ea"/>
                <a:ea typeface="+mj-ea"/>
              </a:rPr>
              <a:t>(PPT</a:t>
            </a:r>
            <a:r>
              <a:rPr lang="zh-CN" altLang="en-US" sz="2000">
                <a:latin typeface="+mj-ea"/>
                <a:ea typeface="+mj-ea"/>
              </a:rPr>
              <a:t>插件：</a:t>
            </a:r>
            <a:r>
              <a:rPr lang="en-US" altLang="zh-CN" sz="2000" b="1">
                <a:solidFill>
                  <a:schemeClr val="accent1"/>
                </a:solidFill>
                <a:latin typeface="+mj-ea"/>
                <a:ea typeface="+mj-ea"/>
              </a:rPr>
              <a:t>iSlide</a:t>
            </a:r>
            <a:r>
              <a:rPr lang="zh-CN" altLang="en-US" sz="2000">
                <a:latin typeface="+mj-ea"/>
                <a:ea typeface="+mj-ea"/>
              </a:rPr>
              <a:t>）的图标库，如图所示框选部分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9899F93-D915-4DFB-9D22-6AEE6250A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4" y="2892086"/>
            <a:ext cx="10806113" cy="107382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78408429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9B6A471-8CA9-494B-93F9-7A1BD3FFB4B2}"/>
              </a:ext>
            </a:extLst>
          </p:cNvPr>
          <p:cNvSpPr txBox="1"/>
          <p:nvPr/>
        </p:nvSpPr>
        <p:spPr>
          <a:xfrm>
            <a:off x="560705" y="4975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字体规范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A6917F-2000-4886-9B87-9C4560FD5240}"/>
              </a:ext>
            </a:extLst>
          </p:cNvPr>
          <p:cNvSpPr txBox="1"/>
          <p:nvPr/>
        </p:nvSpPr>
        <p:spPr>
          <a:xfrm>
            <a:off x="3438863" y="5975381"/>
            <a:ext cx="53142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备注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】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微软雅黑属于版权字体，如需商用，请购买正版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0535929-0531-4006-97C2-023726890182}"/>
              </a:ext>
            </a:extLst>
          </p:cNvPr>
          <p:cNvSpPr/>
          <p:nvPr/>
        </p:nvSpPr>
        <p:spPr>
          <a:xfrm>
            <a:off x="660400" y="1456704"/>
            <a:ext cx="442119" cy="590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372B913-86B6-4783-A1B7-FBACC724E6C7}"/>
              </a:ext>
            </a:extLst>
          </p:cNvPr>
          <p:cNvSpPr txBox="1"/>
          <p:nvPr/>
        </p:nvSpPr>
        <p:spPr>
          <a:xfrm>
            <a:off x="1055251" y="1286176"/>
            <a:ext cx="7309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2BD7B4-7008-4589-9ABC-C33B1FB9CFD0}"/>
              </a:ext>
            </a:extLst>
          </p:cNvPr>
          <p:cNvSpPr txBox="1"/>
          <p:nvPr/>
        </p:nvSpPr>
        <p:spPr>
          <a:xfrm>
            <a:off x="1069013" y="1808924"/>
            <a:ext cx="20980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1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微软雅黑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6154C50-0DD9-45CA-8513-6AEF6B1D5B1A}"/>
              </a:ext>
            </a:extLst>
          </p:cNvPr>
          <p:cNvSpPr txBox="1"/>
          <p:nvPr/>
        </p:nvSpPr>
        <p:spPr>
          <a:xfrm>
            <a:off x="4374106" y="1808924"/>
            <a:ext cx="34451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1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微软雅黑 </a:t>
            </a:r>
            <a:r>
              <a:rPr kumimoji="0" lang="en-US" altLang="zh-CN" sz="3600" b="0" i="0" u="none" strike="noStrike" kern="1200" cap="none" spc="1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Light</a:t>
            </a:r>
            <a:endParaRPr kumimoji="0" lang="zh-CN" altLang="en-US" sz="3600" b="0" i="0" u="none" strike="noStrike" kern="1200" cap="none" spc="13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834998A-9C51-4CA8-8E18-DE4C7113E154}"/>
              </a:ext>
            </a:extLst>
          </p:cNvPr>
          <p:cNvSpPr/>
          <p:nvPr/>
        </p:nvSpPr>
        <p:spPr>
          <a:xfrm>
            <a:off x="660400" y="3039684"/>
            <a:ext cx="442119" cy="590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41E3D8A-861C-47E3-9422-ED81C776A845}"/>
              </a:ext>
            </a:extLst>
          </p:cNvPr>
          <p:cNvSpPr txBox="1"/>
          <p:nvPr/>
        </p:nvSpPr>
        <p:spPr>
          <a:xfrm>
            <a:off x="1067951" y="2869156"/>
            <a:ext cx="7309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英文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981017-36BE-4569-982C-B3CDD69F6E86}"/>
              </a:ext>
            </a:extLst>
          </p:cNvPr>
          <p:cNvSpPr txBox="1"/>
          <p:nvPr/>
        </p:nvSpPr>
        <p:spPr>
          <a:xfrm>
            <a:off x="4386011" y="3337312"/>
            <a:ext cx="29467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+mn-cs"/>
              </a:rPr>
              <a:t>Arial Black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1C0EF09-1B5D-46CF-AD7A-2FE4D63627F9}"/>
              </a:ext>
            </a:extLst>
          </p:cNvPr>
          <p:cNvSpPr txBox="1"/>
          <p:nvPr/>
        </p:nvSpPr>
        <p:spPr>
          <a:xfrm>
            <a:off x="1077119" y="333731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Arial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55FF261-0DBF-407F-AACC-F0C0DBD44079}"/>
              </a:ext>
            </a:extLst>
          </p:cNvPr>
          <p:cNvSpPr/>
          <p:nvPr/>
        </p:nvSpPr>
        <p:spPr>
          <a:xfrm>
            <a:off x="660400" y="4568071"/>
            <a:ext cx="442119" cy="590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CAFDAE0-81A1-48AD-8E1D-B11E336B235C}"/>
              </a:ext>
            </a:extLst>
          </p:cNvPr>
          <p:cNvSpPr txBox="1"/>
          <p:nvPr/>
        </p:nvSpPr>
        <p:spPr>
          <a:xfrm>
            <a:off x="1067951" y="4397543"/>
            <a:ext cx="1676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数字</a:t>
            </a:r>
            <a:r>
              <a:rPr kumimoji="0" lang="en-US" altLang="zh-CN" sz="2000" b="0" i="0" u="none" strike="noStrike" kern="1200" cap="none" spc="1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2000" b="0" i="0" u="none" strike="noStrike" kern="1200" cap="none" spc="1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百分比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67CC8DF-445A-468F-8BEA-5082E26FD8FE}"/>
              </a:ext>
            </a:extLst>
          </p:cNvPr>
          <p:cNvSpPr txBox="1"/>
          <p:nvPr/>
        </p:nvSpPr>
        <p:spPr>
          <a:xfrm>
            <a:off x="1056163" y="4892959"/>
            <a:ext cx="1544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Impact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13555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30535929-0531-4006-97C2-023726890182}"/>
              </a:ext>
            </a:extLst>
          </p:cNvPr>
          <p:cNvSpPr/>
          <p:nvPr/>
        </p:nvSpPr>
        <p:spPr>
          <a:xfrm>
            <a:off x="660400" y="1236376"/>
            <a:ext cx="442119" cy="590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372B913-86B6-4783-A1B7-FBACC724E6C7}"/>
              </a:ext>
            </a:extLst>
          </p:cNvPr>
          <p:cNvSpPr txBox="1"/>
          <p:nvPr/>
        </p:nvSpPr>
        <p:spPr>
          <a:xfrm>
            <a:off x="1067951" y="1065848"/>
            <a:ext cx="7309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主色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834998A-9C51-4CA8-8E18-DE4C7113E154}"/>
              </a:ext>
            </a:extLst>
          </p:cNvPr>
          <p:cNvSpPr/>
          <p:nvPr/>
        </p:nvSpPr>
        <p:spPr>
          <a:xfrm>
            <a:off x="660400" y="3956003"/>
            <a:ext cx="442119" cy="590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41E3D8A-861C-47E3-9422-ED81C776A845}"/>
              </a:ext>
            </a:extLst>
          </p:cNvPr>
          <p:cNvSpPr txBox="1"/>
          <p:nvPr/>
        </p:nvSpPr>
        <p:spPr>
          <a:xfrm>
            <a:off x="1067951" y="3785475"/>
            <a:ext cx="1004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平衡色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C1A3CE5-58CE-4EF2-9D80-5455E9D3B8E0}"/>
              </a:ext>
            </a:extLst>
          </p:cNvPr>
          <p:cNvSpPr/>
          <p:nvPr/>
        </p:nvSpPr>
        <p:spPr>
          <a:xfrm>
            <a:off x="6648450" y="1236376"/>
            <a:ext cx="442119" cy="590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E4DA107-A7CA-40E5-B11D-02258D1ABDA9}"/>
              </a:ext>
            </a:extLst>
          </p:cNvPr>
          <p:cNvSpPr txBox="1"/>
          <p:nvPr/>
        </p:nvSpPr>
        <p:spPr>
          <a:xfrm>
            <a:off x="7056001" y="1065848"/>
            <a:ext cx="1550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浅色和深色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371702B-95AE-44B8-B951-5FC164413438}"/>
              </a:ext>
            </a:extLst>
          </p:cNvPr>
          <p:cNvSpPr/>
          <p:nvPr/>
        </p:nvSpPr>
        <p:spPr>
          <a:xfrm>
            <a:off x="660400" y="1545770"/>
            <a:ext cx="2264034" cy="1485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CB47CE0-7868-40F0-B164-CF431C932D60}"/>
              </a:ext>
            </a:extLst>
          </p:cNvPr>
          <p:cNvSpPr/>
          <p:nvPr/>
        </p:nvSpPr>
        <p:spPr>
          <a:xfrm>
            <a:off x="660400" y="3031670"/>
            <a:ext cx="377339" cy="377339"/>
          </a:xfrm>
          <a:custGeom>
            <a:avLst/>
            <a:gdLst>
              <a:gd name="connsiteX0" fmla="*/ 0 w 377339"/>
              <a:gd name="connsiteY0" fmla="*/ 0 h 377339"/>
              <a:gd name="connsiteX1" fmla="*/ 377339 w 377339"/>
              <a:gd name="connsiteY1" fmla="*/ 0 h 377339"/>
              <a:gd name="connsiteX2" fmla="*/ 377339 w 377339"/>
              <a:gd name="connsiteY2" fmla="*/ 377339 h 377339"/>
              <a:gd name="connsiteX3" fmla="*/ 0 w 377339"/>
              <a:gd name="connsiteY3" fmla="*/ 377339 h 377339"/>
              <a:gd name="connsiteX4" fmla="*/ 0 w 377339"/>
              <a:gd name="connsiteY4" fmla="*/ 0 h 377339"/>
              <a:gd name="connsiteX0" fmla="*/ 660400 w 1037739"/>
              <a:gd name="connsiteY0" fmla="*/ 3429000 h 3806339"/>
              <a:gd name="connsiteX1" fmla="*/ 0 w 1037739"/>
              <a:gd name="connsiteY1" fmla="*/ 0 h 3806339"/>
              <a:gd name="connsiteX2" fmla="*/ 1037739 w 1037739"/>
              <a:gd name="connsiteY2" fmla="*/ 3429000 h 3806339"/>
              <a:gd name="connsiteX3" fmla="*/ 1037739 w 1037739"/>
              <a:gd name="connsiteY3" fmla="*/ 3806339 h 3806339"/>
              <a:gd name="connsiteX4" fmla="*/ 660400 w 1037739"/>
              <a:gd name="connsiteY4" fmla="*/ 3806339 h 3806339"/>
              <a:gd name="connsiteX5" fmla="*/ 660400 w 1037739"/>
              <a:gd name="connsiteY5" fmla="*/ 3429000 h 3806339"/>
              <a:gd name="connsiteX0" fmla="*/ 0 w 377339"/>
              <a:gd name="connsiteY0" fmla="*/ 0 h 377339"/>
              <a:gd name="connsiteX1" fmla="*/ 377339 w 377339"/>
              <a:gd name="connsiteY1" fmla="*/ 0 h 377339"/>
              <a:gd name="connsiteX2" fmla="*/ 377339 w 377339"/>
              <a:gd name="connsiteY2" fmla="*/ 377339 h 377339"/>
              <a:gd name="connsiteX3" fmla="*/ 0 w 377339"/>
              <a:gd name="connsiteY3" fmla="*/ 377339 h 377339"/>
              <a:gd name="connsiteX4" fmla="*/ 0 w 377339"/>
              <a:gd name="connsiteY4" fmla="*/ 0 h 377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339" h="377339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0EBFC2B1-6833-48EA-893B-B8D48DAA7B1A}"/>
              </a:ext>
            </a:extLst>
          </p:cNvPr>
          <p:cNvSpPr/>
          <p:nvPr/>
        </p:nvSpPr>
        <p:spPr>
          <a:xfrm>
            <a:off x="974850" y="3031671"/>
            <a:ext cx="377339" cy="377339"/>
          </a:xfrm>
          <a:custGeom>
            <a:avLst/>
            <a:gdLst/>
            <a:ahLst/>
            <a:cxnLst/>
            <a:rect l="0" t="0" r="0" b="0"/>
            <a:pathLst>
              <a:path w="377340" h="377340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close/>
              </a:path>
            </a:pathLst>
          </a:custGeom>
          <a:solidFill>
            <a:srgbClr val="3F6F4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8958CA83-66FD-47AC-89B8-5A815ECA72FD}"/>
              </a:ext>
            </a:extLst>
          </p:cNvPr>
          <p:cNvSpPr/>
          <p:nvPr/>
        </p:nvSpPr>
        <p:spPr>
          <a:xfrm>
            <a:off x="1289299" y="3031671"/>
            <a:ext cx="377339" cy="377339"/>
          </a:xfrm>
          <a:custGeom>
            <a:avLst/>
            <a:gdLst/>
            <a:ahLst/>
            <a:cxnLst/>
            <a:rect l="0" t="0" r="0" b="0"/>
            <a:pathLst>
              <a:path w="377340" h="377340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close/>
              </a:path>
            </a:pathLst>
          </a:custGeom>
          <a:solidFill>
            <a:srgbClr val="51826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FBB33623-A95B-4669-80C4-36CD0156F2AC}"/>
              </a:ext>
            </a:extLst>
          </p:cNvPr>
          <p:cNvSpPr/>
          <p:nvPr/>
        </p:nvSpPr>
        <p:spPr>
          <a:xfrm>
            <a:off x="1603748" y="3031671"/>
            <a:ext cx="377339" cy="377339"/>
          </a:xfrm>
          <a:custGeom>
            <a:avLst/>
            <a:gdLst/>
            <a:ahLst/>
            <a:cxnLst/>
            <a:rect l="0" t="0" r="0" b="0"/>
            <a:pathLst>
              <a:path w="377340" h="377340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close/>
              </a:path>
            </a:pathLst>
          </a:custGeom>
          <a:solidFill>
            <a:srgbClr val="64957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8B0A46F9-2966-4267-8F3A-50CDF121CC08}"/>
              </a:ext>
            </a:extLst>
          </p:cNvPr>
          <p:cNvSpPr/>
          <p:nvPr/>
        </p:nvSpPr>
        <p:spPr>
          <a:xfrm>
            <a:off x="1918198" y="3031671"/>
            <a:ext cx="377339" cy="377339"/>
          </a:xfrm>
          <a:custGeom>
            <a:avLst/>
            <a:gdLst/>
            <a:ahLst/>
            <a:cxnLst/>
            <a:rect l="0" t="0" r="0" b="0"/>
            <a:pathLst>
              <a:path w="377340" h="377340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close/>
              </a:path>
            </a:pathLst>
          </a:custGeom>
          <a:solidFill>
            <a:srgbClr val="76A88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C4155F0A-EFF5-47C3-8230-24C762547C79}"/>
              </a:ext>
            </a:extLst>
          </p:cNvPr>
          <p:cNvSpPr/>
          <p:nvPr/>
        </p:nvSpPr>
        <p:spPr>
          <a:xfrm>
            <a:off x="2232647" y="3031671"/>
            <a:ext cx="377339" cy="377339"/>
          </a:xfrm>
          <a:custGeom>
            <a:avLst/>
            <a:gdLst/>
            <a:ahLst/>
            <a:cxnLst/>
            <a:rect l="0" t="0" r="0" b="0"/>
            <a:pathLst>
              <a:path w="377340" h="377340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close/>
              </a:path>
            </a:pathLst>
          </a:custGeom>
          <a:solidFill>
            <a:srgbClr val="88BB9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AB5B774-79E0-4BEC-8332-DDFA837908DE}"/>
              </a:ext>
            </a:extLst>
          </p:cNvPr>
          <p:cNvGrpSpPr/>
          <p:nvPr/>
        </p:nvGrpSpPr>
        <p:grpSpPr>
          <a:xfrm>
            <a:off x="9254866" y="1545770"/>
            <a:ext cx="2264034" cy="1863240"/>
            <a:chOff x="9254866" y="1943100"/>
            <a:chExt cx="2264034" cy="1863240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F078A8C3-CAB4-431C-B076-7517DAD756A3}"/>
                </a:ext>
              </a:extLst>
            </p:cNvPr>
            <p:cNvSpPr/>
            <p:nvPr/>
          </p:nvSpPr>
          <p:spPr>
            <a:xfrm>
              <a:off x="9254866" y="1943100"/>
              <a:ext cx="2264034" cy="14859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矩形 22">
              <a:extLst>
                <a:ext uri="{FF2B5EF4-FFF2-40B4-BE49-F238E27FC236}">
                  <a16:creationId xmlns:a16="http://schemas.microsoft.com/office/drawing/2014/main" id="{C6E9DC58-4751-4450-A9D9-7428EC9ABCEF}"/>
                </a:ext>
              </a:extLst>
            </p:cNvPr>
            <p:cNvSpPr/>
            <p:nvPr/>
          </p:nvSpPr>
          <p:spPr>
            <a:xfrm>
              <a:off x="9254866" y="3429000"/>
              <a:ext cx="377339" cy="377339"/>
            </a:xfrm>
            <a:custGeom>
              <a:avLst/>
              <a:gdLst>
                <a:gd name="connsiteX0" fmla="*/ 0 w 377339"/>
                <a:gd name="connsiteY0" fmla="*/ 0 h 377339"/>
                <a:gd name="connsiteX1" fmla="*/ 377339 w 377339"/>
                <a:gd name="connsiteY1" fmla="*/ 0 h 377339"/>
                <a:gd name="connsiteX2" fmla="*/ 377339 w 377339"/>
                <a:gd name="connsiteY2" fmla="*/ 377339 h 377339"/>
                <a:gd name="connsiteX3" fmla="*/ 0 w 377339"/>
                <a:gd name="connsiteY3" fmla="*/ 377339 h 377339"/>
                <a:gd name="connsiteX4" fmla="*/ 0 w 377339"/>
                <a:gd name="connsiteY4" fmla="*/ 0 h 377339"/>
                <a:gd name="connsiteX0" fmla="*/ 660400 w 1037739"/>
                <a:gd name="connsiteY0" fmla="*/ 3429000 h 3806339"/>
                <a:gd name="connsiteX1" fmla="*/ 0 w 1037739"/>
                <a:gd name="connsiteY1" fmla="*/ 0 h 3806339"/>
                <a:gd name="connsiteX2" fmla="*/ 1037739 w 1037739"/>
                <a:gd name="connsiteY2" fmla="*/ 3429000 h 3806339"/>
                <a:gd name="connsiteX3" fmla="*/ 1037739 w 1037739"/>
                <a:gd name="connsiteY3" fmla="*/ 3806339 h 3806339"/>
                <a:gd name="connsiteX4" fmla="*/ 660400 w 1037739"/>
                <a:gd name="connsiteY4" fmla="*/ 3806339 h 3806339"/>
                <a:gd name="connsiteX5" fmla="*/ 660400 w 1037739"/>
                <a:gd name="connsiteY5" fmla="*/ 3429000 h 3806339"/>
                <a:gd name="connsiteX0" fmla="*/ 0 w 377339"/>
                <a:gd name="connsiteY0" fmla="*/ 0 h 377339"/>
                <a:gd name="connsiteX1" fmla="*/ 377339 w 377339"/>
                <a:gd name="connsiteY1" fmla="*/ 0 h 377339"/>
                <a:gd name="connsiteX2" fmla="*/ 377339 w 377339"/>
                <a:gd name="connsiteY2" fmla="*/ 377339 h 377339"/>
                <a:gd name="connsiteX3" fmla="*/ 0 w 377339"/>
                <a:gd name="connsiteY3" fmla="*/ 377339 h 377339"/>
                <a:gd name="connsiteX4" fmla="*/ 0 w 377339"/>
                <a:gd name="connsiteY4" fmla="*/ 0 h 37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339" h="377339">
                  <a:moveTo>
                    <a:pt x="0" y="0"/>
                  </a:moveTo>
                  <a:lnTo>
                    <a:pt x="377339" y="0"/>
                  </a:lnTo>
                  <a:lnTo>
                    <a:pt x="377339" y="377339"/>
                  </a:lnTo>
                  <a:lnTo>
                    <a:pt x="0" y="3773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5E2541B-B16E-4908-8263-D2B40C6FC188}"/>
                </a:ext>
              </a:extLst>
            </p:cNvPr>
            <p:cNvSpPr/>
            <p:nvPr/>
          </p:nvSpPr>
          <p:spPr>
            <a:xfrm>
              <a:off x="9632206" y="3429001"/>
              <a:ext cx="377339" cy="377339"/>
            </a:xfrm>
            <a:custGeom>
              <a:avLst/>
              <a:gdLst/>
              <a:ahLst/>
              <a:cxnLst/>
              <a:rect l="0" t="0" r="0" b="0"/>
              <a:pathLst>
                <a:path w="377340" h="377340">
                  <a:moveTo>
                    <a:pt x="0" y="0"/>
                  </a:moveTo>
                  <a:lnTo>
                    <a:pt x="377339" y="0"/>
                  </a:lnTo>
                  <a:lnTo>
                    <a:pt x="377339" y="377339"/>
                  </a:lnTo>
                  <a:lnTo>
                    <a:pt x="0" y="377339"/>
                  </a:lnTo>
                  <a:close/>
                </a:path>
              </a:pathLst>
            </a:custGeom>
            <a:solidFill>
              <a:srgbClr val="79797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247868D-68FC-4130-9FEF-E5A7CAC4BC7D}"/>
                </a:ext>
              </a:extLst>
            </p:cNvPr>
            <p:cNvSpPr/>
            <p:nvPr/>
          </p:nvSpPr>
          <p:spPr>
            <a:xfrm>
              <a:off x="10009545" y="3429001"/>
              <a:ext cx="377339" cy="377339"/>
            </a:xfrm>
            <a:custGeom>
              <a:avLst/>
              <a:gdLst/>
              <a:ahLst/>
              <a:cxnLst/>
              <a:rect l="0" t="0" r="0" b="0"/>
              <a:pathLst>
                <a:path w="377340" h="377340">
                  <a:moveTo>
                    <a:pt x="0" y="0"/>
                  </a:moveTo>
                  <a:lnTo>
                    <a:pt x="377339" y="0"/>
                  </a:lnTo>
                  <a:lnTo>
                    <a:pt x="377339" y="377339"/>
                  </a:lnTo>
                  <a:lnTo>
                    <a:pt x="0" y="377339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5F8229C-FA82-4309-BCFF-92711285CC69}"/>
                </a:ext>
              </a:extLst>
            </p:cNvPr>
            <p:cNvSpPr/>
            <p:nvPr/>
          </p:nvSpPr>
          <p:spPr>
            <a:xfrm>
              <a:off x="10386884" y="3429001"/>
              <a:ext cx="377339" cy="377339"/>
            </a:xfrm>
            <a:custGeom>
              <a:avLst/>
              <a:gdLst/>
              <a:ahLst/>
              <a:cxnLst/>
              <a:rect l="0" t="0" r="0" b="0"/>
              <a:pathLst>
                <a:path w="377340" h="377340">
                  <a:moveTo>
                    <a:pt x="0" y="0"/>
                  </a:moveTo>
                  <a:lnTo>
                    <a:pt x="377339" y="0"/>
                  </a:lnTo>
                  <a:lnTo>
                    <a:pt x="377339" y="377339"/>
                  </a:lnTo>
                  <a:lnTo>
                    <a:pt x="0" y="377339"/>
                  </a:lnTo>
                  <a:close/>
                </a:path>
              </a:pathLst>
            </a:custGeom>
            <a:solidFill>
              <a:srgbClr val="92929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DC4050D-42B5-4A85-8A5A-D5E00BBB175A}"/>
                </a:ext>
              </a:extLst>
            </p:cNvPr>
            <p:cNvSpPr/>
            <p:nvPr/>
          </p:nvSpPr>
          <p:spPr>
            <a:xfrm>
              <a:off x="10764223" y="3429001"/>
              <a:ext cx="377339" cy="377339"/>
            </a:xfrm>
            <a:custGeom>
              <a:avLst/>
              <a:gdLst/>
              <a:ahLst/>
              <a:cxnLst/>
              <a:rect l="0" t="0" r="0" b="0"/>
              <a:pathLst>
                <a:path w="377340" h="377340">
                  <a:moveTo>
                    <a:pt x="0" y="0"/>
                  </a:moveTo>
                  <a:lnTo>
                    <a:pt x="377339" y="0"/>
                  </a:lnTo>
                  <a:lnTo>
                    <a:pt x="377339" y="377339"/>
                  </a:lnTo>
                  <a:lnTo>
                    <a:pt x="0" y="377339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矩形 23">
              <a:extLst>
                <a:ext uri="{FF2B5EF4-FFF2-40B4-BE49-F238E27FC236}">
                  <a16:creationId xmlns:a16="http://schemas.microsoft.com/office/drawing/2014/main" id="{9003139F-24E9-4DE6-9E9E-EA649690AD1F}"/>
                </a:ext>
              </a:extLst>
            </p:cNvPr>
            <p:cNvSpPr/>
            <p:nvPr/>
          </p:nvSpPr>
          <p:spPr>
            <a:xfrm>
              <a:off x="11141561" y="3429000"/>
              <a:ext cx="377339" cy="377339"/>
            </a:xfrm>
            <a:custGeom>
              <a:avLst/>
              <a:gdLst>
                <a:gd name="connsiteX0" fmla="*/ 0 w 377339"/>
                <a:gd name="connsiteY0" fmla="*/ 0 h 377339"/>
                <a:gd name="connsiteX1" fmla="*/ 377339 w 377339"/>
                <a:gd name="connsiteY1" fmla="*/ 0 h 377339"/>
                <a:gd name="connsiteX2" fmla="*/ 377339 w 377339"/>
                <a:gd name="connsiteY2" fmla="*/ 377339 h 377339"/>
                <a:gd name="connsiteX3" fmla="*/ 0 w 377339"/>
                <a:gd name="connsiteY3" fmla="*/ 377339 h 377339"/>
                <a:gd name="connsiteX4" fmla="*/ 0 w 377339"/>
                <a:gd name="connsiteY4" fmla="*/ 0 h 377339"/>
                <a:gd name="connsiteX0" fmla="*/ 2251561 w 2628900"/>
                <a:gd name="connsiteY0" fmla="*/ 3429000 h 3806339"/>
                <a:gd name="connsiteX1" fmla="*/ 0 w 2628900"/>
                <a:gd name="connsiteY1" fmla="*/ 0 h 3806339"/>
                <a:gd name="connsiteX2" fmla="*/ 2628900 w 2628900"/>
                <a:gd name="connsiteY2" fmla="*/ 3429000 h 3806339"/>
                <a:gd name="connsiteX3" fmla="*/ 2628900 w 2628900"/>
                <a:gd name="connsiteY3" fmla="*/ 3806339 h 3806339"/>
                <a:gd name="connsiteX4" fmla="*/ 2251561 w 2628900"/>
                <a:gd name="connsiteY4" fmla="*/ 3806339 h 3806339"/>
                <a:gd name="connsiteX5" fmla="*/ 2251561 w 2628900"/>
                <a:gd name="connsiteY5" fmla="*/ 3429000 h 3806339"/>
                <a:gd name="connsiteX0" fmla="*/ 0 w 377339"/>
                <a:gd name="connsiteY0" fmla="*/ 0 h 377339"/>
                <a:gd name="connsiteX1" fmla="*/ 377339 w 377339"/>
                <a:gd name="connsiteY1" fmla="*/ 0 h 377339"/>
                <a:gd name="connsiteX2" fmla="*/ 377339 w 377339"/>
                <a:gd name="connsiteY2" fmla="*/ 377339 h 377339"/>
                <a:gd name="connsiteX3" fmla="*/ 0 w 377339"/>
                <a:gd name="connsiteY3" fmla="*/ 377339 h 377339"/>
                <a:gd name="connsiteX4" fmla="*/ 0 w 377339"/>
                <a:gd name="connsiteY4" fmla="*/ 0 h 37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339" h="377339">
                  <a:moveTo>
                    <a:pt x="0" y="0"/>
                  </a:moveTo>
                  <a:lnTo>
                    <a:pt x="377339" y="0"/>
                  </a:lnTo>
                  <a:lnTo>
                    <a:pt x="377339" y="377339"/>
                  </a:lnTo>
                  <a:lnTo>
                    <a:pt x="0" y="3773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A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id="{761EF915-63A0-446C-8347-6E4E4D0B9D1A}"/>
              </a:ext>
            </a:extLst>
          </p:cNvPr>
          <p:cNvSpPr/>
          <p:nvPr/>
        </p:nvSpPr>
        <p:spPr>
          <a:xfrm>
            <a:off x="6651597" y="1545769"/>
            <a:ext cx="2264034" cy="1863239"/>
          </a:xfrm>
          <a:prstGeom prst="rect">
            <a:avLst/>
          </a:prstGeom>
          <a:solidFill>
            <a:srgbClr val="F3F4F8"/>
          </a:solidFill>
          <a:ln>
            <a:noFill/>
          </a:ln>
          <a:effectLst>
            <a:outerShdw blurRad="1524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56DCE735-3216-4D25-A7C1-C1C033E63045}"/>
              </a:ext>
            </a:extLst>
          </p:cNvPr>
          <p:cNvSpPr/>
          <p:nvPr/>
        </p:nvSpPr>
        <p:spPr>
          <a:xfrm>
            <a:off x="6651597" y="3748243"/>
            <a:ext cx="2264034" cy="1863239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矩形 23">
            <a:extLst>
              <a:ext uri="{FF2B5EF4-FFF2-40B4-BE49-F238E27FC236}">
                <a16:creationId xmlns:a16="http://schemas.microsoft.com/office/drawing/2014/main" id="{AC09AC8E-1304-46B3-800A-910633EC1042}"/>
              </a:ext>
            </a:extLst>
          </p:cNvPr>
          <p:cNvSpPr/>
          <p:nvPr/>
        </p:nvSpPr>
        <p:spPr>
          <a:xfrm>
            <a:off x="3879449" y="1545769"/>
            <a:ext cx="377339" cy="377339"/>
          </a:xfrm>
          <a:custGeom>
            <a:avLst/>
            <a:gdLst>
              <a:gd name="connsiteX0" fmla="*/ 0 w 377339"/>
              <a:gd name="connsiteY0" fmla="*/ 0 h 377339"/>
              <a:gd name="connsiteX1" fmla="*/ 377339 w 377339"/>
              <a:gd name="connsiteY1" fmla="*/ 0 h 377339"/>
              <a:gd name="connsiteX2" fmla="*/ 377339 w 377339"/>
              <a:gd name="connsiteY2" fmla="*/ 377339 h 377339"/>
              <a:gd name="connsiteX3" fmla="*/ 0 w 377339"/>
              <a:gd name="connsiteY3" fmla="*/ 377339 h 377339"/>
              <a:gd name="connsiteX4" fmla="*/ 0 w 377339"/>
              <a:gd name="connsiteY4" fmla="*/ 0 h 377339"/>
              <a:gd name="connsiteX0" fmla="*/ 2251561 w 2628900"/>
              <a:gd name="connsiteY0" fmla="*/ 3429000 h 3806339"/>
              <a:gd name="connsiteX1" fmla="*/ 0 w 2628900"/>
              <a:gd name="connsiteY1" fmla="*/ 0 h 3806339"/>
              <a:gd name="connsiteX2" fmla="*/ 2628900 w 2628900"/>
              <a:gd name="connsiteY2" fmla="*/ 3429000 h 3806339"/>
              <a:gd name="connsiteX3" fmla="*/ 2628900 w 2628900"/>
              <a:gd name="connsiteY3" fmla="*/ 3806339 h 3806339"/>
              <a:gd name="connsiteX4" fmla="*/ 2251561 w 2628900"/>
              <a:gd name="connsiteY4" fmla="*/ 3806339 h 3806339"/>
              <a:gd name="connsiteX5" fmla="*/ 2251561 w 2628900"/>
              <a:gd name="connsiteY5" fmla="*/ 3429000 h 3806339"/>
              <a:gd name="connsiteX0" fmla="*/ 0 w 377339"/>
              <a:gd name="connsiteY0" fmla="*/ 0 h 377339"/>
              <a:gd name="connsiteX1" fmla="*/ 377339 w 377339"/>
              <a:gd name="connsiteY1" fmla="*/ 0 h 377339"/>
              <a:gd name="connsiteX2" fmla="*/ 377339 w 377339"/>
              <a:gd name="connsiteY2" fmla="*/ 377339 h 377339"/>
              <a:gd name="connsiteX3" fmla="*/ 0 w 377339"/>
              <a:gd name="connsiteY3" fmla="*/ 377339 h 377339"/>
              <a:gd name="connsiteX4" fmla="*/ 0 w 377339"/>
              <a:gd name="connsiteY4" fmla="*/ 0 h 377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339" h="377339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lnTo>
                  <a:pt x="0" y="0"/>
                </a:lnTo>
                <a:close/>
              </a:path>
            </a:pathLst>
          </a:custGeom>
          <a:solidFill>
            <a:srgbClr val="264F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矩形 23">
            <a:extLst>
              <a:ext uri="{FF2B5EF4-FFF2-40B4-BE49-F238E27FC236}">
                <a16:creationId xmlns:a16="http://schemas.microsoft.com/office/drawing/2014/main" id="{662C83FD-B7E3-4A0B-82C6-E8D8C5C26B80}"/>
              </a:ext>
            </a:extLst>
          </p:cNvPr>
          <p:cNvSpPr/>
          <p:nvPr/>
        </p:nvSpPr>
        <p:spPr>
          <a:xfrm>
            <a:off x="4451291" y="1545769"/>
            <a:ext cx="377339" cy="377339"/>
          </a:xfrm>
          <a:custGeom>
            <a:avLst/>
            <a:gdLst>
              <a:gd name="connsiteX0" fmla="*/ 0 w 377339"/>
              <a:gd name="connsiteY0" fmla="*/ 0 h 377339"/>
              <a:gd name="connsiteX1" fmla="*/ 377339 w 377339"/>
              <a:gd name="connsiteY1" fmla="*/ 0 h 377339"/>
              <a:gd name="connsiteX2" fmla="*/ 377339 w 377339"/>
              <a:gd name="connsiteY2" fmla="*/ 377339 h 377339"/>
              <a:gd name="connsiteX3" fmla="*/ 0 w 377339"/>
              <a:gd name="connsiteY3" fmla="*/ 377339 h 377339"/>
              <a:gd name="connsiteX4" fmla="*/ 0 w 377339"/>
              <a:gd name="connsiteY4" fmla="*/ 0 h 377339"/>
              <a:gd name="connsiteX0" fmla="*/ 2251561 w 2628900"/>
              <a:gd name="connsiteY0" fmla="*/ 3429000 h 3806339"/>
              <a:gd name="connsiteX1" fmla="*/ 0 w 2628900"/>
              <a:gd name="connsiteY1" fmla="*/ 0 h 3806339"/>
              <a:gd name="connsiteX2" fmla="*/ 2628900 w 2628900"/>
              <a:gd name="connsiteY2" fmla="*/ 3429000 h 3806339"/>
              <a:gd name="connsiteX3" fmla="*/ 2628900 w 2628900"/>
              <a:gd name="connsiteY3" fmla="*/ 3806339 h 3806339"/>
              <a:gd name="connsiteX4" fmla="*/ 2251561 w 2628900"/>
              <a:gd name="connsiteY4" fmla="*/ 3806339 h 3806339"/>
              <a:gd name="connsiteX5" fmla="*/ 2251561 w 2628900"/>
              <a:gd name="connsiteY5" fmla="*/ 3429000 h 3806339"/>
              <a:gd name="connsiteX0" fmla="*/ 0 w 377339"/>
              <a:gd name="connsiteY0" fmla="*/ 0 h 377339"/>
              <a:gd name="connsiteX1" fmla="*/ 377339 w 377339"/>
              <a:gd name="connsiteY1" fmla="*/ 0 h 377339"/>
              <a:gd name="connsiteX2" fmla="*/ 377339 w 377339"/>
              <a:gd name="connsiteY2" fmla="*/ 377339 h 377339"/>
              <a:gd name="connsiteX3" fmla="*/ 0 w 377339"/>
              <a:gd name="connsiteY3" fmla="*/ 377339 h 377339"/>
              <a:gd name="connsiteX4" fmla="*/ 0 w 377339"/>
              <a:gd name="connsiteY4" fmla="*/ 0 h 377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339" h="377339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lnTo>
                  <a:pt x="0" y="0"/>
                </a:lnTo>
                <a:close/>
              </a:path>
            </a:pathLst>
          </a:custGeom>
          <a:solidFill>
            <a:srgbClr val="0B2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矩形 23">
            <a:extLst>
              <a:ext uri="{FF2B5EF4-FFF2-40B4-BE49-F238E27FC236}">
                <a16:creationId xmlns:a16="http://schemas.microsoft.com/office/drawing/2014/main" id="{DD46D095-29B4-42F3-A67B-DEDA9A35E9A8}"/>
              </a:ext>
            </a:extLst>
          </p:cNvPr>
          <p:cNvSpPr/>
          <p:nvPr/>
        </p:nvSpPr>
        <p:spPr>
          <a:xfrm>
            <a:off x="3307607" y="1545769"/>
            <a:ext cx="377339" cy="377339"/>
          </a:xfrm>
          <a:custGeom>
            <a:avLst/>
            <a:gdLst>
              <a:gd name="connsiteX0" fmla="*/ 0 w 377339"/>
              <a:gd name="connsiteY0" fmla="*/ 0 h 377339"/>
              <a:gd name="connsiteX1" fmla="*/ 377339 w 377339"/>
              <a:gd name="connsiteY1" fmla="*/ 0 h 377339"/>
              <a:gd name="connsiteX2" fmla="*/ 377339 w 377339"/>
              <a:gd name="connsiteY2" fmla="*/ 377339 h 377339"/>
              <a:gd name="connsiteX3" fmla="*/ 0 w 377339"/>
              <a:gd name="connsiteY3" fmla="*/ 377339 h 377339"/>
              <a:gd name="connsiteX4" fmla="*/ 0 w 377339"/>
              <a:gd name="connsiteY4" fmla="*/ 0 h 377339"/>
              <a:gd name="connsiteX0" fmla="*/ 2251561 w 2628900"/>
              <a:gd name="connsiteY0" fmla="*/ 3429000 h 3806339"/>
              <a:gd name="connsiteX1" fmla="*/ 0 w 2628900"/>
              <a:gd name="connsiteY1" fmla="*/ 0 h 3806339"/>
              <a:gd name="connsiteX2" fmla="*/ 2628900 w 2628900"/>
              <a:gd name="connsiteY2" fmla="*/ 3429000 h 3806339"/>
              <a:gd name="connsiteX3" fmla="*/ 2628900 w 2628900"/>
              <a:gd name="connsiteY3" fmla="*/ 3806339 h 3806339"/>
              <a:gd name="connsiteX4" fmla="*/ 2251561 w 2628900"/>
              <a:gd name="connsiteY4" fmla="*/ 3806339 h 3806339"/>
              <a:gd name="connsiteX5" fmla="*/ 2251561 w 2628900"/>
              <a:gd name="connsiteY5" fmla="*/ 3429000 h 3806339"/>
              <a:gd name="connsiteX0" fmla="*/ 0 w 377339"/>
              <a:gd name="connsiteY0" fmla="*/ 0 h 377339"/>
              <a:gd name="connsiteX1" fmla="*/ 377339 w 377339"/>
              <a:gd name="connsiteY1" fmla="*/ 0 h 377339"/>
              <a:gd name="connsiteX2" fmla="*/ 377339 w 377339"/>
              <a:gd name="connsiteY2" fmla="*/ 377339 h 377339"/>
              <a:gd name="connsiteX3" fmla="*/ 0 w 377339"/>
              <a:gd name="connsiteY3" fmla="*/ 377339 h 377339"/>
              <a:gd name="connsiteX4" fmla="*/ 0 w 377339"/>
              <a:gd name="connsiteY4" fmla="*/ 0 h 377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339" h="377339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lnTo>
                  <a:pt x="0" y="0"/>
                </a:lnTo>
                <a:close/>
              </a:path>
            </a:pathLst>
          </a:custGeom>
          <a:solidFill>
            <a:srgbClr val="F0E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736B3E0-0378-400C-8DAA-588E017EC7AD}"/>
              </a:ext>
            </a:extLst>
          </p:cNvPr>
          <p:cNvSpPr txBox="1"/>
          <p:nvPr/>
        </p:nvSpPr>
        <p:spPr>
          <a:xfrm>
            <a:off x="570230" y="4975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色彩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规范</a:t>
            </a:r>
          </a:p>
        </p:txBody>
      </p:sp>
      <p:sp>
        <p:nvSpPr>
          <p:cNvPr id="38" name="矩形 22">
            <a:extLst>
              <a:ext uri="{FF2B5EF4-FFF2-40B4-BE49-F238E27FC236}">
                <a16:creationId xmlns:a16="http://schemas.microsoft.com/office/drawing/2014/main" id="{ABDEA704-259A-41BB-B035-2C683FB11C0D}"/>
              </a:ext>
            </a:extLst>
          </p:cNvPr>
          <p:cNvSpPr/>
          <p:nvPr/>
        </p:nvSpPr>
        <p:spPr>
          <a:xfrm>
            <a:off x="2547095" y="3031670"/>
            <a:ext cx="377339" cy="377339"/>
          </a:xfrm>
          <a:custGeom>
            <a:avLst/>
            <a:gdLst>
              <a:gd name="connsiteX0" fmla="*/ 0 w 377339"/>
              <a:gd name="connsiteY0" fmla="*/ 0 h 377339"/>
              <a:gd name="connsiteX1" fmla="*/ 377339 w 377339"/>
              <a:gd name="connsiteY1" fmla="*/ 0 h 377339"/>
              <a:gd name="connsiteX2" fmla="*/ 377339 w 377339"/>
              <a:gd name="connsiteY2" fmla="*/ 377339 h 377339"/>
              <a:gd name="connsiteX3" fmla="*/ 0 w 377339"/>
              <a:gd name="connsiteY3" fmla="*/ 377339 h 377339"/>
              <a:gd name="connsiteX4" fmla="*/ 0 w 377339"/>
              <a:gd name="connsiteY4" fmla="*/ 0 h 377339"/>
              <a:gd name="connsiteX0" fmla="*/ 660400 w 1037739"/>
              <a:gd name="connsiteY0" fmla="*/ 3429000 h 3806339"/>
              <a:gd name="connsiteX1" fmla="*/ 0 w 1037739"/>
              <a:gd name="connsiteY1" fmla="*/ 0 h 3806339"/>
              <a:gd name="connsiteX2" fmla="*/ 1037739 w 1037739"/>
              <a:gd name="connsiteY2" fmla="*/ 3429000 h 3806339"/>
              <a:gd name="connsiteX3" fmla="*/ 1037739 w 1037739"/>
              <a:gd name="connsiteY3" fmla="*/ 3806339 h 3806339"/>
              <a:gd name="connsiteX4" fmla="*/ 660400 w 1037739"/>
              <a:gd name="connsiteY4" fmla="*/ 3806339 h 3806339"/>
              <a:gd name="connsiteX5" fmla="*/ 660400 w 1037739"/>
              <a:gd name="connsiteY5" fmla="*/ 3429000 h 3806339"/>
              <a:gd name="connsiteX0" fmla="*/ 0 w 377339"/>
              <a:gd name="connsiteY0" fmla="*/ 0 h 377339"/>
              <a:gd name="connsiteX1" fmla="*/ 377339 w 377339"/>
              <a:gd name="connsiteY1" fmla="*/ 0 h 377339"/>
              <a:gd name="connsiteX2" fmla="*/ 377339 w 377339"/>
              <a:gd name="connsiteY2" fmla="*/ 377339 h 377339"/>
              <a:gd name="connsiteX3" fmla="*/ 0 w 377339"/>
              <a:gd name="connsiteY3" fmla="*/ 377339 h 377339"/>
              <a:gd name="connsiteX4" fmla="*/ 0 w 377339"/>
              <a:gd name="connsiteY4" fmla="*/ 0 h 377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339" h="377339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288E6FD8-21DF-4046-B00F-E6AF5221614A}"/>
              </a:ext>
            </a:extLst>
          </p:cNvPr>
          <p:cNvSpPr/>
          <p:nvPr/>
        </p:nvSpPr>
        <p:spPr>
          <a:xfrm>
            <a:off x="660400" y="4260532"/>
            <a:ext cx="2264034" cy="1485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矩形 22">
            <a:extLst>
              <a:ext uri="{FF2B5EF4-FFF2-40B4-BE49-F238E27FC236}">
                <a16:creationId xmlns:a16="http://schemas.microsoft.com/office/drawing/2014/main" id="{135F1BDB-1619-4519-8609-FD0B32173B2D}"/>
              </a:ext>
            </a:extLst>
          </p:cNvPr>
          <p:cNvSpPr/>
          <p:nvPr/>
        </p:nvSpPr>
        <p:spPr>
          <a:xfrm>
            <a:off x="660400" y="5746432"/>
            <a:ext cx="377339" cy="377339"/>
          </a:xfrm>
          <a:custGeom>
            <a:avLst/>
            <a:gdLst>
              <a:gd name="connsiteX0" fmla="*/ 0 w 377339"/>
              <a:gd name="connsiteY0" fmla="*/ 0 h 377339"/>
              <a:gd name="connsiteX1" fmla="*/ 377339 w 377339"/>
              <a:gd name="connsiteY1" fmla="*/ 0 h 377339"/>
              <a:gd name="connsiteX2" fmla="*/ 377339 w 377339"/>
              <a:gd name="connsiteY2" fmla="*/ 377339 h 377339"/>
              <a:gd name="connsiteX3" fmla="*/ 0 w 377339"/>
              <a:gd name="connsiteY3" fmla="*/ 377339 h 377339"/>
              <a:gd name="connsiteX4" fmla="*/ 0 w 377339"/>
              <a:gd name="connsiteY4" fmla="*/ 0 h 377339"/>
              <a:gd name="connsiteX0" fmla="*/ 660400 w 1037739"/>
              <a:gd name="connsiteY0" fmla="*/ 3429000 h 3806339"/>
              <a:gd name="connsiteX1" fmla="*/ 0 w 1037739"/>
              <a:gd name="connsiteY1" fmla="*/ 0 h 3806339"/>
              <a:gd name="connsiteX2" fmla="*/ 1037739 w 1037739"/>
              <a:gd name="connsiteY2" fmla="*/ 3429000 h 3806339"/>
              <a:gd name="connsiteX3" fmla="*/ 1037739 w 1037739"/>
              <a:gd name="connsiteY3" fmla="*/ 3806339 h 3806339"/>
              <a:gd name="connsiteX4" fmla="*/ 660400 w 1037739"/>
              <a:gd name="connsiteY4" fmla="*/ 3806339 h 3806339"/>
              <a:gd name="connsiteX5" fmla="*/ 660400 w 1037739"/>
              <a:gd name="connsiteY5" fmla="*/ 3429000 h 3806339"/>
              <a:gd name="connsiteX0" fmla="*/ 0 w 377339"/>
              <a:gd name="connsiteY0" fmla="*/ 0 h 377339"/>
              <a:gd name="connsiteX1" fmla="*/ 377339 w 377339"/>
              <a:gd name="connsiteY1" fmla="*/ 0 h 377339"/>
              <a:gd name="connsiteX2" fmla="*/ 377339 w 377339"/>
              <a:gd name="connsiteY2" fmla="*/ 377339 h 377339"/>
              <a:gd name="connsiteX3" fmla="*/ 0 w 377339"/>
              <a:gd name="connsiteY3" fmla="*/ 377339 h 377339"/>
              <a:gd name="connsiteX4" fmla="*/ 0 w 377339"/>
              <a:gd name="connsiteY4" fmla="*/ 0 h 377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339" h="377339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69A8501C-340F-459A-8746-930BEED48AC3}"/>
              </a:ext>
            </a:extLst>
          </p:cNvPr>
          <p:cNvSpPr/>
          <p:nvPr/>
        </p:nvSpPr>
        <p:spPr>
          <a:xfrm>
            <a:off x="974850" y="5746433"/>
            <a:ext cx="377339" cy="377339"/>
          </a:xfrm>
          <a:custGeom>
            <a:avLst/>
            <a:gdLst/>
            <a:ahLst/>
            <a:cxnLst/>
            <a:rect l="0" t="0" r="0" b="0"/>
            <a:pathLst>
              <a:path w="377340" h="377340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close/>
              </a:path>
            </a:pathLst>
          </a:custGeom>
          <a:solidFill>
            <a:srgbClr val="80EA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F5B39150-ADC8-464D-8C6B-1B6B21C2D8D1}"/>
              </a:ext>
            </a:extLst>
          </p:cNvPr>
          <p:cNvSpPr/>
          <p:nvPr/>
        </p:nvSpPr>
        <p:spPr>
          <a:xfrm>
            <a:off x="1289299" y="5746433"/>
            <a:ext cx="377339" cy="377339"/>
          </a:xfrm>
          <a:custGeom>
            <a:avLst/>
            <a:gdLst/>
            <a:ahLst/>
            <a:cxnLst/>
            <a:rect l="0" t="0" r="0" b="0"/>
            <a:pathLst>
              <a:path w="377340" h="377340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close/>
              </a:path>
            </a:pathLst>
          </a:custGeom>
          <a:solidFill>
            <a:srgbClr val="8EEC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63918565-3D1A-4CC6-BFB4-908977537CA8}"/>
              </a:ext>
            </a:extLst>
          </p:cNvPr>
          <p:cNvSpPr/>
          <p:nvPr/>
        </p:nvSpPr>
        <p:spPr>
          <a:xfrm>
            <a:off x="1603748" y="5746433"/>
            <a:ext cx="377339" cy="377339"/>
          </a:xfrm>
          <a:custGeom>
            <a:avLst/>
            <a:gdLst/>
            <a:ahLst/>
            <a:cxnLst/>
            <a:rect l="0" t="0" r="0" b="0"/>
            <a:pathLst>
              <a:path w="377340" h="377340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close/>
              </a:path>
            </a:pathLst>
          </a:custGeom>
          <a:solidFill>
            <a:srgbClr val="9CEF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7E30AC60-858F-482F-82BC-5492E935D3A1}"/>
              </a:ext>
            </a:extLst>
          </p:cNvPr>
          <p:cNvSpPr/>
          <p:nvPr/>
        </p:nvSpPr>
        <p:spPr>
          <a:xfrm>
            <a:off x="1918198" y="5746433"/>
            <a:ext cx="377339" cy="377339"/>
          </a:xfrm>
          <a:custGeom>
            <a:avLst/>
            <a:gdLst/>
            <a:ahLst/>
            <a:cxnLst/>
            <a:rect l="0" t="0" r="0" b="0"/>
            <a:pathLst>
              <a:path w="377340" h="377340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close/>
              </a:path>
            </a:pathLst>
          </a:custGeom>
          <a:solidFill>
            <a:srgbClr val="AAF1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780B475A-941D-4FEB-89D2-00A7AB3B2E6B}"/>
              </a:ext>
            </a:extLst>
          </p:cNvPr>
          <p:cNvSpPr/>
          <p:nvPr/>
        </p:nvSpPr>
        <p:spPr>
          <a:xfrm>
            <a:off x="2232647" y="5746433"/>
            <a:ext cx="377339" cy="377339"/>
          </a:xfrm>
          <a:custGeom>
            <a:avLst/>
            <a:gdLst/>
            <a:ahLst/>
            <a:cxnLst/>
            <a:rect l="0" t="0" r="0" b="0"/>
            <a:pathLst>
              <a:path w="377340" h="377340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close/>
              </a:path>
            </a:pathLst>
          </a:custGeom>
          <a:solidFill>
            <a:srgbClr val="B8F3C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86" name="矩形 22">
            <a:extLst>
              <a:ext uri="{FF2B5EF4-FFF2-40B4-BE49-F238E27FC236}">
                <a16:creationId xmlns:a16="http://schemas.microsoft.com/office/drawing/2014/main" id="{B0954651-6400-4C13-98BB-6B062F85F7C3}"/>
              </a:ext>
            </a:extLst>
          </p:cNvPr>
          <p:cNvSpPr/>
          <p:nvPr/>
        </p:nvSpPr>
        <p:spPr>
          <a:xfrm>
            <a:off x="2547095" y="5746432"/>
            <a:ext cx="377339" cy="377339"/>
          </a:xfrm>
          <a:custGeom>
            <a:avLst/>
            <a:gdLst>
              <a:gd name="connsiteX0" fmla="*/ 0 w 377339"/>
              <a:gd name="connsiteY0" fmla="*/ 0 h 377339"/>
              <a:gd name="connsiteX1" fmla="*/ 377339 w 377339"/>
              <a:gd name="connsiteY1" fmla="*/ 0 h 377339"/>
              <a:gd name="connsiteX2" fmla="*/ 377339 w 377339"/>
              <a:gd name="connsiteY2" fmla="*/ 377339 h 377339"/>
              <a:gd name="connsiteX3" fmla="*/ 0 w 377339"/>
              <a:gd name="connsiteY3" fmla="*/ 377339 h 377339"/>
              <a:gd name="connsiteX4" fmla="*/ 0 w 377339"/>
              <a:gd name="connsiteY4" fmla="*/ 0 h 377339"/>
              <a:gd name="connsiteX0" fmla="*/ 660400 w 1037739"/>
              <a:gd name="connsiteY0" fmla="*/ 3429000 h 3806339"/>
              <a:gd name="connsiteX1" fmla="*/ 0 w 1037739"/>
              <a:gd name="connsiteY1" fmla="*/ 0 h 3806339"/>
              <a:gd name="connsiteX2" fmla="*/ 1037739 w 1037739"/>
              <a:gd name="connsiteY2" fmla="*/ 3429000 h 3806339"/>
              <a:gd name="connsiteX3" fmla="*/ 1037739 w 1037739"/>
              <a:gd name="connsiteY3" fmla="*/ 3806339 h 3806339"/>
              <a:gd name="connsiteX4" fmla="*/ 660400 w 1037739"/>
              <a:gd name="connsiteY4" fmla="*/ 3806339 h 3806339"/>
              <a:gd name="connsiteX5" fmla="*/ 660400 w 1037739"/>
              <a:gd name="connsiteY5" fmla="*/ 3429000 h 3806339"/>
              <a:gd name="connsiteX0" fmla="*/ 0 w 377339"/>
              <a:gd name="connsiteY0" fmla="*/ 0 h 377339"/>
              <a:gd name="connsiteX1" fmla="*/ 377339 w 377339"/>
              <a:gd name="connsiteY1" fmla="*/ 0 h 377339"/>
              <a:gd name="connsiteX2" fmla="*/ 377339 w 377339"/>
              <a:gd name="connsiteY2" fmla="*/ 377339 h 377339"/>
              <a:gd name="connsiteX3" fmla="*/ 0 w 377339"/>
              <a:gd name="connsiteY3" fmla="*/ 377339 h 377339"/>
              <a:gd name="connsiteX4" fmla="*/ 0 w 377339"/>
              <a:gd name="connsiteY4" fmla="*/ 0 h 377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339" h="377339">
                <a:moveTo>
                  <a:pt x="0" y="0"/>
                </a:moveTo>
                <a:lnTo>
                  <a:pt x="377339" y="0"/>
                </a:lnTo>
                <a:lnTo>
                  <a:pt x="377339" y="377339"/>
                </a:lnTo>
                <a:lnTo>
                  <a:pt x="0" y="37733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545003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EC58DFF-5CEE-4CD0-9433-A0316B0148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3644900"/>
            <a:ext cx="2057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 5">
            <a:extLst>
              <a:ext uri="{FF2B5EF4-FFF2-40B4-BE49-F238E27FC236}">
                <a16:creationId xmlns:a16="http://schemas.microsoft.com/office/drawing/2014/main" id="{DD8B7581-BF22-4849-AE6C-03CB4F6266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1597" y="6176874"/>
            <a:ext cx="1591895" cy="357857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B6182255-AD20-46D4-AC2A-BE33A072F5F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68509" y="6149975"/>
            <a:ext cx="309840" cy="406400"/>
          </a:xfrm>
          <a:prstGeom prst="rect">
            <a:avLst/>
          </a:prstGeom>
        </p:spPr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2ADBC577-129D-424F-8D05-C1F187540C0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7" r="9487"/>
          <a:stretch>
            <a:fillRect/>
          </a:stretch>
        </p:blipFill>
        <p:spPr/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B47068A3-33BD-4755-B618-BA470E47FAF3}"/>
              </a:ext>
            </a:extLst>
          </p:cNvPr>
          <p:cNvSpPr/>
          <p:nvPr/>
        </p:nvSpPr>
        <p:spPr>
          <a:xfrm>
            <a:off x="0" y="0"/>
            <a:ext cx="12192000" cy="5848350"/>
          </a:xfrm>
          <a:prstGeom prst="rect">
            <a:avLst/>
          </a:prstGeom>
          <a:gradFill>
            <a:gsLst>
              <a:gs pos="49000">
                <a:schemeClr val="accent1">
                  <a:alpha val="7000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A049373-8574-4241-B9F5-2C632C7F8B94}"/>
              </a:ext>
            </a:extLst>
          </p:cNvPr>
          <p:cNvSpPr/>
          <p:nvPr/>
        </p:nvSpPr>
        <p:spPr>
          <a:xfrm>
            <a:off x="3905250" y="733425"/>
            <a:ext cx="4381500" cy="4381500"/>
          </a:xfrm>
          <a:prstGeom prst="roundRect">
            <a:avLst>
              <a:gd name="adj" fmla="val 6085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D43A221-C6BF-4100-A348-5D1E8003F668}"/>
              </a:ext>
            </a:extLst>
          </p:cNvPr>
          <p:cNvSpPr txBox="1"/>
          <p:nvPr/>
        </p:nvSpPr>
        <p:spPr>
          <a:xfrm>
            <a:off x="5243844" y="1354515"/>
            <a:ext cx="17043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>
                <a:gradFill>
                  <a:gsLst>
                    <a:gs pos="27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latin typeface="+mj-ea"/>
                <a:ea typeface="+mj-ea"/>
              </a:rPr>
              <a:t>01</a:t>
            </a:r>
            <a:endParaRPr lang="zh-CN" altLang="en-US" sz="9600" b="1">
              <a:gradFill>
                <a:gsLst>
                  <a:gs pos="27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000000" scaled="0"/>
              </a:gradFill>
              <a:latin typeface="+mj-ea"/>
              <a:ea typeface="+mj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7B4AE13-7008-4AF6-B115-ED5253A42869}"/>
              </a:ext>
            </a:extLst>
          </p:cNvPr>
          <p:cNvSpPr/>
          <p:nvPr/>
        </p:nvSpPr>
        <p:spPr>
          <a:xfrm>
            <a:off x="5689974" y="2924175"/>
            <a:ext cx="812053" cy="133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02A1FEC-2B1F-4E8F-92DF-9C08E1CE13F7}"/>
              </a:ext>
            </a:extLst>
          </p:cNvPr>
          <p:cNvSpPr txBox="1"/>
          <p:nvPr/>
        </p:nvSpPr>
        <p:spPr>
          <a:xfrm>
            <a:off x="4939273" y="3271749"/>
            <a:ext cx="2313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120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B1179FE-0962-4229-BE6A-9FE3594142F7}"/>
              </a:ext>
            </a:extLst>
          </p:cNvPr>
          <p:cNvSpPr txBox="1"/>
          <p:nvPr/>
        </p:nvSpPr>
        <p:spPr>
          <a:xfrm>
            <a:off x="4503257" y="3931726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在这里输入简单的说明性文字</a:t>
            </a:r>
          </a:p>
        </p:txBody>
      </p:sp>
    </p:spTree>
    <p:extLst>
      <p:ext uri="{BB962C8B-B14F-4D97-AF65-F5344CB8AC3E}">
        <p14:creationId xmlns:p14="http://schemas.microsoft.com/office/powerpoint/2010/main" val="6651791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ne&quot;,&quot;Name&quot;:&quot;无&quot;,&quot;HeaderHeight&quot;:0.0,&quot;FooterHeight&quot;:0.0,&quot;SideMargin&quot;:0.0,&quot;TopMargin&quot;:0.0,&quot;BottomMargin&quot;:0.0,&quot;IntervalMargin&quot;:0.0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学校模板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2D5C3C"/>
      </a:accent1>
      <a:accent2>
        <a:srgbClr val="72E897"/>
      </a:accent2>
      <a:accent3>
        <a:srgbClr val="DC2A4D"/>
      </a:accent3>
      <a:accent4>
        <a:srgbClr val="87AA7E"/>
      </a:accent4>
      <a:accent5>
        <a:srgbClr val="55585A"/>
      </a:accent5>
      <a:accent6>
        <a:srgbClr val="9D9FA0"/>
      </a:accent6>
      <a:hlink>
        <a:srgbClr val="4472C4"/>
      </a:hlink>
      <a:folHlink>
        <a:srgbClr val="BFBFBF"/>
      </a:folHlink>
    </a:clrScheme>
    <a:fontScheme name="主题字体">
      <a:majorFont>
        <a:latin typeface="Arial Black"/>
        <a:ea typeface="微软雅黑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400" b="1">
            <a:latin typeface="+mj-ea"/>
            <a:ea typeface="+mj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28599</TotalTime>
  <Words>5070</Words>
  <Application>Microsoft Office PowerPoint</Application>
  <PresentationFormat>宽屏</PresentationFormat>
  <Paragraphs>1045</Paragraphs>
  <Slides>84</Slides>
  <Notes>82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84</vt:i4>
      </vt:variant>
    </vt:vector>
  </HeadingPairs>
  <TitlesOfParts>
    <vt:vector size="97" baseType="lpstr">
      <vt:lpstr>San Francisco Display</vt:lpstr>
      <vt:lpstr>微软雅黑</vt:lpstr>
      <vt:lpstr>微软雅黑 Light</vt:lpstr>
      <vt:lpstr>等线</vt:lpstr>
      <vt:lpstr>Arial</vt:lpstr>
      <vt:lpstr>Arial Black</vt:lpstr>
      <vt:lpstr>Calibri</vt:lpstr>
      <vt:lpstr>Century Gothic</vt:lpstr>
      <vt:lpstr>Impact</vt:lpstr>
      <vt:lpstr>Segoe UI</vt:lpstr>
      <vt:lpstr>Segoe UI Light</vt:lpstr>
      <vt:lpstr>Office 主题​​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伽叶</dc:creator>
  <cp:lastModifiedBy>Yunxuan Liu (Chinasoft International)</cp:lastModifiedBy>
  <cp:revision>1360</cp:revision>
  <dcterms:created xsi:type="dcterms:W3CDTF">2019-01-22T10:15:37Z</dcterms:created>
  <dcterms:modified xsi:type="dcterms:W3CDTF">2019-04-12T04:26:42Z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2019-04-12T04:26:40.6120240Z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ebf9600e-49ea-4fb1-8ca5-53e769ea59df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