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8" r:id="rId3"/>
    <p:sldId id="260" r:id="rId4"/>
    <p:sldId id="261" r:id="rId5"/>
    <p:sldId id="278" r:id="rId6"/>
    <p:sldId id="275" r:id="rId7"/>
    <p:sldId id="274" r:id="rId8"/>
    <p:sldId id="262" r:id="rId9"/>
    <p:sldId id="276" r:id="rId10"/>
    <p:sldId id="277" r:id="rId11"/>
    <p:sldId id="264" r:id="rId12"/>
    <p:sldId id="263" r:id="rId13"/>
    <p:sldId id="279" r:id="rId14"/>
    <p:sldId id="280" r:id="rId15"/>
    <p:sldId id="281" r:id="rId16"/>
    <p:sldId id="282" r:id="rId17"/>
    <p:sldId id="25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2A0"/>
    <a:srgbClr val="FDE3DA"/>
    <a:srgbClr val="FEF3F0"/>
    <a:srgbClr val="AF47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47"/>
    <p:restoredTop sz="94608"/>
  </p:normalViewPr>
  <p:slideViewPr>
    <p:cSldViewPr snapToGrid="0" snapToObjects="1" showGuides="1">
      <p:cViewPr varScale="1">
        <p:scale>
          <a:sx n="72" d="100"/>
          <a:sy n="72" d="100"/>
        </p:scale>
        <p:origin x="208" y="94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795A17-39FF-5E48-A426-9E78972002D7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E0271-05F5-5549-84C6-F89EED4582F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0C488-BE79-5848-AA3C-20844058E9B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FFC66-4D81-3243-9425-9797464E63B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7179924" y="0"/>
            <a:ext cx="5012075" cy="5727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199021"/>
            <a:ext cx="5221706" cy="26589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" t="-1" r="44144" b="55088"/>
          <a:stretch>
            <a:fillRect/>
          </a:stretch>
        </p:blipFill>
        <p:spPr>
          <a:xfrm>
            <a:off x="721896" y="348916"/>
            <a:ext cx="6015788" cy="308008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45960" y="2477356"/>
            <a:ext cx="7784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唯美小清新花朵模板</a:t>
            </a:r>
            <a:endParaRPr kumimoji="1" lang="zh-CN" altLang="en-US" sz="6000" dirty="0">
              <a:solidFill>
                <a:srgbClr val="FD82A0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07182" y="3729789"/>
            <a:ext cx="2261935" cy="469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smtClean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汇报人：赤木</a:t>
            </a:r>
            <a:endParaRPr kumimoji="1" lang="zh-CN" altLang="en-US" sz="2400" dirty="0">
              <a:solidFill>
                <a:srgbClr val="FD82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9520518" y="1"/>
            <a:ext cx="2671481" cy="3052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958970"/>
            <a:ext cx="3729318" cy="18990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3991" y="330961"/>
            <a:ext cx="3467724" cy="617005"/>
            <a:chOff x="629144" y="384749"/>
            <a:chExt cx="3467724" cy="6170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30" t="62265" r="44144" b="16459"/>
            <a:stretch>
              <a:fillRect/>
            </a:stretch>
          </p:blipFill>
          <p:spPr>
            <a:xfrm>
              <a:off x="629144" y="384749"/>
              <a:ext cx="1145868" cy="6170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685365" y="462420"/>
              <a:ext cx="2411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请</a:t>
              </a:r>
              <a:r>
                <a:rPr kumimoji="1" lang="zh-CN" altLang="en-US" sz="2400" dirty="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输入您的标题</a:t>
              </a:r>
              <a:endParaRPr kumimoji="1" lang="zh-CN" altLang="en-US" sz="2400" dirty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9" name="Freeform 6"/>
          <p:cNvSpPr/>
          <p:nvPr/>
        </p:nvSpPr>
        <p:spPr bwMode="auto">
          <a:xfrm>
            <a:off x="6118404" y="1902595"/>
            <a:ext cx="1536984" cy="1704326"/>
          </a:xfrm>
          <a:custGeom>
            <a:avLst/>
            <a:gdLst>
              <a:gd name="T0" fmla="*/ 0 w 1075"/>
              <a:gd name="T1" fmla="*/ 0 h 1196"/>
              <a:gd name="T2" fmla="*/ 0 w 1075"/>
              <a:gd name="T3" fmla="*/ 98 h 1196"/>
              <a:gd name="T4" fmla="*/ 44 w 1075"/>
              <a:gd name="T5" fmla="*/ 84 h 1196"/>
              <a:gd name="T6" fmla="*/ 121 w 1075"/>
              <a:gd name="T7" fmla="*/ 160 h 1196"/>
              <a:gd name="T8" fmla="*/ 44 w 1075"/>
              <a:gd name="T9" fmla="*/ 237 h 1196"/>
              <a:gd name="T10" fmla="*/ 0 w 1075"/>
              <a:gd name="T11" fmla="*/ 223 h 1196"/>
              <a:gd name="T12" fmla="*/ 0 w 1075"/>
              <a:gd name="T13" fmla="*/ 321 h 1196"/>
              <a:gd name="T14" fmla="*/ 754 w 1075"/>
              <a:gd name="T15" fmla="*/ 1075 h 1196"/>
              <a:gd name="T16" fmla="*/ 880 w 1075"/>
              <a:gd name="T17" fmla="*/ 1075 h 1196"/>
              <a:gd name="T18" fmla="*/ 869 w 1075"/>
              <a:gd name="T19" fmla="*/ 1085 h 1196"/>
              <a:gd name="T20" fmla="*/ 850 w 1075"/>
              <a:gd name="T21" fmla="*/ 1132 h 1196"/>
              <a:gd name="T22" fmla="*/ 914 w 1075"/>
              <a:gd name="T23" fmla="*/ 1196 h 1196"/>
              <a:gd name="T24" fmla="*/ 979 w 1075"/>
              <a:gd name="T25" fmla="*/ 1132 h 1196"/>
              <a:gd name="T26" fmla="*/ 959 w 1075"/>
              <a:gd name="T27" fmla="*/ 1085 h 1196"/>
              <a:gd name="T28" fmla="*/ 949 w 1075"/>
              <a:gd name="T29" fmla="*/ 1075 h 1196"/>
              <a:gd name="T30" fmla="*/ 1075 w 1075"/>
              <a:gd name="T31" fmla="*/ 1075 h 1196"/>
              <a:gd name="T32" fmla="*/ 0 w 1075"/>
              <a:gd name="T33" fmla="*/ 0 h 1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75" h="1196">
                <a:moveTo>
                  <a:pt x="0" y="0"/>
                </a:moveTo>
                <a:cubicBezTo>
                  <a:pt x="0" y="98"/>
                  <a:pt x="0" y="98"/>
                  <a:pt x="0" y="98"/>
                </a:cubicBezTo>
                <a:cubicBezTo>
                  <a:pt x="13" y="89"/>
                  <a:pt x="28" y="84"/>
                  <a:pt x="44" y="84"/>
                </a:cubicBezTo>
                <a:cubicBezTo>
                  <a:pt x="87" y="84"/>
                  <a:pt x="121" y="118"/>
                  <a:pt x="121" y="160"/>
                </a:cubicBezTo>
                <a:cubicBezTo>
                  <a:pt x="121" y="203"/>
                  <a:pt x="87" y="237"/>
                  <a:pt x="44" y="237"/>
                </a:cubicBezTo>
                <a:cubicBezTo>
                  <a:pt x="28" y="237"/>
                  <a:pt x="13" y="232"/>
                  <a:pt x="0" y="223"/>
                </a:cubicBezTo>
                <a:cubicBezTo>
                  <a:pt x="0" y="321"/>
                  <a:pt x="0" y="321"/>
                  <a:pt x="0" y="321"/>
                </a:cubicBezTo>
                <a:cubicBezTo>
                  <a:pt x="414" y="324"/>
                  <a:pt x="750" y="661"/>
                  <a:pt x="754" y="1075"/>
                </a:cubicBezTo>
                <a:cubicBezTo>
                  <a:pt x="880" y="1075"/>
                  <a:pt x="880" y="1075"/>
                  <a:pt x="880" y="1075"/>
                </a:cubicBezTo>
                <a:cubicBezTo>
                  <a:pt x="869" y="1085"/>
                  <a:pt x="869" y="1085"/>
                  <a:pt x="869" y="1085"/>
                </a:cubicBezTo>
                <a:cubicBezTo>
                  <a:pt x="857" y="1097"/>
                  <a:pt x="850" y="1114"/>
                  <a:pt x="850" y="1132"/>
                </a:cubicBezTo>
                <a:cubicBezTo>
                  <a:pt x="850" y="1167"/>
                  <a:pt x="879" y="1196"/>
                  <a:pt x="914" y="1196"/>
                </a:cubicBezTo>
                <a:cubicBezTo>
                  <a:pt x="950" y="1196"/>
                  <a:pt x="979" y="1167"/>
                  <a:pt x="979" y="1132"/>
                </a:cubicBezTo>
                <a:cubicBezTo>
                  <a:pt x="979" y="1114"/>
                  <a:pt x="972" y="1097"/>
                  <a:pt x="959" y="1085"/>
                </a:cubicBezTo>
                <a:cubicBezTo>
                  <a:pt x="949" y="1075"/>
                  <a:pt x="949" y="1075"/>
                  <a:pt x="949" y="1075"/>
                </a:cubicBezTo>
                <a:cubicBezTo>
                  <a:pt x="1075" y="1075"/>
                  <a:pt x="1075" y="1075"/>
                  <a:pt x="1075" y="1075"/>
                </a:cubicBezTo>
                <a:cubicBezTo>
                  <a:pt x="1072" y="483"/>
                  <a:pt x="591" y="3"/>
                  <a:pt x="0" y="0"/>
                </a:cubicBezTo>
                <a:close/>
              </a:path>
            </a:pathLst>
          </a:custGeom>
          <a:solidFill>
            <a:srgbClr val="FD82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Freeform 7"/>
          <p:cNvSpPr/>
          <p:nvPr/>
        </p:nvSpPr>
        <p:spPr bwMode="auto">
          <a:xfrm>
            <a:off x="5945912" y="3452450"/>
            <a:ext cx="1709475" cy="1531835"/>
          </a:xfrm>
          <a:custGeom>
            <a:avLst/>
            <a:gdLst>
              <a:gd name="T0" fmla="*/ 1099 w 1197"/>
              <a:gd name="T1" fmla="*/ 0 h 1075"/>
              <a:gd name="T2" fmla="*/ 1113 w 1197"/>
              <a:gd name="T3" fmla="*/ 45 h 1075"/>
              <a:gd name="T4" fmla="*/ 1036 w 1197"/>
              <a:gd name="T5" fmla="*/ 121 h 1075"/>
              <a:gd name="T6" fmla="*/ 960 w 1197"/>
              <a:gd name="T7" fmla="*/ 45 h 1075"/>
              <a:gd name="T8" fmla="*/ 974 w 1197"/>
              <a:gd name="T9" fmla="*/ 0 h 1075"/>
              <a:gd name="T10" fmla="*/ 876 w 1197"/>
              <a:gd name="T11" fmla="*/ 0 h 1075"/>
              <a:gd name="T12" fmla="*/ 122 w 1197"/>
              <a:gd name="T13" fmla="*/ 754 h 1075"/>
              <a:gd name="T14" fmla="*/ 122 w 1197"/>
              <a:gd name="T15" fmla="*/ 880 h 1075"/>
              <a:gd name="T16" fmla="*/ 111 w 1197"/>
              <a:gd name="T17" fmla="*/ 869 h 1075"/>
              <a:gd name="T18" fmla="*/ 65 w 1197"/>
              <a:gd name="T19" fmla="*/ 850 h 1075"/>
              <a:gd name="T20" fmla="*/ 0 w 1197"/>
              <a:gd name="T21" fmla="*/ 914 h 1075"/>
              <a:gd name="T22" fmla="*/ 65 w 1197"/>
              <a:gd name="T23" fmla="*/ 979 h 1075"/>
              <a:gd name="T24" fmla="*/ 111 w 1197"/>
              <a:gd name="T25" fmla="*/ 959 h 1075"/>
              <a:gd name="T26" fmla="*/ 122 w 1197"/>
              <a:gd name="T27" fmla="*/ 949 h 1075"/>
              <a:gd name="T28" fmla="*/ 122 w 1197"/>
              <a:gd name="T29" fmla="*/ 1075 h 1075"/>
              <a:gd name="T30" fmla="*/ 1197 w 1197"/>
              <a:gd name="T31" fmla="*/ 0 h 1075"/>
              <a:gd name="T32" fmla="*/ 1099 w 1197"/>
              <a:gd name="T33" fmla="*/ 0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97" h="1075">
                <a:moveTo>
                  <a:pt x="1099" y="0"/>
                </a:moveTo>
                <a:cubicBezTo>
                  <a:pt x="1108" y="13"/>
                  <a:pt x="1113" y="28"/>
                  <a:pt x="1113" y="45"/>
                </a:cubicBezTo>
                <a:cubicBezTo>
                  <a:pt x="1113" y="87"/>
                  <a:pt x="1079" y="121"/>
                  <a:pt x="1036" y="121"/>
                </a:cubicBezTo>
                <a:cubicBezTo>
                  <a:pt x="994" y="121"/>
                  <a:pt x="960" y="87"/>
                  <a:pt x="960" y="45"/>
                </a:cubicBezTo>
                <a:cubicBezTo>
                  <a:pt x="960" y="28"/>
                  <a:pt x="965" y="13"/>
                  <a:pt x="974" y="0"/>
                </a:cubicBezTo>
                <a:cubicBezTo>
                  <a:pt x="876" y="0"/>
                  <a:pt x="876" y="0"/>
                  <a:pt x="876" y="0"/>
                </a:cubicBezTo>
                <a:cubicBezTo>
                  <a:pt x="872" y="414"/>
                  <a:pt x="536" y="751"/>
                  <a:pt x="122" y="754"/>
                </a:cubicBezTo>
                <a:cubicBezTo>
                  <a:pt x="122" y="880"/>
                  <a:pt x="122" y="880"/>
                  <a:pt x="122" y="880"/>
                </a:cubicBezTo>
                <a:cubicBezTo>
                  <a:pt x="111" y="869"/>
                  <a:pt x="111" y="869"/>
                  <a:pt x="111" y="869"/>
                </a:cubicBezTo>
                <a:cubicBezTo>
                  <a:pt x="99" y="857"/>
                  <a:pt x="83" y="850"/>
                  <a:pt x="65" y="850"/>
                </a:cubicBezTo>
                <a:cubicBezTo>
                  <a:pt x="29" y="850"/>
                  <a:pt x="0" y="879"/>
                  <a:pt x="0" y="914"/>
                </a:cubicBezTo>
                <a:cubicBezTo>
                  <a:pt x="0" y="950"/>
                  <a:pt x="29" y="979"/>
                  <a:pt x="65" y="979"/>
                </a:cubicBezTo>
                <a:cubicBezTo>
                  <a:pt x="83" y="979"/>
                  <a:pt x="99" y="972"/>
                  <a:pt x="111" y="959"/>
                </a:cubicBezTo>
                <a:cubicBezTo>
                  <a:pt x="122" y="949"/>
                  <a:pt x="122" y="949"/>
                  <a:pt x="122" y="949"/>
                </a:cubicBezTo>
                <a:cubicBezTo>
                  <a:pt x="122" y="1075"/>
                  <a:pt x="122" y="1075"/>
                  <a:pt x="122" y="1075"/>
                </a:cubicBezTo>
                <a:cubicBezTo>
                  <a:pt x="713" y="1072"/>
                  <a:pt x="1194" y="591"/>
                  <a:pt x="1197" y="0"/>
                </a:cubicBezTo>
                <a:lnTo>
                  <a:pt x="1099" y="0"/>
                </a:lnTo>
                <a:close/>
              </a:path>
            </a:pathLst>
          </a:custGeom>
          <a:solidFill>
            <a:srgbClr val="FD82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Freeform 8"/>
          <p:cNvSpPr/>
          <p:nvPr/>
        </p:nvSpPr>
        <p:spPr bwMode="auto">
          <a:xfrm>
            <a:off x="4565975" y="3279957"/>
            <a:ext cx="1536984" cy="1704326"/>
          </a:xfrm>
          <a:custGeom>
            <a:avLst/>
            <a:gdLst>
              <a:gd name="T0" fmla="*/ 1075 w 1075"/>
              <a:gd name="T1" fmla="*/ 1196 h 1196"/>
              <a:gd name="T2" fmla="*/ 1075 w 1075"/>
              <a:gd name="T3" fmla="*/ 1098 h 1196"/>
              <a:gd name="T4" fmla="*/ 1030 w 1075"/>
              <a:gd name="T5" fmla="*/ 1112 h 1196"/>
              <a:gd name="T6" fmla="*/ 953 w 1075"/>
              <a:gd name="T7" fmla="*/ 1035 h 1196"/>
              <a:gd name="T8" fmla="*/ 1030 w 1075"/>
              <a:gd name="T9" fmla="*/ 959 h 1196"/>
              <a:gd name="T10" fmla="*/ 1075 w 1075"/>
              <a:gd name="T11" fmla="*/ 973 h 1196"/>
              <a:gd name="T12" fmla="*/ 1075 w 1075"/>
              <a:gd name="T13" fmla="*/ 875 h 1196"/>
              <a:gd name="T14" fmla="*/ 321 w 1075"/>
              <a:gd name="T15" fmla="*/ 121 h 1196"/>
              <a:gd name="T16" fmla="*/ 195 w 1075"/>
              <a:gd name="T17" fmla="*/ 121 h 1196"/>
              <a:gd name="T18" fmla="*/ 205 w 1075"/>
              <a:gd name="T19" fmla="*/ 111 h 1196"/>
              <a:gd name="T20" fmla="*/ 225 w 1075"/>
              <a:gd name="T21" fmla="*/ 64 h 1196"/>
              <a:gd name="T22" fmla="*/ 160 w 1075"/>
              <a:gd name="T23" fmla="*/ 0 h 1196"/>
              <a:gd name="T24" fmla="*/ 96 w 1075"/>
              <a:gd name="T25" fmla="*/ 64 h 1196"/>
              <a:gd name="T26" fmla="*/ 115 w 1075"/>
              <a:gd name="T27" fmla="*/ 111 h 1196"/>
              <a:gd name="T28" fmla="*/ 126 w 1075"/>
              <a:gd name="T29" fmla="*/ 121 h 1196"/>
              <a:gd name="T30" fmla="*/ 0 w 1075"/>
              <a:gd name="T31" fmla="*/ 121 h 1196"/>
              <a:gd name="T32" fmla="*/ 1075 w 1075"/>
              <a:gd name="T33" fmla="*/ 1196 h 1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75" h="1196">
                <a:moveTo>
                  <a:pt x="1075" y="1196"/>
                </a:moveTo>
                <a:cubicBezTo>
                  <a:pt x="1075" y="1098"/>
                  <a:pt x="1075" y="1098"/>
                  <a:pt x="1075" y="1098"/>
                </a:cubicBezTo>
                <a:cubicBezTo>
                  <a:pt x="1062" y="1107"/>
                  <a:pt x="1046" y="1112"/>
                  <a:pt x="1030" y="1112"/>
                </a:cubicBezTo>
                <a:cubicBezTo>
                  <a:pt x="988" y="1112"/>
                  <a:pt x="953" y="1078"/>
                  <a:pt x="953" y="1035"/>
                </a:cubicBezTo>
                <a:cubicBezTo>
                  <a:pt x="953" y="993"/>
                  <a:pt x="988" y="959"/>
                  <a:pt x="1030" y="959"/>
                </a:cubicBezTo>
                <a:cubicBezTo>
                  <a:pt x="1046" y="959"/>
                  <a:pt x="1062" y="964"/>
                  <a:pt x="1075" y="973"/>
                </a:cubicBezTo>
                <a:cubicBezTo>
                  <a:pt x="1075" y="875"/>
                  <a:pt x="1075" y="875"/>
                  <a:pt x="1075" y="875"/>
                </a:cubicBezTo>
                <a:cubicBezTo>
                  <a:pt x="660" y="872"/>
                  <a:pt x="324" y="535"/>
                  <a:pt x="321" y="121"/>
                </a:cubicBezTo>
                <a:cubicBezTo>
                  <a:pt x="195" y="121"/>
                  <a:pt x="195" y="121"/>
                  <a:pt x="195" y="121"/>
                </a:cubicBezTo>
                <a:cubicBezTo>
                  <a:pt x="205" y="111"/>
                  <a:pt x="205" y="111"/>
                  <a:pt x="205" y="111"/>
                </a:cubicBezTo>
                <a:cubicBezTo>
                  <a:pt x="218" y="98"/>
                  <a:pt x="225" y="82"/>
                  <a:pt x="225" y="64"/>
                </a:cubicBezTo>
                <a:cubicBezTo>
                  <a:pt x="225" y="29"/>
                  <a:pt x="196" y="0"/>
                  <a:pt x="160" y="0"/>
                </a:cubicBezTo>
                <a:cubicBezTo>
                  <a:pt x="125" y="0"/>
                  <a:pt x="96" y="29"/>
                  <a:pt x="96" y="64"/>
                </a:cubicBezTo>
                <a:cubicBezTo>
                  <a:pt x="96" y="82"/>
                  <a:pt x="103" y="98"/>
                  <a:pt x="115" y="111"/>
                </a:cubicBezTo>
                <a:cubicBezTo>
                  <a:pt x="126" y="121"/>
                  <a:pt x="126" y="121"/>
                  <a:pt x="126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3" y="712"/>
                  <a:pt x="483" y="1193"/>
                  <a:pt x="1075" y="1196"/>
                </a:cubicBezTo>
                <a:close/>
              </a:path>
            </a:pathLst>
          </a:custGeom>
          <a:solidFill>
            <a:srgbClr val="FD82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Freeform 9"/>
          <p:cNvSpPr/>
          <p:nvPr/>
        </p:nvSpPr>
        <p:spPr bwMode="auto">
          <a:xfrm>
            <a:off x="4565975" y="1902595"/>
            <a:ext cx="1709475" cy="1531835"/>
          </a:xfrm>
          <a:custGeom>
            <a:avLst/>
            <a:gdLst>
              <a:gd name="T0" fmla="*/ 1131 w 1196"/>
              <a:gd name="T1" fmla="*/ 96 h 1075"/>
              <a:gd name="T2" fmla="*/ 1085 w 1196"/>
              <a:gd name="T3" fmla="*/ 115 h 1075"/>
              <a:gd name="T4" fmla="*/ 1075 w 1196"/>
              <a:gd name="T5" fmla="*/ 126 h 1075"/>
              <a:gd name="T6" fmla="*/ 1075 w 1196"/>
              <a:gd name="T7" fmla="*/ 0 h 1075"/>
              <a:gd name="T8" fmla="*/ 0 w 1196"/>
              <a:gd name="T9" fmla="*/ 1075 h 1075"/>
              <a:gd name="T10" fmla="*/ 98 w 1196"/>
              <a:gd name="T11" fmla="*/ 1075 h 1075"/>
              <a:gd name="T12" fmla="*/ 84 w 1196"/>
              <a:gd name="T13" fmla="*/ 1030 h 1075"/>
              <a:gd name="T14" fmla="*/ 160 w 1196"/>
              <a:gd name="T15" fmla="*/ 954 h 1075"/>
              <a:gd name="T16" fmla="*/ 237 w 1196"/>
              <a:gd name="T17" fmla="*/ 1030 h 1075"/>
              <a:gd name="T18" fmla="*/ 223 w 1196"/>
              <a:gd name="T19" fmla="*/ 1075 h 1075"/>
              <a:gd name="T20" fmla="*/ 321 w 1196"/>
              <a:gd name="T21" fmla="*/ 1075 h 1075"/>
              <a:gd name="T22" fmla="*/ 1075 w 1196"/>
              <a:gd name="T23" fmla="*/ 321 h 1075"/>
              <a:gd name="T24" fmla="*/ 1075 w 1196"/>
              <a:gd name="T25" fmla="*/ 195 h 1075"/>
              <a:gd name="T26" fmla="*/ 1085 w 1196"/>
              <a:gd name="T27" fmla="*/ 205 h 1075"/>
              <a:gd name="T28" fmla="*/ 1131 w 1196"/>
              <a:gd name="T29" fmla="*/ 225 h 1075"/>
              <a:gd name="T30" fmla="*/ 1196 w 1196"/>
              <a:gd name="T31" fmla="*/ 160 h 1075"/>
              <a:gd name="T32" fmla="*/ 1131 w 1196"/>
              <a:gd name="T33" fmla="*/ 96 h 1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96" h="1075">
                <a:moveTo>
                  <a:pt x="1131" y="96"/>
                </a:moveTo>
                <a:cubicBezTo>
                  <a:pt x="1114" y="96"/>
                  <a:pt x="1097" y="103"/>
                  <a:pt x="1085" y="115"/>
                </a:cubicBezTo>
                <a:cubicBezTo>
                  <a:pt x="1075" y="126"/>
                  <a:pt x="1075" y="126"/>
                  <a:pt x="1075" y="126"/>
                </a:cubicBezTo>
                <a:cubicBezTo>
                  <a:pt x="1075" y="0"/>
                  <a:pt x="1075" y="0"/>
                  <a:pt x="1075" y="0"/>
                </a:cubicBezTo>
                <a:cubicBezTo>
                  <a:pt x="483" y="3"/>
                  <a:pt x="3" y="483"/>
                  <a:pt x="0" y="1075"/>
                </a:cubicBezTo>
                <a:cubicBezTo>
                  <a:pt x="98" y="1075"/>
                  <a:pt x="98" y="1075"/>
                  <a:pt x="98" y="1075"/>
                </a:cubicBezTo>
                <a:cubicBezTo>
                  <a:pt x="89" y="1062"/>
                  <a:pt x="84" y="1046"/>
                  <a:pt x="84" y="1030"/>
                </a:cubicBezTo>
                <a:cubicBezTo>
                  <a:pt x="84" y="988"/>
                  <a:pt x="118" y="954"/>
                  <a:pt x="160" y="954"/>
                </a:cubicBezTo>
                <a:cubicBezTo>
                  <a:pt x="202" y="954"/>
                  <a:pt x="237" y="988"/>
                  <a:pt x="237" y="1030"/>
                </a:cubicBezTo>
                <a:cubicBezTo>
                  <a:pt x="237" y="1046"/>
                  <a:pt x="232" y="1062"/>
                  <a:pt x="223" y="1075"/>
                </a:cubicBezTo>
                <a:cubicBezTo>
                  <a:pt x="321" y="1075"/>
                  <a:pt x="321" y="1075"/>
                  <a:pt x="321" y="1075"/>
                </a:cubicBezTo>
                <a:cubicBezTo>
                  <a:pt x="324" y="661"/>
                  <a:pt x="660" y="324"/>
                  <a:pt x="1075" y="321"/>
                </a:cubicBezTo>
                <a:cubicBezTo>
                  <a:pt x="1075" y="195"/>
                  <a:pt x="1075" y="195"/>
                  <a:pt x="1075" y="195"/>
                </a:cubicBezTo>
                <a:cubicBezTo>
                  <a:pt x="1085" y="205"/>
                  <a:pt x="1085" y="205"/>
                  <a:pt x="1085" y="205"/>
                </a:cubicBezTo>
                <a:cubicBezTo>
                  <a:pt x="1097" y="218"/>
                  <a:pt x="1114" y="225"/>
                  <a:pt x="1131" y="225"/>
                </a:cubicBezTo>
                <a:cubicBezTo>
                  <a:pt x="1167" y="225"/>
                  <a:pt x="1196" y="196"/>
                  <a:pt x="1196" y="160"/>
                </a:cubicBezTo>
                <a:cubicBezTo>
                  <a:pt x="1196" y="125"/>
                  <a:pt x="1167" y="96"/>
                  <a:pt x="1131" y="96"/>
                </a:cubicBezTo>
                <a:close/>
              </a:path>
            </a:pathLst>
          </a:custGeom>
          <a:solidFill>
            <a:srgbClr val="FD82A0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13" name="组合 211"/>
          <p:cNvGrpSpPr/>
          <p:nvPr/>
        </p:nvGrpSpPr>
        <p:grpSpPr>
          <a:xfrm>
            <a:off x="5611226" y="2821694"/>
            <a:ext cx="998910" cy="1310427"/>
            <a:chOff x="4264026" y="2292350"/>
            <a:chExt cx="615950" cy="808038"/>
          </a:xfrm>
          <a:solidFill>
            <a:schemeClr val="bg1">
              <a:lumMod val="75000"/>
            </a:schemeClr>
          </a:solidFill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4510088" y="2305050"/>
              <a:ext cx="122238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65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865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765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665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565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4264026" y="2292350"/>
              <a:ext cx="615950" cy="808038"/>
            </a:xfrm>
            <a:custGeom>
              <a:avLst/>
              <a:gdLst>
                <a:gd name="T0" fmla="*/ 689 w 698"/>
                <a:gd name="T1" fmla="*/ 10 h 918"/>
                <a:gd name="T2" fmla="*/ 657 w 698"/>
                <a:gd name="T3" fmla="*/ 9 h 918"/>
                <a:gd name="T4" fmla="*/ 485 w 698"/>
                <a:gd name="T5" fmla="*/ 168 h 918"/>
                <a:gd name="T6" fmla="*/ 485 w 698"/>
                <a:gd name="T7" fmla="*/ 168 h 918"/>
                <a:gd name="T8" fmla="*/ 436 w 698"/>
                <a:gd name="T9" fmla="*/ 168 h 918"/>
                <a:gd name="T10" fmla="*/ 399 w 698"/>
                <a:gd name="T11" fmla="*/ 168 h 918"/>
                <a:gd name="T12" fmla="*/ 375 w 698"/>
                <a:gd name="T13" fmla="*/ 279 h 918"/>
                <a:gd name="T14" fmla="*/ 356 w 698"/>
                <a:gd name="T15" fmla="*/ 217 h 918"/>
                <a:gd name="T16" fmla="*/ 367 w 698"/>
                <a:gd name="T17" fmla="*/ 203 h 918"/>
                <a:gd name="T18" fmla="*/ 349 w 698"/>
                <a:gd name="T19" fmla="*/ 183 h 918"/>
                <a:gd name="T20" fmla="*/ 329 w 698"/>
                <a:gd name="T21" fmla="*/ 201 h 918"/>
                <a:gd name="T22" fmla="*/ 341 w 698"/>
                <a:gd name="T23" fmla="*/ 217 h 918"/>
                <a:gd name="T24" fmla="*/ 324 w 698"/>
                <a:gd name="T25" fmla="*/ 279 h 918"/>
                <a:gd name="T26" fmla="*/ 298 w 698"/>
                <a:gd name="T27" fmla="*/ 168 h 918"/>
                <a:gd name="T28" fmla="*/ 262 w 698"/>
                <a:gd name="T29" fmla="*/ 168 h 918"/>
                <a:gd name="T30" fmla="*/ 213 w 698"/>
                <a:gd name="T31" fmla="*/ 168 h 918"/>
                <a:gd name="T32" fmla="*/ 213 w 698"/>
                <a:gd name="T33" fmla="*/ 168 h 918"/>
                <a:gd name="T34" fmla="*/ 40 w 698"/>
                <a:gd name="T35" fmla="*/ 9 h 918"/>
                <a:gd name="T36" fmla="*/ 8 w 698"/>
                <a:gd name="T37" fmla="*/ 10 h 918"/>
                <a:gd name="T38" fmla="*/ 9 w 698"/>
                <a:gd name="T39" fmla="*/ 42 h 918"/>
                <a:gd name="T40" fmla="*/ 262 w 698"/>
                <a:gd name="T41" fmla="*/ 285 h 918"/>
                <a:gd name="T42" fmla="*/ 262 w 698"/>
                <a:gd name="T43" fmla="*/ 532 h 918"/>
                <a:gd name="T44" fmla="*/ 262 w 698"/>
                <a:gd name="T45" fmla="*/ 881 h 918"/>
                <a:gd name="T46" fmla="*/ 298 w 698"/>
                <a:gd name="T47" fmla="*/ 918 h 918"/>
                <a:gd name="T48" fmla="*/ 335 w 698"/>
                <a:gd name="T49" fmla="*/ 881 h 918"/>
                <a:gd name="T50" fmla="*/ 335 w 698"/>
                <a:gd name="T51" fmla="*/ 532 h 918"/>
                <a:gd name="T52" fmla="*/ 363 w 698"/>
                <a:gd name="T53" fmla="*/ 532 h 918"/>
                <a:gd name="T54" fmla="*/ 363 w 698"/>
                <a:gd name="T55" fmla="*/ 881 h 918"/>
                <a:gd name="T56" fmla="*/ 399 w 698"/>
                <a:gd name="T57" fmla="*/ 918 h 918"/>
                <a:gd name="T58" fmla="*/ 436 w 698"/>
                <a:gd name="T59" fmla="*/ 881 h 918"/>
                <a:gd name="T60" fmla="*/ 436 w 698"/>
                <a:gd name="T61" fmla="*/ 532 h 918"/>
                <a:gd name="T62" fmla="*/ 436 w 698"/>
                <a:gd name="T63" fmla="*/ 285 h 918"/>
                <a:gd name="T64" fmla="*/ 688 w 698"/>
                <a:gd name="T65" fmla="*/ 42 h 918"/>
                <a:gd name="T66" fmla="*/ 689 w 698"/>
                <a:gd name="T67" fmla="*/ 10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918">
                  <a:moveTo>
                    <a:pt x="689" y="10"/>
                  </a:moveTo>
                  <a:cubicBezTo>
                    <a:pt x="681" y="1"/>
                    <a:pt x="666" y="0"/>
                    <a:pt x="657" y="9"/>
                  </a:cubicBezTo>
                  <a:cubicBezTo>
                    <a:pt x="485" y="168"/>
                    <a:pt x="485" y="168"/>
                    <a:pt x="485" y="168"/>
                  </a:cubicBezTo>
                  <a:cubicBezTo>
                    <a:pt x="485" y="168"/>
                    <a:pt x="485" y="168"/>
                    <a:pt x="485" y="168"/>
                  </a:cubicBezTo>
                  <a:cubicBezTo>
                    <a:pt x="436" y="168"/>
                    <a:pt x="436" y="168"/>
                    <a:pt x="436" y="168"/>
                  </a:cubicBezTo>
                  <a:cubicBezTo>
                    <a:pt x="399" y="168"/>
                    <a:pt x="399" y="168"/>
                    <a:pt x="399" y="168"/>
                  </a:cubicBezTo>
                  <a:cubicBezTo>
                    <a:pt x="391" y="256"/>
                    <a:pt x="375" y="279"/>
                    <a:pt x="375" y="279"/>
                  </a:cubicBezTo>
                  <a:cubicBezTo>
                    <a:pt x="356" y="217"/>
                    <a:pt x="356" y="217"/>
                    <a:pt x="356" y="217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49" y="183"/>
                    <a:pt x="349" y="183"/>
                    <a:pt x="349" y="183"/>
                  </a:cubicBezTo>
                  <a:cubicBezTo>
                    <a:pt x="329" y="201"/>
                    <a:pt x="329" y="201"/>
                    <a:pt x="329" y="201"/>
                  </a:cubicBezTo>
                  <a:cubicBezTo>
                    <a:pt x="341" y="217"/>
                    <a:pt x="341" y="217"/>
                    <a:pt x="341" y="217"/>
                  </a:cubicBezTo>
                  <a:cubicBezTo>
                    <a:pt x="324" y="279"/>
                    <a:pt x="324" y="279"/>
                    <a:pt x="324" y="279"/>
                  </a:cubicBezTo>
                  <a:cubicBezTo>
                    <a:pt x="309" y="262"/>
                    <a:pt x="301" y="196"/>
                    <a:pt x="298" y="168"/>
                  </a:cubicBezTo>
                  <a:cubicBezTo>
                    <a:pt x="262" y="168"/>
                    <a:pt x="262" y="168"/>
                    <a:pt x="262" y="168"/>
                  </a:cubicBezTo>
                  <a:cubicBezTo>
                    <a:pt x="213" y="168"/>
                    <a:pt x="213" y="168"/>
                    <a:pt x="213" y="168"/>
                  </a:cubicBezTo>
                  <a:cubicBezTo>
                    <a:pt x="213" y="168"/>
                    <a:pt x="213" y="168"/>
                    <a:pt x="213" y="16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1" y="0"/>
                    <a:pt x="17" y="1"/>
                    <a:pt x="8" y="10"/>
                  </a:cubicBezTo>
                  <a:cubicBezTo>
                    <a:pt x="0" y="19"/>
                    <a:pt x="0" y="34"/>
                    <a:pt x="9" y="42"/>
                  </a:cubicBezTo>
                  <a:cubicBezTo>
                    <a:pt x="262" y="285"/>
                    <a:pt x="262" y="285"/>
                    <a:pt x="262" y="285"/>
                  </a:cubicBezTo>
                  <a:cubicBezTo>
                    <a:pt x="262" y="532"/>
                    <a:pt x="262" y="532"/>
                    <a:pt x="262" y="532"/>
                  </a:cubicBezTo>
                  <a:cubicBezTo>
                    <a:pt x="262" y="881"/>
                    <a:pt x="262" y="881"/>
                    <a:pt x="262" y="881"/>
                  </a:cubicBezTo>
                  <a:cubicBezTo>
                    <a:pt x="262" y="901"/>
                    <a:pt x="278" y="918"/>
                    <a:pt x="298" y="918"/>
                  </a:cubicBezTo>
                  <a:cubicBezTo>
                    <a:pt x="318" y="918"/>
                    <a:pt x="335" y="901"/>
                    <a:pt x="335" y="881"/>
                  </a:cubicBezTo>
                  <a:cubicBezTo>
                    <a:pt x="335" y="532"/>
                    <a:pt x="335" y="532"/>
                    <a:pt x="335" y="532"/>
                  </a:cubicBezTo>
                  <a:cubicBezTo>
                    <a:pt x="363" y="532"/>
                    <a:pt x="363" y="532"/>
                    <a:pt x="363" y="532"/>
                  </a:cubicBezTo>
                  <a:cubicBezTo>
                    <a:pt x="363" y="881"/>
                    <a:pt x="363" y="881"/>
                    <a:pt x="363" y="881"/>
                  </a:cubicBezTo>
                  <a:cubicBezTo>
                    <a:pt x="363" y="901"/>
                    <a:pt x="379" y="918"/>
                    <a:pt x="399" y="918"/>
                  </a:cubicBezTo>
                  <a:cubicBezTo>
                    <a:pt x="419" y="918"/>
                    <a:pt x="436" y="901"/>
                    <a:pt x="436" y="881"/>
                  </a:cubicBezTo>
                  <a:cubicBezTo>
                    <a:pt x="436" y="532"/>
                    <a:pt x="436" y="532"/>
                    <a:pt x="436" y="532"/>
                  </a:cubicBezTo>
                  <a:cubicBezTo>
                    <a:pt x="436" y="285"/>
                    <a:pt x="436" y="285"/>
                    <a:pt x="436" y="285"/>
                  </a:cubicBezTo>
                  <a:cubicBezTo>
                    <a:pt x="688" y="42"/>
                    <a:pt x="688" y="42"/>
                    <a:pt x="688" y="42"/>
                  </a:cubicBezTo>
                  <a:cubicBezTo>
                    <a:pt x="697" y="34"/>
                    <a:pt x="698" y="19"/>
                    <a:pt x="68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0965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3865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6765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399665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2565" algn="l" defTabSz="685165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6" name="TextBox 12"/>
          <p:cNvSpPr txBox="1"/>
          <p:nvPr/>
        </p:nvSpPr>
        <p:spPr>
          <a:xfrm>
            <a:off x="5074309" y="2404628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6854615" y="2365946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4942745" y="4116215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5"/>
          <p:cNvSpPr txBox="1"/>
          <p:nvPr/>
        </p:nvSpPr>
        <p:spPr>
          <a:xfrm>
            <a:off x="6978794" y="412750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组 31"/>
          <p:cNvGrpSpPr/>
          <p:nvPr/>
        </p:nvGrpSpPr>
        <p:grpSpPr>
          <a:xfrm>
            <a:off x="1988252" y="2106811"/>
            <a:ext cx="1711684" cy="1189464"/>
            <a:chOff x="1070276" y="3902374"/>
            <a:chExt cx="1725621" cy="1189464"/>
          </a:xfrm>
        </p:grpSpPr>
        <p:sp>
          <p:nvSpPr>
            <p:cNvPr id="33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TextBox 5"/>
            <p:cNvSpPr txBox="1"/>
            <p:nvPr/>
          </p:nvSpPr>
          <p:spPr bwMode="auto">
            <a:xfrm>
              <a:off x="12935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988252" y="3965539"/>
            <a:ext cx="1711684" cy="1189464"/>
            <a:chOff x="1070276" y="3902374"/>
            <a:chExt cx="1725621" cy="1189464"/>
          </a:xfrm>
        </p:grpSpPr>
        <p:sp>
          <p:nvSpPr>
            <p:cNvPr id="36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TextBox 5"/>
            <p:cNvSpPr txBox="1"/>
            <p:nvPr/>
          </p:nvSpPr>
          <p:spPr bwMode="auto">
            <a:xfrm>
              <a:off x="12935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8492064" y="2106811"/>
            <a:ext cx="1711684" cy="1189464"/>
            <a:chOff x="1070276" y="3902374"/>
            <a:chExt cx="1725621" cy="1189464"/>
          </a:xfrm>
        </p:grpSpPr>
        <p:sp>
          <p:nvSpPr>
            <p:cNvPr id="39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8492064" y="3965539"/>
            <a:ext cx="1711684" cy="1189464"/>
            <a:chOff x="1070276" y="3902374"/>
            <a:chExt cx="1725621" cy="1189464"/>
          </a:xfrm>
        </p:grpSpPr>
        <p:sp>
          <p:nvSpPr>
            <p:cNvPr id="42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3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7179924" y="0"/>
            <a:ext cx="5012075" cy="5727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199021"/>
            <a:ext cx="5221706" cy="26589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" t="-1" r="44144" b="55088"/>
          <a:stretch>
            <a:fillRect/>
          </a:stretch>
        </p:blipFill>
        <p:spPr>
          <a:xfrm>
            <a:off x="721896" y="348916"/>
            <a:ext cx="6015788" cy="308008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59226" y="2863516"/>
            <a:ext cx="7023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03</a:t>
            </a:r>
            <a:r>
              <a:rPr kumimoji="1" lang="zh-CN" altLang="en-US" sz="4800" dirty="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请输入您的标题</a:t>
            </a:r>
            <a:endParaRPr kumimoji="1" lang="zh-CN" altLang="en-US" sz="4800" dirty="0">
              <a:solidFill>
                <a:srgbClr val="FD82A0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9520518" y="1"/>
            <a:ext cx="2671481" cy="3052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958970"/>
            <a:ext cx="3729318" cy="18990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3991" y="330961"/>
            <a:ext cx="3467724" cy="617005"/>
            <a:chOff x="629144" y="384749"/>
            <a:chExt cx="3467724" cy="6170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30" t="62265" r="44144" b="16459"/>
            <a:stretch>
              <a:fillRect/>
            </a:stretch>
          </p:blipFill>
          <p:spPr>
            <a:xfrm>
              <a:off x="629144" y="384749"/>
              <a:ext cx="1145868" cy="6170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685365" y="462420"/>
              <a:ext cx="2411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请</a:t>
              </a:r>
              <a:r>
                <a:rPr kumimoji="1" lang="zh-CN" altLang="en-US" sz="2400" dirty="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输入您的标题</a:t>
              </a:r>
              <a:endParaRPr kumimoji="1" lang="zh-CN" altLang="en-US" sz="2400" dirty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3793" y="1612851"/>
            <a:ext cx="6435605" cy="907027"/>
            <a:chOff x="3793" y="1375470"/>
            <a:chExt cx="6435605" cy="907027"/>
          </a:xfrm>
        </p:grpSpPr>
        <p:sp>
          <p:nvSpPr>
            <p:cNvPr id="11" name="矩形 10"/>
            <p:cNvSpPr/>
            <p:nvPr/>
          </p:nvSpPr>
          <p:spPr>
            <a:xfrm>
              <a:off x="3793" y="1740127"/>
              <a:ext cx="5778055" cy="121889"/>
            </a:xfrm>
            <a:prstGeom prst="rect">
              <a:avLst/>
            </a:prstGeom>
            <a:solidFill>
              <a:srgbClr val="FD82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5532371" y="1375470"/>
              <a:ext cx="907027" cy="907027"/>
            </a:xfrm>
            <a:prstGeom prst="ellipse">
              <a:avLst/>
            </a:prstGeom>
            <a:solidFill>
              <a:srgbClr val="FD82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01</a:t>
              </a:r>
              <a:endParaRPr lang="zh-CN" altLang="en-US" sz="3200" dirty="0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3793" y="2996913"/>
            <a:ext cx="6435605" cy="907027"/>
            <a:chOff x="3793" y="2581205"/>
            <a:chExt cx="6435605" cy="907027"/>
          </a:xfrm>
        </p:grpSpPr>
        <p:sp>
          <p:nvSpPr>
            <p:cNvPr id="10" name="矩形 9"/>
            <p:cNvSpPr/>
            <p:nvPr/>
          </p:nvSpPr>
          <p:spPr>
            <a:xfrm>
              <a:off x="3793" y="2950752"/>
              <a:ext cx="5778055" cy="121889"/>
            </a:xfrm>
            <a:prstGeom prst="rect">
              <a:avLst/>
            </a:prstGeom>
            <a:solidFill>
              <a:srgbClr val="FD82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5532371" y="2581205"/>
              <a:ext cx="907027" cy="907027"/>
            </a:xfrm>
            <a:prstGeom prst="ellipse">
              <a:avLst/>
            </a:prstGeom>
            <a:solidFill>
              <a:srgbClr val="FD82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02</a:t>
              </a:r>
              <a:endParaRPr lang="zh-CN" altLang="en-US" sz="3200" dirty="0"/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3793" y="4380975"/>
            <a:ext cx="6435605" cy="907027"/>
            <a:chOff x="3793" y="3753445"/>
            <a:chExt cx="6435605" cy="907027"/>
          </a:xfrm>
        </p:grpSpPr>
        <p:sp>
          <p:nvSpPr>
            <p:cNvPr id="9" name="矩形 8"/>
            <p:cNvSpPr/>
            <p:nvPr/>
          </p:nvSpPr>
          <p:spPr>
            <a:xfrm>
              <a:off x="3793" y="4154123"/>
              <a:ext cx="5778055" cy="121889"/>
            </a:xfrm>
            <a:prstGeom prst="rect">
              <a:avLst/>
            </a:prstGeom>
            <a:solidFill>
              <a:srgbClr val="FD82A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5532371" y="3753445"/>
              <a:ext cx="907027" cy="907027"/>
            </a:xfrm>
            <a:prstGeom prst="ellipse">
              <a:avLst/>
            </a:prstGeom>
            <a:solidFill>
              <a:srgbClr val="FD82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03</a:t>
              </a:r>
              <a:endParaRPr lang="zh-CN" altLang="en-US" sz="3200" dirty="0"/>
            </a:p>
          </p:txBody>
        </p:sp>
      </p:grpSp>
      <p:sp>
        <p:nvSpPr>
          <p:cNvPr id="30" name="TextBox 5"/>
          <p:cNvSpPr txBox="1"/>
          <p:nvPr/>
        </p:nvSpPr>
        <p:spPr bwMode="auto">
          <a:xfrm>
            <a:off x="6704733" y="1650865"/>
            <a:ext cx="31205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908175">
              <a:lnSpc>
                <a:spcPct val="150000"/>
              </a:lnSpc>
              <a:defRPr sz="2600" b="1">
                <a:solidFill>
                  <a:srgbClr val="E7326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内容请输入</a:t>
            </a:r>
            <a:endParaRPr lang="en-US" altLang="zh-CN" sz="16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/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容请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输入容请输入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</a:t>
            </a:r>
            <a:endParaRPr lang="en-US" altLang="zh-CN" sz="1600" b="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5"/>
          <p:cNvSpPr txBox="1"/>
          <p:nvPr/>
        </p:nvSpPr>
        <p:spPr bwMode="auto">
          <a:xfrm>
            <a:off x="6704733" y="2950961"/>
            <a:ext cx="31205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908175">
              <a:lnSpc>
                <a:spcPct val="150000"/>
              </a:lnSpc>
              <a:defRPr sz="2600" b="1">
                <a:solidFill>
                  <a:srgbClr val="E7326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内容请输入</a:t>
            </a:r>
            <a:endParaRPr lang="en-US" altLang="zh-CN" sz="16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/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容请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输入容请输入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</a:t>
            </a:r>
            <a:endParaRPr lang="en-US" altLang="zh-CN" sz="1600" b="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5"/>
          <p:cNvSpPr txBox="1"/>
          <p:nvPr/>
        </p:nvSpPr>
        <p:spPr bwMode="auto">
          <a:xfrm>
            <a:off x="6704733" y="4418989"/>
            <a:ext cx="31205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908175">
              <a:lnSpc>
                <a:spcPct val="150000"/>
              </a:lnSpc>
              <a:defRPr sz="2600" b="1">
                <a:solidFill>
                  <a:srgbClr val="E7326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内容请输入</a:t>
            </a:r>
            <a:endParaRPr lang="en-US" altLang="zh-CN" sz="16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/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容请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输入容请输入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输入</a:t>
            </a:r>
            <a:endParaRPr lang="en-US" altLang="zh-CN" sz="1600" b="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9520518" y="1"/>
            <a:ext cx="2671481" cy="3052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958970"/>
            <a:ext cx="3729318" cy="18990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3991" y="330961"/>
            <a:ext cx="3467724" cy="617005"/>
            <a:chOff x="629144" y="384749"/>
            <a:chExt cx="3467724" cy="6170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30" t="62265" r="44144" b="16459"/>
            <a:stretch>
              <a:fillRect/>
            </a:stretch>
          </p:blipFill>
          <p:spPr>
            <a:xfrm>
              <a:off x="629144" y="384749"/>
              <a:ext cx="1145868" cy="6170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685365" y="462420"/>
              <a:ext cx="2411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请</a:t>
              </a:r>
              <a:r>
                <a:rPr kumimoji="1" lang="zh-CN" altLang="en-US" sz="2400" dirty="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输入您的标题</a:t>
              </a:r>
              <a:endParaRPr kumimoji="1" lang="zh-CN" altLang="en-US" sz="2400" dirty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4428269" y="1846383"/>
            <a:ext cx="3335461" cy="3707742"/>
            <a:chOff x="4495933" y="2333030"/>
            <a:chExt cx="2895335" cy="3218492"/>
          </a:xfrm>
        </p:grpSpPr>
        <p:sp>
          <p:nvSpPr>
            <p:cNvPr id="9" name="Freeform 22"/>
            <p:cNvSpPr/>
            <p:nvPr/>
          </p:nvSpPr>
          <p:spPr bwMode="auto">
            <a:xfrm>
              <a:off x="4495933" y="3985849"/>
              <a:ext cx="2177173" cy="1565673"/>
            </a:xfrm>
            <a:custGeom>
              <a:avLst/>
              <a:gdLst>
                <a:gd name="T0" fmla="*/ 168 w 168"/>
                <a:gd name="T1" fmla="*/ 68 h 121"/>
                <a:gd name="T2" fmla="*/ 151 w 168"/>
                <a:gd name="T3" fmla="*/ 87 h 121"/>
                <a:gd name="T4" fmla="*/ 114 w 168"/>
                <a:gd name="T5" fmla="*/ 111 h 121"/>
                <a:gd name="T6" fmla="*/ 65 w 168"/>
                <a:gd name="T7" fmla="*/ 118 h 121"/>
                <a:gd name="T8" fmla="*/ 21 w 168"/>
                <a:gd name="T9" fmla="*/ 97 h 121"/>
                <a:gd name="T10" fmla="*/ 19 w 168"/>
                <a:gd name="T11" fmla="*/ 95 h 121"/>
                <a:gd name="T12" fmla="*/ 4 w 168"/>
                <a:gd name="T13" fmla="*/ 68 h 121"/>
                <a:gd name="T14" fmla="*/ 1 w 168"/>
                <a:gd name="T15" fmla="*/ 38 h 121"/>
                <a:gd name="T16" fmla="*/ 8 w 168"/>
                <a:gd name="T17" fmla="*/ 15 h 121"/>
                <a:gd name="T18" fmla="*/ 21 w 168"/>
                <a:gd name="T19" fmla="*/ 3 h 121"/>
                <a:gd name="T20" fmla="*/ 35 w 168"/>
                <a:gd name="T21" fmla="*/ 2 h 121"/>
                <a:gd name="T22" fmla="*/ 49 w 168"/>
                <a:gd name="T23" fmla="*/ 7 h 121"/>
                <a:gd name="T24" fmla="*/ 62 w 168"/>
                <a:gd name="T25" fmla="*/ 16 h 121"/>
                <a:gd name="T26" fmla="*/ 74 w 168"/>
                <a:gd name="T27" fmla="*/ 27 h 121"/>
                <a:gd name="T28" fmla="*/ 74 w 168"/>
                <a:gd name="T29" fmla="*/ 28 h 121"/>
                <a:gd name="T30" fmla="*/ 93 w 168"/>
                <a:gd name="T31" fmla="*/ 48 h 121"/>
                <a:gd name="T32" fmla="*/ 119 w 168"/>
                <a:gd name="T33" fmla="*/ 64 h 121"/>
                <a:gd name="T34" fmla="*/ 148 w 168"/>
                <a:gd name="T35" fmla="*/ 70 h 121"/>
                <a:gd name="T36" fmla="*/ 168 w 168"/>
                <a:gd name="T37" fmla="*/ 6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8" h="121">
                  <a:moveTo>
                    <a:pt x="168" y="68"/>
                  </a:moveTo>
                  <a:cubicBezTo>
                    <a:pt x="166" y="71"/>
                    <a:pt x="160" y="78"/>
                    <a:pt x="151" y="87"/>
                  </a:cubicBezTo>
                  <a:cubicBezTo>
                    <a:pt x="142" y="95"/>
                    <a:pt x="129" y="105"/>
                    <a:pt x="114" y="111"/>
                  </a:cubicBezTo>
                  <a:cubicBezTo>
                    <a:pt x="99" y="117"/>
                    <a:pt x="81" y="121"/>
                    <a:pt x="65" y="118"/>
                  </a:cubicBezTo>
                  <a:cubicBezTo>
                    <a:pt x="48" y="116"/>
                    <a:pt x="32" y="109"/>
                    <a:pt x="21" y="97"/>
                  </a:cubicBezTo>
                  <a:cubicBezTo>
                    <a:pt x="20" y="97"/>
                    <a:pt x="20" y="96"/>
                    <a:pt x="19" y="95"/>
                  </a:cubicBezTo>
                  <a:cubicBezTo>
                    <a:pt x="12" y="88"/>
                    <a:pt x="7" y="78"/>
                    <a:pt x="4" y="68"/>
                  </a:cubicBezTo>
                  <a:cubicBezTo>
                    <a:pt x="1" y="58"/>
                    <a:pt x="0" y="47"/>
                    <a:pt x="1" y="38"/>
                  </a:cubicBezTo>
                  <a:cubicBezTo>
                    <a:pt x="2" y="29"/>
                    <a:pt x="4" y="21"/>
                    <a:pt x="8" y="15"/>
                  </a:cubicBezTo>
                  <a:cubicBezTo>
                    <a:pt x="11" y="9"/>
                    <a:pt x="16" y="5"/>
                    <a:pt x="21" y="3"/>
                  </a:cubicBezTo>
                  <a:cubicBezTo>
                    <a:pt x="26" y="0"/>
                    <a:pt x="30" y="0"/>
                    <a:pt x="35" y="2"/>
                  </a:cubicBezTo>
                  <a:cubicBezTo>
                    <a:pt x="40" y="3"/>
                    <a:pt x="45" y="5"/>
                    <a:pt x="49" y="7"/>
                  </a:cubicBezTo>
                  <a:cubicBezTo>
                    <a:pt x="54" y="10"/>
                    <a:pt x="58" y="13"/>
                    <a:pt x="62" y="16"/>
                  </a:cubicBezTo>
                  <a:cubicBezTo>
                    <a:pt x="66" y="19"/>
                    <a:pt x="70" y="23"/>
                    <a:pt x="74" y="27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80" y="33"/>
                    <a:pt x="86" y="41"/>
                    <a:pt x="93" y="48"/>
                  </a:cubicBezTo>
                  <a:cubicBezTo>
                    <a:pt x="100" y="54"/>
                    <a:pt x="109" y="60"/>
                    <a:pt x="119" y="64"/>
                  </a:cubicBezTo>
                  <a:cubicBezTo>
                    <a:pt x="128" y="68"/>
                    <a:pt x="139" y="70"/>
                    <a:pt x="148" y="70"/>
                  </a:cubicBezTo>
                  <a:cubicBezTo>
                    <a:pt x="157" y="70"/>
                    <a:pt x="165" y="68"/>
                    <a:pt x="168" y="68"/>
                  </a:cubicBezTo>
                  <a:close/>
                </a:path>
              </a:pathLst>
            </a:custGeom>
            <a:solidFill>
              <a:srgbClr val="FD82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25"/>
            <p:cNvSpPr/>
            <p:nvPr/>
          </p:nvSpPr>
          <p:spPr bwMode="auto">
            <a:xfrm>
              <a:off x="5515413" y="3389119"/>
              <a:ext cx="1875855" cy="1361839"/>
            </a:xfrm>
            <a:custGeom>
              <a:avLst/>
              <a:gdLst>
                <a:gd name="T0" fmla="*/ 0 w 145"/>
                <a:gd name="T1" fmla="*/ 59 h 105"/>
                <a:gd name="T2" fmla="*/ 15 w 145"/>
                <a:gd name="T3" fmla="*/ 75 h 105"/>
                <a:gd name="T4" fmla="*/ 47 w 145"/>
                <a:gd name="T5" fmla="*/ 96 h 105"/>
                <a:gd name="T6" fmla="*/ 90 w 145"/>
                <a:gd name="T7" fmla="*/ 103 h 105"/>
                <a:gd name="T8" fmla="*/ 128 w 145"/>
                <a:gd name="T9" fmla="*/ 84 h 105"/>
                <a:gd name="T10" fmla="*/ 129 w 145"/>
                <a:gd name="T11" fmla="*/ 83 h 105"/>
                <a:gd name="T12" fmla="*/ 142 w 145"/>
                <a:gd name="T13" fmla="*/ 59 h 105"/>
                <a:gd name="T14" fmla="*/ 145 w 145"/>
                <a:gd name="T15" fmla="*/ 33 h 105"/>
                <a:gd name="T16" fmla="*/ 139 w 145"/>
                <a:gd name="T17" fmla="*/ 13 h 105"/>
                <a:gd name="T18" fmla="*/ 128 w 145"/>
                <a:gd name="T19" fmla="*/ 2 h 105"/>
                <a:gd name="T20" fmla="*/ 115 w 145"/>
                <a:gd name="T21" fmla="*/ 1 h 105"/>
                <a:gd name="T22" fmla="*/ 103 w 145"/>
                <a:gd name="T23" fmla="*/ 6 h 105"/>
                <a:gd name="T24" fmla="*/ 92 w 145"/>
                <a:gd name="T25" fmla="*/ 14 h 105"/>
                <a:gd name="T26" fmla="*/ 82 w 145"/>
                <a:gd name="T27" fmla="*/ 23 h 105"/>
                <a:gd name="T28" fmla="*/ 81 w 145"/>
                <a:gd name="T29" fmla="*/ 24 h 105"/>
                <a:gd name="T30" fmla="*/ 65 w 145"/>
                <a:gd name="T31" fmla="*/ 41 h 105"/>
                <a:gd name="T32" fmla="*/ 43 w 145"/>
                <a:gd name="T33" fmla="*/ 56 h 105"/>
                <a:gd name="T34" fmla="*/ 17 w 145"/>
                <a:gd name="T35" fmla="*/ 61 h 105"/>
                <a:gd name="T36" fmla="*/ 0 w 145"/>
                <a:gd name="T37" fmla="*/ 5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105">
                  <a:moveTo>
                    <a:pt x="0" y="59"/>
                  </a:moveTo>
                  <a:cubicBezTo>
                    <a:pt x="2" y="62"/>
                    <a:pt x="7" y="68"/>
                    <a:pt x="15" y="75"/>
                  </a:cubicBezTo>
                  <a:cubicBezTo>
                    <a:pt x="23" y="83"/>
                    <a:pt x="34" y="91"/>
                    <a:pt x="47" y="96"/>
                  </a:cubicBezTo>
                  <a:cubicBezTo>
                    <a:pt x="60" y="102"/>
                    <a:pt x="75" y="105"/>
                    <a:pt x="90" y="103"/>
                  </a:cubicBezTo>
                  <a:cubicBezTo>
                    <a:pt x="104" y="101"/>
                    <a:pt x="118" y="94"/>
                    <a:pt x="128" y="84"/>
                  </a:cubicBezTo>
                  <a:cubicBezTo>
                    <a:pt x="128" y="84"/>
                    <a:pt x="128" y="83"/>
                    <a:pt x="129" y="83"/>
                  </a:cubicBezTo>
                  <a:cubicBezTo>
                    <a:pt x="135" y="76"/>
                    <a:pt x="140" y="67"/>
                    <a:pt x="142" y="59"/>
                  </a:cubicBezTo>
                  <a:cubicBezTo>
                    <a:pt x="145" y="50"/>
                    <a:pt x="145" y="41"/>
                    <a:pt x="145" y="33"/>
                  </a:cubicBezTo>
                  <a:cubicBezTo>
                    <a:pt x="144" y="25"/>
                    <a:pt x="142" y="18"/>
                    <a:pt x="139" y="13"/>
                  </a:cubicBezTo>
                  <a:cubicBezTo>
                    <a:pt x="136" y="8"/>
                    <a:pt x="132" y="4"/>
                    <a:pt x="128" y="2"/>
                  </a:cubicBezTo>
                  <a:cubicBezTo>
                    <a:pt x="124" y="0"/>
                    <a:pt x="119" y="0"/>
                    <a:pt x="115" y="1"/>
                  </a:cubicBezTo>
                  <a:cubicBezTo>
                    <a:pt x="111" y="2"/>
                    <a:pt x="107" y="4"/>
                    <a:pt x="103" y="6"/>
                  </a:cubicBezTo>
                  <a:cubicBezTo>
                    <a:pt x="99" y="8"/>
                    <a:pt x="95" y="11"/>
                    <a:pt x="92" y="14"/>
                  </a:cubicBezTo>
                  <a:cubicBezTo>
                    <a:pt x="88" y="16"/>
                    <a:pt x="85" y="20"/>
                    <a:pt x="82" y="23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76" y="29"/>
                    <a:pt x="71" y="35"/>
                    <a:pt x="65" y="41"/>
                  </a:cubicBezTo>
                  <a:cubicBezTo>
                    <a:pt x="59" y="47"/>
                    <a:pt x="51" y="52"/>
                    <a:pt x="43" y="56"/>
                  </a:cubicBezTo>
                  <a:cubicBezTo>
                    <a:pt x="34" y="59"/>
                    <a:pt x="25" y="61"/>
                    <a:pt x="17" y="61"/>
                  </a:cubicBezTo>
                  <a:cubicBezTo>
                    <a:pt x="9" y="61"/>
                    <a:pt x="3" y="59"/>
                    <a:pt x="0" y="59"/>
                  </a:cubicBezTo>
                  <a:close/>
                </a:path>
              </a:pathLst>
            </a:custGeom>
            <a:solidFill>
              <a:srgbClr val="FD82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28"/>
            <p:cNvSpPr/>
            <p:nvPr/>
          </p:nvSpPr>
          <p:spPr bwMode="auto">
            <a:xfrm>
              <a:off x="4746824" y="2801254"/>
              <a:ext cx="1760644" cy="1255492"/>
            </a:xfrm>
            <a:custGeom>
              <a:avLst/>
              <a:gdLst>
                <a:gd name="T0" fmla="*/ 136 w 136"/>
                <a:gd name="T1" fmla="*/ 55 h 97"/>
                <a:gd name="T2" fmla="*/ 122 w 136"/>
                <a:gd name="T3" fmla="*/ 70 h 97"/>
                <a:gd name="T4" fmla="*/ 92 w 136"/>
                <a:gd name="T5" fmla="*/ 90 h 97"/>
                <a:gd name="T6" fmla="*/ 52 w 136"/>
                <a:gd name="T7" fmla="*/ 96 h 97"/>
                <a:gd name="T8" fmla="*/ 16 w 136"/>
                <a:gd name="T9" fmla="*/ 78 h 97"/>
                <a:gd name="T10" fmla="*/ 15 w 136"/>
                <a:gd name="T11" fmla="*/ 77 h 97"/>
                <a:gd name="T12" fmla="*/ 3 w 136"/>
                <a:gd name="T13" fmla="*/ 55 h 97"/>
                <a:gd name="T14" fmla="*/ 0 w 136"/>
                <a:gd name="T15" fmla="*/ 31 h 97"/>
                <a:gd name="T16" fmla="*/ 6 w 136"/>
                <a:gd name="T17" fmla="*/ 12 h 97"/>
                <a:gd name="T18" fmla="*/ 16 w 136"/>
                <a:gd name="T19" fmla="*/ 2 h 97"/>
                <a:gd name="T20" fmla="*/ 28 w 136"/>
                <a:gd name="T21" fmla="*/ 1 h 97"/>
                <a:gd name="T22" fmla="*/ 39 w 136"/>
                <a:gd name="T23" fmla="*/ 6 h 97"/>
                <a:gd name="T24" fmla="*/ 50 w 136"/>
                <a:gd name="T25" fmla="*/ 13 h 97"/>
                <a:gd name="T26" fmla="*/ 59 w 136"/>
                <a:gd name="T27" fmla="*/ 21 h 97"/>
                <a:gd name="T28" fmla="*/ 60 w 136"/>
                <a:gd name="T29" fmla="*/ 22 h 97"/>
                <a:gd name="T30" fmla="*/ 75 w 136"/>
                <a:gd name="T31" fmla="*/ 38 h 97"/>
                <a:gd name="T32" fmla="*/ 96 w 136"/>
                <a:gd name="T33" fmla="*/ 52 h 97"/>
                <a:gd name="T34" fmla="*/ 120 w 136"/>
                <a:gd name="T35" fmla="*/ 56 h 97"/>
                <a:gd name="T36" fmla="*/ 136 w 136"/>
                <a:gd name="T37" fmla="*/ 5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97">
                  <a:moveTo>
                    <a:pt x="136" y="55"/>
                  </a:moveTo>
                  <a:cubicBezTo>
                    <a:pt x="134" y="57"/>
                    <a:pt x="129" y="63"/>
                    <a:pt x="122" y="70"/>
                  </a:cubicBezTo>
                  <a:cubicBezTo>
                    <a:pt x="114" y="77"/>
                    <a:pt x="104" y="85"/>
                    <a:pt x="92" y="90"/>
                  </a:cubicBezTo>
                  <a:cubicBezTo>
                    <a:pt x="80" y="95"/>
                    <a:pt x="65" y="97"/>
                    <a:pt x="52" y="96"/>
                  </a:cubicBezTo>
                  <a:cubicBezTo>
                    <a:pt x="38" y="94"/>
                    <a:pt x="25" y="88"/>
                    <a:pt x="16" y="78"/>
                  </a:cubicBezTo>
                  <a:cubicBezTo>
                    <a:pt x="16" y="78"/>
                    <a:pt x="15" y="77"/>
                    <a:pt x="15" y="77"/>
                  </a:cubicBezTo>
                  <a:cubicBezTo>
                    <a:pt x="9" y="71"/>
                    <a:pt x="5" y="63"/>
                    <a:pt x="3" y="55"/>
                  </a:cubicBezTo>
                  <a:cubicBezTo>
                    <a:pt x="0" y="47"/>
                    <a:pt x="0" y="38"/>
                    <a:pt x="0" y="31"/>
                  </a:cubicBezTo>
                  <a:cubicBezTo>
                    <a:pt x="1" y="23"/>
                    <a:pt x="3" y="17"/>
                    <a:pt x="6" y="12"/>
                  </a:cubicBezTo>
                  <a:cubicBezTo>
                    <a:pt x="9" y="7"/>
                    <a:pt x="12" y="4"/>
                    <a:pt x="16" y="2"/>
                  </a:cubicBezTo>
                  <a:cubicBezTo>
                    <a:pt x="20" y="0"/>
                    <a:pt x="24" y="0"/>
                    <a:pt x="28" y="1"/>
                  </a:cubicBezTo>
                  <a:cubicBezTo>
                    <a:pt x="32" y="2"/>
                    <a:pt x="36" y="3"/>
                    <a:pt x="39" y="6"/>
                  </a:cubicBezTo>
                  <a:cubicBezTo>
                    <a:pt x="43" y="8"/>
                    <a:pt x="46" y="10"/>
                    <a:pt x="50" y="13"/>
                  </a:cubicBezTo>
                  <a:cubicBezTo>
                    <a:pt x="53" y="15"/>
                    <a:pt x="56" y="18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4" y="27"/>
                    <a:pt x="69" y="33"/>
                    <a:pt x="75" y="38"/>
                  </a:cubicBezTo>
                  <a:cubicBezTo>
                    <a:pt x="81" y="44"/>
                    <a:pt x="88" y="49"/>
                    <a:pt x="96" y="52"/>
                  </a:cubicBezTo>
                  <a:cubicBezTo>
                    <a:pt x="104" y="55"/>
                    <a:pt x="112" y="56"/>
                    <a:pt x="120" y="56"/>
                  </a:cubicBezTo>
                  <a:cubicBezTo>
                    <a:pt x="127" y="57"/>
                    <a:pt x="133" y="55"/>
                    <a:pt x="136" y="55"/>
                  </a:cubicBezTo>
                  <a:close/>
                </a:path>
              </a:pathLst>
            </a:custGeom>
            <a:solidFill>
              <a:srgbClr val="FD82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31"/>
            <p:cNvSpPr/>
            <p:nvPr/>
          </p:nvSpPr>
          <p:spPr bwMode="auto">
            <a:xfrm>
              <a:off x="5600274" y="2333030"/>
              <a:ext cx="1477050" cy="1051660"/>
            </a:xfrm>
            <a:custGeom>
              <a:avLst/>
              <a:gdLst>
                <a:gd name="T0" fmla="*/ 0 w 114"/>
                <a:gd name="T1" fmla="*/ 46 h 81"/>
                <a:gd name="T2" fmla="*/ 12 w 114"/>
                <a:gd name="T3" fmla="*/ 58 h 81"/>
                <a:gd name="T4" fmla="*/ 37 w 114"/>
                <a:gd name="T5" fmla="*/ 75 h 81"/>
                <a:gd name="T6" fmla="*/ 70 w 114"/>
                <a:gd name="T7" fmla="*/ 80 h 81"/>
                <a:gd name="T8" fmla="*/ 100 w 114"/>
                <a:gd name="T9" fmla="*/ 65 h 81"/>
                <a:gd name="T10" fmla="*/ 101 w 114"/>
                <a:gd name="T11" fmla="*/ 64 h 81"/>
                <a:gd name="T12" fmla="*/ 111 w 114"/>
                <a:gd name="T13" fmla="*/ 45 h 81"/>
                <a:gd name="T14" fmla="*/ 113 w 114"/>
                <a:gd name="T15" fmla="*/ 25 h 81"/>
                <a:gd name="T16" fmla="*/ 109 w 114"/>
                <a:gd name="T17" fmla="*/ 10 h 81"/>
                <a:gd name="T18" fmla="*/ 100 w 114"/>
                <a:gd name="T19" fmla="*/ 1 h 81"/>
                <a:gd name="T20" fmla="*/ 90 w 114"/>
                <a:gd name="T21" fmla="*/ 0 h 81"/>
                <a:gd name="T22" fmla="*/ 81 w 114"/>
                <a:gd name="T23" fmla="*/ 4 h 81"/>
                <a:gd name="T24" fmla="*/ 72 w 114"/>
                <a:gd name="T25" fmla="*/ 10 h 81"/>
                <a:gd name="T26" fmla="*/ 64 w 114"/>
                <a:gd name="T27" fmla="*/ 17 h 81"/>
                <a:gd name="T28" fmla="*/ 64 w 114"/>
                <a:gd name="T29" fmla="*/ 18 h 81"/>
                <a:gd name="T30" fmla="*/ 51 w 114"/>
                <a:gd name="T31" fmla="*/ 32 h 81"/>
                <a:gd name="T32" fmla="*/ 34 w 114"/>
                <a:gd name="T33" fmla="*/ 43 h 81"/>
                <a:gd name="T34" fmla="*/ 14 w 114"/>
                <a:gd name="T35" fmla="*/ 47 h 81"/>
                <a:gd name="T36" fmla="*/ 0 w 114"/>
                <a:gd name="T37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81">
                  <a:moveTo>
                    <a:pt x="0" y="46"/>
                  </a:moveTo>
                  <a:cubicBezTo>
                    <a:pt x="2" y="48"/>
                    <a:pt x="6" y="53"/>
                    <a:pt x="12" y="58"/>
                  </a:cubicBezTo>
                  <a:cubicBezTo>
                    <a:pt x="18" y="64"/>
                    <a:pt x="27" y="70"/>
                    <a:pt x="37" y="75"/>
                  </a:cubicBezTo>
                  <a:cubicBezTo>
                    <a:pt x="47" y="79"/>
                    <a:pt x="59" y="81"/>
                    <a:pt x="70" y="80"/>
                  </a:cubicBezTo>
                  <a:cubicBezTo>
                    <a:pt x="82" y="78"/>
                    <a:pt x="92" y="73"/>
                    <a:pt x="100" y="65"/>
                  </a:cubicBezTo>
                  <a:cubicBezTo>
                    <a:pt x="100" y="65"/>
                    <a:pt x="101" y="64"/>
                    <a:pt x="101" y="64"/>
                  </a:cubicBezTo>
                  <a:cubicBezTo>
                    <a:pt x="106" y="59"/>
                    <a:pt x="109" y="52"/>
                    <a:pt x="111" y="45"/>
                  </a:cubicBezTo>
                  <a:cubicBezTo>
                    <a:pt x="113" y="39"/>
                    <a:pt x="114" y="32"/>
                    <a:pt x="113" y="25"/>
                  </a:cubicBezTo>
                  <a:cubicBezTo>
                    <a:pt x="113" y="19"/>
                    <a:pt x="111" y="14"/>
                    <a:pt x="109" y="10"/>
                  </a:cubicBezTo>
                  <a:cubicBezTo>
                    <a:pt x="106" y="5"/>
                    <a:pt x="103" y="3"/>
                    <a:pt x="100" y="1"/>
                  </a:cubicBezTo>
                  <a:cubicBezTo>
                    <a:pt x="97" y="0"/>
                    <a:pt x="93" y="0"/>
                    <a:pt x="90" y="0"/>
                  </a:cubicBezTo>
                  <a:cubicBezTo>
                    <a:pt x="87" y="1"/>
                    <a:pt x="84" y="3"/>
                    <a:pt x="81" y="4"/>
                  </a:cubicBezTo>
                  <a:cubicBezTo>
                    <a:pt x="78" y="6"/>
                    <a:pt x="75" y="8"/>
                    <a:pt x="72" y="10"/>
                  </a:cubicBezTo>
                  <a:cubicBezTo>
                    <a:pt x="69" y="12"/>
                    <a:pt x="67" y="15"/>
                    <a:pt x="64" y="17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0" y="22"/>
                    <a:pt x="56" y="27"/>
                    <a:pt x="51" y="32"/>
                  </a:cubicBezTo>
                  <a:cubicBezTo>
                    <a:pt x="46" y="36"/>
                    <a:pt x="40" y="40"/>
                    <a:pt x="34" y="43"/>
                  </a:cubicBezTo>
                  <a:cubicBezTo>
                    <a:pt x="27" y="46"/>
                    <a:pt x="20" y="47"/>
                    <a:pt x="14" y="47"/>
                  </a:cubicBezTo>
                  <a:cubicBezTo>
                    <a:pt x="8" y="47"/>
                    <a:pt x="2" y="46"/>
                    <a:pt x="0" y="46"/>
                  </a:cubicBezTo>
                  <a:close/>
                </a:path>
              </a:pathLst>
            </a:custGeom>
            <a:solidFill>
              <a:srgbClr val="FD82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3" name="Freeform 299"/>
          <p:cNvSpPr>
            <a:spLocks noChangeArrowheads="1"/>
          </p:cNvSpPr>
          <p:nvPr/>
        </p:nvSpPr>
        <p:spPr bwMode="auto">
          <a:xfrm flipH="1">
            <a:off x="5149509" y="2923526"/>
            <a:ext cx="581930" cy="557225"/>
          </a:xfrm>
          <a:custGeom>
            <a:avLst/>
            <a:gdLst>
              <a:gd name="T0" fmla="*/ 1229 w 1665"/>
              <a:gd name="T1" fmla="*/ 561 h 1598"/>
              <a:gd name="T2" fmla="*/ 911 w 1665"/>
              <a:gd name="T3" fmla="*/ 686 h 1598"/>
              <a:gd name="T4" fmla="*/ 1246 w 1665"/>
              <a:gd name="T5" fmla="*/ 419 h 1598"/>
              <a:gd name="T6" fmla="*/ 1664 w 1665"/>
              <a:gd name="T7" fmla="*/ 76 h 1598"/>
              <a:gd name="T8" fmla="*/ 1597 w 1665"/>
              <a:gd name="T9" fmla="*/ 0 h 1598"/>
              <a:gd name="T10" fmla="*/ 1530 w 1665"/>
              <a:gd name="T11" fmla="*/ 76 h 1598"/>
              <a:gd name="T12" fmla="*/ 1246 w 1665"/>
              <a:gd name="T13" fmla="*/ 276 h 1598"/>
              <a:gd name="T14" fmla="*/ 769 w 1665"/>
              <a:gd name="T15" fmla="*/ 686 h 1598"/>
              <a:gd name="T16" fmla="*/ 435 w 1665"/>
              <a:gd name="T17" fmla="*/ 561 h 1598"/>
              <a:gd name="T18" fmla="*/ 0 w 1665"/>
              <a:gd name="T19" fmla="*/ 1288 h 1598"/>
              <a:gd name="T20" fmla="*/ 201 w 1665"/>
              <a:gd name="T21" fmla="*/ 1597 h 1598"/>
              <a:gd name="T22" fmla="*/ 836 w 1665"/>
              <a:gd name="T23" fmla="*/ 1255 h 1598"/>
              <a:gd name="T24" fmla="*/ 1463 w 1665"/>
              <a:gd name="T25" fmla="*/ 1597 h 1598"/>
              <a:gd name="T26" fmla="*/ 1664 w 1665"/>
              <a:gd name="T27" fmla="*/ 1288 h 1598"/>
              <a:gd name="T28" fmla="*/ 1229 w 1665"/>
              <a:gd name="T29" fmla="*/ 561 h 1598"/>
              <a:gd name="T30" fmla="*/ 1246 w 1665"/>
              <a:gd name="T31" fmla="*/ 811 h 1598"/>
              <a:gd name="T32" fmla="*/ 1338 w 1665"/>
              <a:gd name="T33" fmla="*/ 903 h 1598"/>
              <a:gd name="T34" fmla="*/ 1246 w 1665"/>
              <a:gd name="T35" fmla="*/ 995 h 1598"/>
              <a:gd name="T36" fmla="*/ 1162 w 1665"/>
              <a:gd name="T37" fmla="*/ 903 h 1598"/>
              <a:gd name="T38" fmla="*/ 1246 w 1665"/>
              <a:gd name="T39" fmla="*/ 811 h 1598"/>
              <a:gd name="T40" fmla="*/ 627 w 1665"/>
              <a:gd name="T41" fmla="*/ 1112 h 1598"/>
              <a:gd name="T42" fmla="*/ 485 w 1665"/>
              <a:gd name="T43" fmla="*/ 1112 h 1598"/>
              <a:gd name="T44" fmla="*/ 485 w 1665"/>
              <a:gd name="T45" fmla="*/ 1255 h 1598"/>
              <a:gd name="T46" fmla="*/ 351 w 1665"/>
              <a:gd name="T47" fmla="*/ 1255 h 1598"/>
              <a:gd name="T48" fmla="*/ 351 w 1665"/>
              <a:gd name="T49" fmla="*/ 1112 h 1598"/>
              <a:gd name="T50" fmla="*/ 209 w 1665"/>
              <a:gd name="T51" fmla="*/ 1112 h 1598"/>
              <a:gd name="T52" fmla="*/ 209 w 1665"/>
              <a:gd name="T53" fmla="*/ 970 h 1598"/>
              <a:gd name="T54" fmla="*/ 351 w 1665"/>
              <a:gd name="T55" fmla="*/ 970 h 1598"/>
              <a:gd name="T56" fmla="*/ 351 w 1665"/>
              <a:gd name="T57" fmla="*/ 836 h 1598"/>
              <a:gd name="T58" fmla="*/ 485 w 1665"/>
              <a:gd name="T59" fmla="*/ 836 h 1598"/>
              <a:gd name="T60" fmla="*/ 485 w 1665"/>
              <a:gd name="T61" fmla="*/ 970 h 1598"/>
              <a:gd name="T62" fmla="*/ 627 w 1665"/>
              <a:gd name="T63" fmla="*/ 970 h 1598"/>
              <a:gd name="T64" fmla="*/ 627 w 1665"/>
              <a:gd name="T65" fmla="*/ 1112 h 1598"/>
              <a:gd name="T66" fmla="*/ 1020 w 1665"/>
              <a:gd name="T67" fmla="*/ 1045 h 1598"/>
              <a:gd name="T68" fmla="*/ 1112 w 1665"/>
              <a:gd name="T69" fmla="*/ 954 h 1598"/>
              <a:gd name="T70" fmla="*/ 1204 w 1665"/>
              <a:gd name="T71" fmla="*/ 1045 h 1598"/>
              <a:gd name="T72" fmla="*/ 1112 w 1665"/>
              <a:gd name="T73" fmla="*/ 1129 h 1598"/>
              <a:gd name="T74" fmla="*/ 1020 w 1665"/>
              <a:gd name="T75" fmla="*/ 1045 h 1598"/>
              <a:gd name="T76" fmla="*/ 1246 w 1665"/>
              <a:gd name="T77" fmla="*/ 1271 h 1598"/>
              <a:gd name="T78" fmla="*/ 1162 w 1665"/>
              <a:gd name="T79" fmla="*/ 1179 h 1598"/>
              <a:gd name="T80" fmla="*/ 1246 w 1665"/>
              <a:gd name="T81" fmla="*/ 1087 h 1598"/>
              <a:gd name="T82" fmla="*/ 1338 w 1665"/>
              <a:gd name="T83" fmla="*/ 1179 h 1598"/>
              <a:gd name="T84" fmla="*/ 1246 w 1665"/>
              <a:gd name="T85" fmla="*/ 1271 h 1598"/>
              <a:gd name="T86" fmla="*/ 1480 w 1665"/>
              <a:gd name="T87" fmla="*/ 1045 h 1598"/>
              <a:gd name="T88" fmla="*/ 1388 w 1665"/>
              <a:gd name="T89" fmla="*/ 1129 h 1598"/>
              <a:gd name="T90" fmla="*/ 1296 w 1665"/>
              <a:gd name="T91" fmla="*/ 1045 h 1598"/>
              <a:gd name="T92" fmla="*/ 1388 w 1665"/>
              <a:gd name="T93" fmla="*/ 954 h 1598"/>
              <a:gd name="T94" fmla="*/ 1480 w 1665"/>
              <a:gd name="T95" fmla="*/ 1045 h 1598"/>
              <a:gd name="T96" fmla="*/ 1480 w 1665"/>
              <a:gd name="T97" fmla="*/ 1045 h 1598"/>
              <a:gd name="T98" fmla="*/ 1480 w 1665"/>
              <a:gd name="T99" fmla="*/ 104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5" h="1598">
                <a:moveTo>
                  <a:pt x="1229" y="561"/>
                </a:moveTo>
                <a:cubicBezTo>
                  <a:pt x="1079" y="561"/>
                  <a:pt x="1028" y="653"/>
                  <a:pt x="911" y="686"/>
                </a:cubicBezTo>
                <a:cubicBezTo>
                  <a:pt x="928" y="552"/>
                  <a:pt x="1012" y="419"/>
                  <a:pt x="1246" y="419"/>
                </a:cubicBezTo>
                <a:cubicBezTo>
                  <a:pt x="1580" y="419"/>
                  <a:pt x="1664" y="193"/>
                  <a:pt x="1664" y="76"/>
                </a:cubicBezTo>
                <a:cubicBezTo>
                  <a:pt x="1664" y="34"/>
                  <a:pt x="1630" y="0"/>
                  <a:pt x="1597" y="0"/>
                </a:cubicBezTo>
                <a:cubicBezTo>
                  <a:pt x="1555" y="0"/>
                  <a:pt x="1530" y="34"/>
                  <a:pt x="1530" y="76"/>
                </a:cubicBezTo>
                <a:cubicBezTo>
                  <a:pt x="1530" y="84"/>
                  <a:pt x="1522" y="276"/>
                  <a:pt x="1246" y="276"/>
                </a:cubicBezTo>
                <a:cubicBezTo>
                  <a:pt x="870" y="276"/>
                  <a:pt x="786" y="535"/>
                  <a:pt x="769" y="686"/>
                </a:cubicBezTo>
                <a:cubicBezTo>
                  <a:pt x="644" y="661"/>
                  <a:pt x="594" y="561"/>
                  <a:pt x="435" y="561"/>
                </a:cubicBezTo>
                <a:cubicBezTo>
                  <a:pt x="268" y="561"/>
                  <a:pt x="0" y="887"/>
                  <a:pt x="0" y="1288"/>
                </a:cubicBezTo>
                <a:cubicBezTo>
                  <a:pt x="0" y="1489"/>
                  <a:pt x="100" y="1597"/>
                  <a:pt x="201" y="1597"/>
                </a:cubicBezTo>
                <a:cubicBezTo>
                  <a:pt x="418" y="1597"/>
                  <a:pt x="460" y="1255"/>
                  <a:pt x="836" y="1255"/>
                </a:cubicBezTo>
                <a:cubicBezTo>
                  <a:pt x="1204" y="1255"/>
                  <a:pt x="1246" y="1597"/>
                  <a:pt x="1463" y="1597"/>
                </a:cubicBezTo>
                <a:cubicBezTo>
                  <a:pt x="1564" y="1597"/>
                  <a:pt x="1664" y="1497"/>
                  <a:pt x="1664" y="1288"/>
                </a:cubicBezTo>
                <a:cubicBezTo>
                  <a:pt x="1664" y="887"/>
                  <a:pt x="1405" y="561"/>
                  <a:pt x="1229" y="561"/>
                </a:cubicBezTo>
                <a:close/>
                <a:moveTo>
                  <a:pt x="1246" y="811"/>
                </a:moveTo>
                <a:cubicBezTo>
                  <a:pt x="1296" y="811"/>
                  <a:pt x="1338" y="853"/>
                  <a:pt x="1338" y="903"/>
                </a:cubicBezTo>
                <a:cubicBezTo>
                  <a:pt x="1338" y="954"/>
                  <a:pt x="1296" y="995"/>
                  <a:pt x="1246" y="995"/>
                </a:cubicBezTo>
                <a:cubicBezTo>
                  <a:pt x="1204" y="995"/>
                  <a:pt x="1162" y="954"/>
                  <a:pt x="1162" y="903"/>
                </a:cubicBezTo>
                <a:cubicBezTo>
                  <a:pt x="1162" y="853"/>
                  <a:pt x="1204" y="811"/>
                  <a:pt x="1246" y="811"/>
                </a:cubicBezTo>
                <a:close/>
                <a:moveTo>
                  <a:pt x="627" y="1112"/>
                </a:moveTo>
                <a:cubicBezTo>
                  <a:pt x="485" y="1112"/>
                  <a:pt x="485" y="1112"/>
                  <a:pt x="485" y="1112"/>
                </a:cubicBezTo>
                <a:cubicBezTo>
                  <a:pt x="485" y="1255"/>
                  <a:pt x="485" y="1255"/>
                  <a:pt x="485" y="1255"/>
                </a:cubicBezTo>
                <a:cubicBezTo>
                  <a:pt x="351" y="1255"/>
                  <a:pt x="351" y="1255"/>
                  <a:pt x="351" y="1255"/>
                </a:cubicBezTo>
                <a:cubicBezTo>
                  <a:pt x="351" y="1112"/>
                  <a:pt x="351" y="1112"/>
                  <a:pt x="351" y="1112"/>
                </a:cubicBezTo>
                <a:cubicBezTo>
                  <a:pt x="209" y="1112"/>
                  <a:pt x="209" y="1112"/>
                  <a:pt x="209" y="1112"/>
                </a:cubicBezTo>
                <a:cubicBezTo>
                  <a:pt x="209" y="970"/>
                  <a:pt x="209" y="970"/>
                  <a:pt x="209" y="970"/>
                </a:cubicBezTo>
                <a:cubicBezTo>
                  <a:pt x="351" y="970"/>
                  <a:pt x="351" y="970"/>
                  <a:pt x="351" y="970"/>
                </a:cubicBezTo>
                <a:cubicBezTo>
                  <a:pt x="351" y="836"/>
                  <a:pt x="351" y="836"/>
                  <a:pt x="351" y="836"/>
                </a:cubicBezTo>
                <a:cubicBezTo>
                  <a:pt x="485" y="836"/>
                  <a:pt x="485" y="836"/>
                  <a:pt x="485" y="836"/>
                </a:cubicBezTo>
                <a:cubicBezTo>
                  <a:pt x="485" y="970"/>
                  <a:pt x="485" y="970"/>
                  <a:pt x="485" y="970"/>
                </a:cubicBezTo>
                <a:cubicBezTo>
                  <a:pt x="627" y="970"/>
                  <a:pt x="627" y="970"/>
                  <a:pt x="627" y="970"/>
                </a:cubicBezTo>
                <a:lnTo>
                  <a:pt x="627" y="1112"/>
                </a:lnTo>
                <a:close/>
                <a:moveTo>
                  <a:pt x="1020" y="1045"/>
                </a:moveTo>
                <a:cubicBezTo>
                  <a:pt x="1020" y="995"/>
                  <a:pt x="1062" y="954"/>
                  <a:pt x="1112" y="954"/>
                </a:cubicBezTo>
                <a:cubicBezTo>
                  <a:pt x="1162" y="954"/>
                  <a:pt x="1204" y="995"/>
                  <a:pt x="1204" y="1045"/>
                </a:cubicBezTo>
                <a:cubicBezTo>
                  <a:pt x="1204" y="1087"/>
                  <a:pt x="1162" y="1129"/>
                  <a:pt x="1112" y="1129"/>
                </a:cubicBezTo>
                <a:cubicBezTo>
                  <a:pt x="1062" y="1129"/>
                  <a:pt x="1020" y="1087"/>
                  <a:pt x="1020" y="1045"/>
                </a:cubicBezTo>
                <a:close/>
                <a:moveTo>
                  <a:pt x="1246" y="1271"/>
                </a:moveTo>
                <a:cubicBezTo>
                  <a:pt x="1204" y="1271"/>
                  <a:pt x="1162" y="1229"/>
                  <a:pt x="1162" y="1179"/>
                </a:cubicBezTo>
                <a:cubicBezTo>
                  <a:pt x="1162" y="1129"/>
                  <a:pt x="1204" y="1087"/>
                  <a:pt x="1246" y="1087"/>
                </a:cubicBezTo>
                <a:cubicBezTo>
                  <a:pt x="1296" y="1087"/>
                  <a:pt x="1338" y="1129"/>
                  <a:pt x="1338" y="1179"/>
                </a:cubicBezTo>
                <a:cubicBezTo>
                  <a:pt x="1338" y="1229"/>
                  <a:pt x="1296" y="1271"/>
                  <a:pt x="1246" y="1271"/>
                </a:cubicBezTo>
                <a:close/>
                <a:moveTo>
                  <a:pt x="1480" y="1045"/>
                </a:moveTo>
                <a:cubicBezTo>
                  <a:pt x="1480" y="1087"/>
                  <a:pt x="1438" y="1129"/>
                  <a:pt x="1388" y="1129"/>
                </a:cubicBezTo>
                <a:cubicBezTo>
                  <a:pt x="1338" y="1129"/>
                  <a:pt x="1296" y="1087"/>
                  <a:pt x="1296" y="1045"/>
                </a:cubicBezTo>
                <a:cubicBezTo>
                  <a:pt x="1296" y="995"/>
                  <a:pt x="1338" y="954"/>
                  <a:pt x="1388" y="954"/>
                </a:cubicBezTo>
                <a:cubicBezTo>
                  <a:pt x="1438" y="954"/>
                  <a:pt x="1480" y="995"/>
                  <a:pt x="1480" y="1045"/>
                </a:cubicBezTo>
                <a:close/>
                <a:moveTo>
                  <a:pt x="1480" y="1045"/>
                </a:moveTo>
                <a:lnTo>
                  <a:pt x="1480" y="10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2925">
              <a:defRPr/>
            </a:pP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Freeform 106"/>
          <p:cNvSpPr>
            <a:spLocks noChangeArrowheads="1"/>
          </p:cNvSpPr>
          <p:nvPr/>
        </p:nvSpPr>
        <p:spPr bwMode="auto">
          <a:xfrm flipH="1">
            <a:off x="6523732" y="2351347"/>
            <a:ext cx="510878" cy="441963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2925">
              <a:defRPr/>
            </a:pP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Freeform 17"/>
          <p:cNvSpPr>
            <a:spLocks noChangeAspect="1" noChangeArrowheads="1"/>
          </p:cNvSpPr>
          <p:nvPr/>
        </p:nvSpPr>
        <p:spPr bwMode="auto">
          <a:xfrm flipH="1">
            <a:off x="6779171" y="3718700"/>
            <a:ext cx="466190" cy="650127"/>
          </a:xfrm>
          <a:custGeom>
            <a:avLst/>
            <a:gdLst>
              <a:gd name="T0" fmla="*/ 326 w 503"/>
              <a:gd name="T1" fmla="*/ 142 h 703"/>
              <a:gd name="T2" fmla="*/ 168 w 503"/>
              <a:gd name="T3" fmla="*/ 142 h 703"/>
              <a:gd name="T4" fmla="*/ 168 w 503"/>
              <a:gd name="T5" fmla="*/ 134 h 703"/>
              <a:gd name="T6" fmla="*/ 184 w 503"/>
              <a:gd name="T7" fmla="*/ 125 h 703"/>
              <a:gd name="T8" fmla="*/ 310 w 503"/>
              <a:gd name="T9" fmla="*/ 125 h 703"/>
              <a:gd name="T10" fmla="*/ 343 w 503"/>
              <a:gd name="T11" fmla="*/ 0 h 703"/>
              <a:gd name="T12" fmla="*/ 151 w 503"/>
              <a:gd name="T13" fmla="*/ 0 h 703"/>
              <a:gd name="T14" fmla="*/ 176 w 503"/>
              <a:gd name="T15" fmla="*/ 125 h 703"/>
              <a:gd name="T16" fmla="*/ 67 w 503"/>
              <a:gd name="T17" fmla="*/ 67 h 703"/>
              <a:gd name="T18" fmla="*/ 75 w 503"/>
              <a:gd name="T19" fmla="*/ 84 h 703"/>
              <a:gd name="T20" fmla="*/ 168 w 503"/>
              <a:gd name="T21" fmla="*/ 134 h 703"/>
              <a:gd name="T22" fmla="*/ 92 w 503"/>
              <a:gd name="T23" fmla="*/ 134 h 703"/>
              <a:gd name="T24" fmla="*/ 84 w 503"/>
              <a:gd name="T25" fmla="*/ 142 h 703"/>
              <a:gd name="T26" fmla="*/ 126 w 503"/>
              <a:gd name="T27" fmla="*/ 159 h 703"/>
              <a:gd name="T28" fmla="*/ 151 w 503"/>
              <a:gd name="T29" fmla="*/ 151 h 703"/>
              <a:gd name="T30" fmla="*/ 0 w 503"/>
              <a:gd name="T31" fmla="*/ 460 h 703"/>
              <a:gd name="T32" fmla="*/ 251 w 503"/>
              <a:gd name="T33" fmla="*/ 702 h 703"/>
              <a:gd name="T34" fmla="*/ 502 w 503"/>
              <a:gd name="T35" fmla="*/ 452 h 703"/>
              <a:gd name="T36" fmla="*/ 326 w 503"/>
              <a:gd name="T37" fmla="*/ 142 h 703"/>
              <a:gd name="T38" fmla="*/ 318 w 503"/>
              <a:gd name="T39" fmla="*/ 535 h 703"/>
              <a:gd name="T40" fmla="*/ 276 w 503"/>
              <a:gd name="T41" fmla="*/ 560 h 703"/>
              <a:gd name="T42" fmla="*/ 276 w 503"/>
              <a:gd name="T43" fmla="*/ 602 h 703"/>
              <a:gd name="T44" fmla="*/ 234 w 503"/>
              <a:gd name="T45" fmla="*/ 602 h 703"/>
              <a:gd name="T46" fmla="*/ 226 w 503"/>
              <a:gd name="T47" fmla="*/ 560 h 703"/>
              <a:gd name="T48" fmla="*/ 176 w 503"/>
              <a:gd name="T49" fmla="*/ 535 h 703"/>
              <a:gd name="T50" fmla="*/ 151 w 503"/>
              <a:gd name="T51" fmla="*/ 485 h 703"/>
              <a:gd name="T52" fmla="*/ 151 w 503"/>
              <a:gd name="T53" fmla="*/ 468 h 703"/>
              <a:gd name="T54" fmla="*/ 193 w 503"/>
              <a:gd name="T55" fmla="*/ 468 h 703"/>
              <a:gd name="T56" fmla="*/ 193 w 503"/>
              <a:gd name="T57" fmla="*/ 476 h 703"/>
              <a:gd name="T58" fmla="*/ 209 w 503"/>
              <a:gd name="T59" fmla="*/ 510 h 703"/>
              <a:gd name="T60" fmla="*/ 251 w 503"/>
              <a:gd name="T61" fmla="*/ 527 h 703"/>
              <a:gd name="T62" fmla="*/ 293 w 503"/>
              <a:gd name="T63" fmla="*/ 510 h 703"/>
              <a:gd name="T64" fmla="*/ 310 w 503"/>
              <a:gd name="T65" fmla="*/ 476 h 703"/>
              <a:gd name="T66" fmla="*/ 293 w 503"/>
              <a:gd name="T67" fmla="*/ 443 h 703"/>
              <a:gd name="T68" fmla="*/ 243 w 503"/>
              <a:gd name="T69" fmla="*/ 426 h 703"/>
              <a:gd name="T70" fmla="*/ 184 w 503"/>
              <a:gd name="T71" fmla="*/ 393 h 703"/>
              <a:gd name="T72" fmla="*/ 159 w 503"/>
              <a:gd name="T73" fmla="*/ 351 h 703"/>
              <a:gd name="T74" fmla="*/ 184 w 503"/>
              <a:gd name="T75" fmla="*/ 293 h 703"/>
              <a:gd name="T76" fmla="*/ 226 w 503"/>
              <a:gd name="T77" fmla="*/ 276 h 703"/>
              <a:gd name="T78" fmla="*/ 226 w 503"/>
              <a:gd name="T79" fmla="*/ 234 h 703"/>
              <a:gd name="T80" fmla="*/ 268 w 503"/>
              <a:gd name="T81" fmla="*/ 234 h 703"/>
              <a:gd name="T82" fmla="*/ 268 w 503"/>
              <a:gd name="T83" fmla="*/ 267 h 703"/>
              <a:gd name="T84" fmla="*/ 318 w 503"/>
              <a:gd name="T85" fmla="*/ 293 h 703"/>
              <a:gd name="T86" fmla="*/ 343 w 503"/>
              <a:gd name="T87" fmla="*/ 351 h 703"/>
              <a:gd name="T88" fmla="*/ 301 w 503"/>
              <a:gd name="T89" fmla="*/ 351 h 703"/>
              <a:gd name="T90" fmla="*/ 284 w 503"/>
              <a:gd name="T91" fmla="*/ 318 h 703"/>
              <a:gd name="T92" fmla="*/ 251 w 503"/>
              <a:gd name="T93" fmla="*/ 301 h 703"/>
              <a:gd name="T94" fmla="*/ 218 w 503"/>
              <a:gd name="T95" fmla="*/ 318 h 703"/>
              <a:gd name="T96" fmla="*/ 201 w 503"/>
              <a:gd name="T97" fmla="*/ 343 h 703"/>
              <a:gd name="T98" fmla="*/ 218 w 503"/>
              <a:gd name="T99" fmla="*/ 376 h 703"/>
              <a:gd name="T100" fmla="*/ 260 w 503"/>
              <a:gd name="T101" fmla="*/ 393 h 703"/>
              <a:gd name="T102" fmla="*/ 326 w 503"/>
              <a:gd name="T103" fmla="*/ 426 h 703"/>
              <a:gd name="T104" fmla="*/ 351 w 503"/>
              <a:gd name="T105" fmla="*/ 476 h 703"/>
              <a:gd name="T106" fmla="*/ 318 w 503"/>
              <a:gd name="T107" fmla="*/ 535 h 703"/>
              <a:gd name="T108" fmla="*/ 318 w 503"/>
              <a:gd name="T109" fmla="*/ 535 h 703"/>
              <a:gd name="T110" fmla="*/ 318 w 503"/>
              <a:gd name="T111" fmla="*/ 535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3" h="703">
                <a:moveTo>
                  <a:pt x="326" y="142"/>
                </a:moveTo>
                <a:cubicBezTo>
                  <a:pt x="168" y="142"/>
                  <a:pt x="168" y="142"/>
                  <a:pt x="168" y="142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84" y="125"/>
                  <a:pt x="184" y="125"/>
                  <a:pt x="184" y="125"/>
                </a:cubicBezTo>
                <a:cubicBezTo>
                  <a:pt x="310" y="125"/>
                  <a:pt x="310" y="125"/>
                  <a:pt x="310" y="125"/>
                </a:cubicBezTo>
                <a:cubicBezTo>
                  <a:pt x="343" y="0"/>
                  <a:pt x="343" y="0"/>
                  <a:pt x="34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59" y="100"/>
                  <a:pt x="109" y="50"/>
                  <a:pt x="67" y="67"/>
                </a:cubicBezTo>
                <a:cubicBezTo>
                  <a:pt x="75" y="84"/>
                  <a:pt x="75" y="84"/>
                  <a:pt x="75" y="84"/>
                </a:cubicBezTo>
                <a:cubicBezTo>
                  <a:pt x="109" y="67"/>
                  <a:pt x="159" y="117"/>
                  <a:pt x="168" y="134"/>
                </a:cubicBezTo>
                <a:cubicBezTo>
                  <a:pt x="142" y="142"/>
                  <a:pt x="109" y="151"/>
                  <a:pt x="92" y="134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92" y="151"/>
                  <a:pt x="109" y="159"/>
                  <a:pt x="126" y="159"/>
                </a:cubicBezTo>
                <a:cubicBezTo>
                  <a:pt x="134" y="159"/>
                  <a:pt x="142" y="159"/>
                  <a:pt x="151" y="151"/>
                </a:cubicBezTo>
                <a:cubicBezTo>
                  <a:pt x="67" y="217"/>
                  <a:pt x="0" y="351"/>
                  <a:pt x="0" y="460"/>
                </a:cubicBezTo>
                <a:cubicBezTo>
                  <a:pt x="0" y="594"/>
                  <a:pt x="117" y="702"/>
                  <a:pt x="251" y="702"/>
                </a:cubicBezTo>
                <a:cubicBezTo>
                  <a:pt x="393" y="702"/>
                  <a:pt x="502" y="594"/>
                  <a:pt x="502" y="452"/>
                </a:cubicBezTo>
                <a:cubicBezTo>
                  <a:pt x="502" y="343"/>
                  <a:pt x="427" y="192"/>
                  <a:pt x="326" y="142"/>
                </a:cubicBezTo>
                <a:close/>
                <a:moveTo>
                  <a:pt x="318" y="535"/>
                </a:moveTo>
                <a:cubicBezTo>
                  <a:pt x="310" y="552"/>
                  <a:pt x="293" y="552"/>
                  <a:pt x="276" y="560"/>
                </a:cubicBezTo>
                <a:cubicBezTo>
                  <a:pt x="276" y="602"/>
                  <a:pt x="276" y="602"/>
                  <a:pt x="276" y="602"/>
                </a:cubicBezTo>
                <a:cubicBezTo>
                  <a:pt x="234" y="602"/>
                  <a:pt x="234" y="602"/>
                  <a:pt x="234" y="602"/>
                </a:cubicBezTo>
                <a:cubicBezTo>
                  <a:pt x="226" y="560"/>
                  <a:pt x="226" y="560"/>
                  <a:pt x="226" y="560"/>
                </a:cubicBezTo>
                <a:cubicBezTo>
                  <a:pt x="209" y="560"/>
                  <a:pt x="193" y="552"/>
                  <a:pt x="176" y="535"/>
                </a:cubicBezTo>
                <a:cubicBezTo>
                  <a:pt x="159" y="518"/>
                  <a:pt x="151" y="502"/>
                  <a:pt x="151" y="485"/>
                </a:cubicBezTo>
                <a:cubicBezTo>
                  <a:pt x="151" y="468"/>
                  <a:pt x="151" y="468"/>
                  <a:pt x="151" y="468"/>
                </a:cubicBezTo>
                <a:cubicBezTo>
                  <a:pt x="193" y="468"/>
                  <a:pt x="193" y="468"/>
                  <a:pt x="193" y="468"/>
                </a:cubicBezTo>
                <a:cubicBezTo>
                  <a:pt x="193" y="476"/>
                  <a:pt x="193" y="476"/>
                  <a:pt x="193" y="476"/>
                </a:cubicBezTo>
                <a:cubicBezTo>
                  <a:pt x="193" y="493"/>
                  <a:pt x="201" y="502"/>
                  <a:pt x="209" y="510"/>
                </a:cubicBezTo>
                <a:cubicBezTo>
                  <a:pt x="218" y="518"/>
                  <a:pt x="234" y="527"/>
                  <a:pt x="251" y="527"/>
                </a:cubicBezTo>
                <a:cubicBezTo>
                  <a:pt x="268" y="527"/>
                  <a:pt x="284" y="518"/>
                  <a:pt x="293" y="510"/>
                </a:cubicBezTo>
                <a:cubicBezTo>
                  <a:pt x="301" y="502"/>
                  <a:pt x="310" y="493"/>
                  <a:pt x="310" y="476"/>
                </a:cubicBezTo>
                <a:cubicBezTo>
                  <a:pt x="310" y="460"/>
                  <a:pt x="301" y="452"/>
                  <a:pt x="293" y="443"/>
                </a:cubicBezTo>
                <a:cubicBezTo>
                  <a:pt x="284" y="435"/>
                  <a:pt x="268" y="426"/>
                  <a:pt x="243" y="426"/>
                </a:cubicBezTo>
                <a:cubicBezTo>
                  <a:pt x="218" y="418"/>
                  <a:pt x="193" y="410"/>
                  <a:pt x="184" y="393"/>
                </a:cubicBezTo>
                <a:cubicBezTo>
                  <a:pt x="168" y="385"/>
                  <a:pt x="159" y="368"/>
                  <a:pt x="159" y="351"/>
                </a:cubicBezTo>
                <a:cubicBezTo>
                  <a:pt x="159" y="326"/>
                  <a:pt x="168" y="309"/>
                  <a:pt x="184" y="293"/>
                </a:cubicBezTo>
                <a:cubicBezTo>
                  <a:pt x="201" y="284"/>
                  <a:pt x="209" y="276"/>
                  <a:pt x="226" y="276"/>
                </a:cubicBezTo>
                <a:cubicBezTo>
                  <a:pt x="226" y="234"/>
                  <a:pt x="226" y="234"/>
                  <a:pt x="226" y="2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93" y="276"/>
                  <a:pt x="310" y="276"/>
                  <a:pt x="318" y="293"/>
                </a:cubicBezTo>
                <a:cubicBezTo>
                  <a:pt x="335" y="301"/>
                  <a:pt x="343" y="326"/>
                  <a:pt x="343" y="351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01" y="334"/>
                  <a:pt x="293" y="326"/>
                  <a:pt x="284" y="318"/>
                </a:cubicBezTo>
                <a:cubicBezTo>
                  <a:pt x="284" y="309"/>
                  <a:pt x="268" y="301"/>
                  <a:pt x="251" y="301"/>
                </a:cubicBezTo>
                <a:cubicBezTo>
                  <a:pt x="234" y="301"/>
                  <a:pt x="226" y="309"/>
                  <a:pt x="218" y="318"/>
                </a:cubicBezTo>
                <a:cubicBezTo>
                  <a:pt x="209" y="326"/>
                  <a:pt x="201" y="334"/>
                  <a:pt x="201" y="343"/>
                </a:cubicBezTo>
                <a:cubicBezTo>
                  <a:pt x="201" y="360"/>
                  <a:pt x="209" y="368"/>
                  <a:pt x="218" y="376"/>
                </a:cubicBezTo>
                <a:cubicBezTo>
                  <a:pt x="226" y="385"/>
                  <a:pt x="234" y="385"/>
                  <a:pt x="260" y="393"/>
                </a:cubicBezTo>
                <a:cubicBezTo>
                  <a:pt x="284" y="401"/>
                  <a:pt x="310" y="410"/>
                  <a:pt x="326" y="426"/>
                </a:cubicBezTo>
                <a:cubicBezTo>
                  <a:pt x="343" y="435"/>
                  <a:pt x="351" y="452"/>
                  <a:pt x="351" y="476"/>
                </a:cubicBezTo>
                <a:cubicBezTo>
                  <a:pt x="351" y="502"/>
                  <a:pt x="343" y="518"/>
                  <a:pt x="318" y="535"/>
                </a:cubicBezTo>
                <a:close/>
                <a:moveTo>
                  <a:pt x="318" y="535"/>
                </a:moveTo>
                <a:lnTo>
                  <a:pt x="318" y="5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2925">
              <a:defRPr/>
            </a:pP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Freeform 91"/>
          <p:cNvSpPr>
            <a:spLocks noChangeArrowheads="1"/>
          </p:cNvSpPr>
          <p:nvPr/>
        </p:nvSpPr>
        <p:spPr bwMode="auto">
          <a:xfrm flipH="1">
            <a:off x="5097952" y="4458433"/>
            <a:ext cx="597615" cy="749739"/>
          </a:xfrm>
          <a:custGeom>
            <a:avLst/>
            <a:gdLst>
              <a:gd name="T0" fmla="*/ 192 w 937"/>
              <a:gd name="T1" fmla="*/ 452 h 1171"/>
              <a:gd name="T2" fmla="*/ 192 w 937"/>
              <a:gd name="T3" fmla="*/ 702 h 1171"/>
              <a:gd name="T4" fmla="*/ 744 w 937"/>
              <a:gd name="T5" fmla="*/ 702 h 1171"/>
              <a:gd name="T6" fmla="*/ 744 w 937"/>
              <a:gd name="T7" fmla="*/ 452 h 1171"/>
              <a:gd name="T8" fmla="*/ 744 w 937"/>
              <a:gd name="T9" fmla="*/ 702 h 1171"/>
              <a:gd name="T10" fmla="*/ 694 w 937"/>
              <a:gd name="T11" fmla="*/ 744 h 1171"/>
              <a:gd name="T12" fmla="*/ 552 w 937"/>
              <a:gd name="T13" fmla="*/ 961 h 1171"/>
              <a:gd name="T14" fmla="*/ 476 w 937"/>
              <a:gd name="T15" fmla="*/ 1028 h 1171"/>
              <a:gd name="T16" fmla="*/ 401 w 937"/>
              <a:gd name="T17" fmla="*/ 978 h 1171"/>
              <a:gd name="T18" fmla="*/ 384 w 937"/>
              <a:gd name="T19" fmla="*/ 878 h 1171"/>
              <a:gd name="T20" fmla="*/ 142 w 937"/>
              <a:gd name="T21" fmla="*/ 744 h 1171"/>
              <a:gd name="T22" fmla="*/ 0 w 937"/>
              <a:gd name="T23" fmla="*/ 1062 h 1171"/>
              <a:gd name="T24" fmla="*/ 66 w 937"/>
              <a:gd name="T25" fmla="*/ 1062 h 1171"/>
              <a:gd name="T26" fmla="*/ 317 w 937"/>
              <a:gd name="T27" fmla="*/ 1170 h 1171"/>
              <a:gd name="T28" fmla="*/ 384 w 937"/>
              <a:gd name="T29" fmla="*/ 1062 h 1171"/>
              <a:gd name="T30" fmla="*/ 501 w 937"/>
              <a:gd name="T31" fmla="*/ 1095 h 1171"/>
              <a:gd name="T32" fmla="*/ 618 w 937"/>
              <a:gd name="T33" fmla="*/ 1011 h 1171"/>
              <a:gd name="T34" fmla="*/ 869 w 937"/>
              <a:gd name="T35" fmla="*/ 1170 h 1171"/>
              <a:gd name="T36" fmla="*/ 903 w 937"/>
              <a:gd name="T37" fmla="*/ 1095 h 1171"/>
              <a:gd name="T38" fmla="*/ 936 w 937"/>
              <a:gd name="T39" fmla="*/ 878 h 1171"/>
              <a:gd name="T40" fmla="*/ 744 w 937"/>
              <a:gd name="T41" fmla="*/ 192 h 1171"/>
              <a:gd name="T42" fmla="*/ 409 w 937"/>
              <a:gd name="T43" fmla="*/ 376 h 1171"/>
              <a:gd name="T44" fmla="*/ 309 w 937"/>
              <a:gd name="T45" fmla="*/ 359 h 1171"/>
              <a:gd name="T46" fmla="*/ 460 w 937"/>
              <a:gd name="T47" fmla="*/ 0 h 1171"/>
              <a:gd name="T48" fmla="*/ 376 w 937"/>
              <a:gd name="T49" fmla="*/ 192 h 1171"/>
              <a:gd name="T50" fmla="*/ 301 w 937"/>
              <a:gd name="T51" fmla="*/ 192 h 1171"/>
              <a:gd name="T52" fmla="*/ 376 w 937"/>
              <a:gd name="T53" fmla="*/ 192 h 1171"/>
              <a:gd name="T54" fmla="*/ 460 w 937"/>
              <a:gd name="T55" fmla="*/ 151 h 1171"/>
              <a:gd name="T56" fmla="*/ 460 w 937"/>
              <a:gd name="T57" fmla="*/ 234 h 1171"/>
              <a:gd name="T58" fmla="*/ 627 w 937"/>
              <a:gd name="T59" fmla="*/ 192 h 1171"/>
              <a:gd name="T60" fmla="*/ 543 w 937"/>
              <a:gd name="T61" fmla="*/ 192 h 1171"/>
              <a:gd name="T62" fmla="*/ 627 w 937"/>
              <a:gd name="T63" fmla="*/ 192 h 1171"/>
              <a:gd name="T64" fmla="*/ 627 w 937"/>
              <a:gd name="T65" fmla="*/ 192 h 1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7" h="1171">
                <a:moveTo>
                  <a:pt x="66" y="577"/>
                </a:moveTo>
                <a:cubicBezTo>
                  <a:pt x="66" y="510"/>
                  <a:pt x="125" y="452"/>
                  <a:pt x="192" y="452"/>
                </a:cubicBezTo>
                <a:cubicBezTo>
                  <a:pt x="259" y="452"/>
                  <a:pt x="317" y="510"/>
                  <a:pt x="317" y="577"/>
                </a:cubicBezTo>
                <a:cubicBezTo>
                  <a:pt x="317" y="644"/>
                  <a:pt x="259" y="702"/>
                  <a:pt x="192" y="702"/>
                </a:cubicBezTo>
                <a:cubicBezTo>
                  <a:pt x="125" y="702"/>
                  <a:pt x="66" y="644"/>
                  <a:pt x="66" y="577"/>
                </a:cubicBezTo>
                <a:close/>
                <a:moveTo>
                  <a:pt x="744" y="702"/>
                </a:moveTo>
                <a:cubicBezTo>
                  <a:pt x="811" y="702"/>
                  <a:pt x="869" y="644"/>
                  <a:pt x="869" y="577"/>
                </a:cubicBezTo>
                <a:cubicBezTo>
                  <a:pt x="869" y="510"/>
                  <a:pt x="811" y="452"/>
                  <a:pt x="744" y="452"/>
                </a:cubicBezTo>
                <a:cubicBezTo>
                  <a:pt x="677" y="452"/>
                  <a:pt x="618" y="510"/>
                  <a:pt x="618" y="577"/>
                </a:cubicBezTo>
                <a:cubicBezTo>
                  <a:pt x="618" y="644"/>
                  <a:pt x="677" y="702"/>
                  <a:pt x="744" y="702"/>
                </a:cubicBezTo>
                <a:close/>
                <a:moveTo>
                  <a:pt x="802" y="744"/>
                </a:moveTo>
                <a:cubicBezTo>
                  <a:pt x="694" y="744"/>
                  <a:pt x="694" y="744"/>
                  <a:pt x="694" y="744"/>
                </a:cubicBezTo>
                <a:cubicBezTo>
                  <a:pt x="610" y="744"/>
                  <a:pt x="552" y="803"/>
                  <a:pt x="552" y="878"/>
                </a:cubicBezTo>
                <a:cubicBezTo>
                  <a:pt x="552" y="961"/>
                  <a:pt x="552" y="961"/>
                  <a:pt x="552" y="961"/>
                </a:cubicBezTo>
                <a:cubicBezTo>
                  <a:pt x="552" y="970"/>
                  <a:pt x="552" y="978"/>
                  <a:pt x="543" y="978"/>
                </a:cubicBezTo>
                <a:cubicBezTo>
                  <a:pt x="476" y="1028"/>
                  <a:pt x="476" y="1028"/>
                  <a:pt x="476" y="1028"/>
                </a:cubicBezTo>
                <a:cubicBezTo>
                  <a:pt x="468" y="1028"/>
                  <a:pt x="468" y="1028"/>
                  <a:pt x="460" y="1028"/>
                </a:cubicBezTo>
                <a:cubicBezTo>
                  <a:pt x="401" y="978"/>
                  <a:pt x="401" y="978"/>
                  <a:pt x="401" y="978"/>
                </a:cubicBezTo>
                <a:cubicBezTo>
                  <a:pt x="393" y="978"/>
                  <a:pt x="384" y="970"/>
                  <a:pt x="384" y="961"/>
                </a:cubicBezTo>
                <a:cubicBezTo>
                  <a:pt x="384" y="878"/>
                  <a:pt x="384" y="878"/>
                  <a:pt x="384" y="878"/>
                </a:cubicBezTo>
                <a:cubicBezTo>
                  <a:pt x="384" y="803"/>
                  <a:pt x="326" y="744"/>
                  <a:pt x="251" y="744"/>
                </a:cubicBezTo>
                <a:cubicBezTo>
                  <a:pt x="142" y="744"/>
                  <a:pt x="142" y="744"/>
                  <a:pt x="142" y="744"/>
                </a:cubicBezTo>
                <a:cubicBezTo>
                  <a:pt x="58" y="744"/>
                  <a:pt x="0" y="803"/>
                  <a:pt x="0" y="878"/>
                </a:cubicBezTo>
                <a:cubicBezTo>
                  <a:pt x="0" y="1062"/>
                  <a:pt x="0" y="1062"/>
                  <a:pt x="0" y="1062"/>
                </a:cubicBezTo>
                <a:cubicBezTo>
                  <a:pt x="0" y="1078"/>
                  <a:pt x="16" y="1095"/>
                  <a:pt x="33" y="1095"/>
                </a:cubicBezTo>
                <a:cubicBezTo>
                  <a:pt x="50" y="1095"/>
                  <a:pt x="66" y="1078"/>
                  <a:pt x="66" y="1062"/>
                </a:cubicBezTo>
                <a:cubicBezTo>
                  <a:pt x="66" y="1170"/>
                  <a:pt x="66" y="1170"/>
                  <a:pt x="66" y="1170"/>
                </a:cubicBezTo>
                <a:cubicBezTo>
                  <a:pt x="317" y="1170"/>
                  <a:pt x="317" y="1170"/>
                  <a:pt x="317" y="1170"/>
                </a:cubicBezTo>
                <a:cubicBezTo>
                  <a:pt x="317" y="1011"/>
                  <a:pt x="317" y="1011"/>
                  <a:pt x="317" y="1011"/>
                </a:cubicBezTo>
                <a:cubicBezTo>
                  <a:pt x="384" y="1062"/>
                  <a:pt x="384" y="1062"/>
                  <a:pt x="384" y="1062"/>
                </a:cubicBezTo>
                <a:cubicBezTo>
                  <a:pt x="443" y="1095"/>
                  <a:pt x="443" y="1095"/>
                  <a:pt x="443" y="1095"/>
                </a:cubicBezTo>
                <a:cubicBezTo>
                  <a:pt x="460" y="1104"/>
                  <a:pt x="485" y="1104"/>
                  <a:pt x="501" y="1095"/>
                </a:cubicBezTo>
                <a:cubicBezTo>
                  <a:pt x="552" y="1062"/>
                  <a:pt x="552" y="1062"/>
                  <a:pt x="552" y="1062"/>
                </a:cubicBezTo>
                <a:cubicBezTo>
                  <a:pt x="618" y="1011"/>
                  <a:pt x="618" y="1011"/>
                  <a:pt x="618" y="1011"/>
                </a:cubicBezTo>
                <a:cubicBezTo>
                  <a:pt x="618" y="1170"/>
                  <a:pt x="618" y="1170"/>
                  <a:pt x="618" y="1170"/>
                </a:cubicBezTo>
                <a:cubicBezTo>
                  <a:pt x="869" y="1170"/>
                  <a:pt x="869" y="1170"/>
                  <a:pt x="869" y="1170"/>
                </a:cubicBezTo>
                <a:cubicBezTo>
                  <a:pt x="869" y="1062"/>
                  <a:pt x="869" y="1062"/>
                  <a:pt x="869" y="1062"/>
                </a:cubicBezTo>
                <a:cubicBezTo>
                  <a:pt x="869" y="1078"/>
                  <a:pt x="886" y="1095"/>
                  <a:pt x="903" y="1095"/>
                </a:cubicBezTo>
                <a:cubicBezTo>
                  <a:pt x="919" y="1095"/>
                  <a:pt x="936" y="1078"/>
                  <a:pt x="936" y="1062"/>
                </a:cubicBezTo>
                <a:cubicBezTo>
                  <a:pt x="936" y="878"/>
                  <a:pt x="936" y="878"/>
                  <a:pt x="936" y="878"/>
                </a:cubicBezTo>
                <a:cubicBezTo>
                  <a:pt x="936" y="803"/>
                  <a:pt x="878" y="744"/>
                  <a:pt x="802" y="744"/>
                </a:cubicBezTo>
                <a:close/>
                <a:moveTo>
                  <a:pt x="744" y="192"/>
                </a:moveTo>
                <a:cubicBezTo>
                  <a:pt x="744" y="293"/>
                  <a:pt x="618" y="385"/>
                  <a:pt x="460" y="385"/>
                </a:cubicBezTo>
                <a:cubicBezTo>
                  <a:pt x="434" y="385"/>
                  <a:pt x="418" y="385"/>
                  <a:pt x="409" y="376"/>
                </a:cubicBezTo>
                <a:cubicBezTo>
                  <a:pt x="367" y="426"/>
                  <a:pt x="284" y="435"/>
                  <a:pt x="284" y="435"/>
                </a:cubicBezTo>
                <a:cubicBezTo>
                  <a:pt x="301" y="401"/>
                  <a:pt x="309" y="376"/>
                  <a:pt x="309" y="359"/>
                </a:cubicBezTo>
                <a:cubicBezTo>
                  <a:pt x="225" y="326"/>
                  <a:pt x="167" y="259"/>
                  <a:pt x="167" y="192"/>
                </a:cubicBezTo>
                <a:cubicBezTo>
                  <a:pt x="167" y="84"/>
                  <a:pt x="292" y="0"/>
                  <a:pt x="460" y="0"/>
                </a:cubicBezTo>
                <a:cubicBezTo>
                  <a:pt x="618" y="0"/>
                  <a:pt x="744" y="84"/>
                  <a:pt x="744" y="192"/>
                </a:cubicBezTo>
                <a:close/>
                <a:moveTo>
                  <a:pt x="376" y="192"/>
                </a:moveTo>
                <a:cubicBezTo>
                  <a:pt x="376" y="167"/>
                  <a:pt x="359" y="151"/>
                  <a:pt x="343" y="151"/>
                </a:cubicBezTo>
                <a:cubicBezTo>
                  <a:pt x="317" y="151"/>
                  <a:pt x="301" y="167"/>
                  <a:pt x="301" y="192"/>
                </a:cubicBezTo>
                <a:cubicBezTo>
                  <a:pt x="301" y="209"/>
                  <a:pt x="317" y="234"/>
                  <a:pt x="343" y="234"/>
                </a:cubicBezTo>
                <a:cubicBezTo>
                  <a:pt x="359" y="234"/>
                  <a:pt x="376" y="209"/>
                  <a:pt x="376" y="192"/>
                </a:cubicBezTo>
                <a:close/>
                <a:moveTo>
                  <a:pt x="501" y="192"/>
                </a:moveTo>
                <a:cubicBezTo>
                  <a:pt x="501" y="167"/>
                  <a:pt x="485" y="151"/>
                  <a:pt x="460" y="151"/>
                </a:cubicBezTo>
                <a:cubicBezTo>
                  <a:pt x="443" y="151"/>
                  <a:pt x="418" y="167"/>
                  <a:pt x="418" y="192"/>
                </a:cubicBezTo>
                <a:cubicBezTo>
                  <a:pt x="418" y="209"/>
                  <a:pt x="443" y="234"/>
                  <a:pt x="460" y="234"/>
                </a:cubicBezTo>
                <a:cubicBezTo>
                  <a:pt x="485" y="234"/>
                  <a:pt x="501" y="209"/>
                  <a:pt x="501" y="192"/>
                </a:cubicBezTo>
                <a:close/>
                <a:moveTo>
                  <a:pt x="627" y="192"/>
                </a:moveTo>
                <a:cubicBezTo>
                  <a:pt x="627" y="167"/>
                  <a:pt x="610" y="151"/>
                  <a:pt x="585" y="151"/>
                </a:cubicBezTo>
                <a:cubicBezTo>
                  <a:pt x="560" y="151"/>
                  <a:pt x="543" y="167"/>
                  <a:pt x="543" y="192"/>
                </a:cubicBezTo>
                <a:cubicBezTo>
                  <a:pt x="543" y="209"/>
                  <a:pt x="560" y="234"/>
                  <a:pt x="585" y="234"/>
                </a:cubicBezTo>
                <a:cubicBezTo>
                  <a:pt x="610" y="234"/>
                  <a:pt x="627" y="209"/>
                  <a:pt x="627" y="192"/>
                </a:cubicBezTo>
                <a:close/>
                <a:moveTo>
                  <a:pt x="627" y="192"/>
                </a:moveTo>
                <a:lnTo>
                  <a:pt x="627" y="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2925">
              <a:defRPr/>
            </a:pP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2079120" y="1689020"/>
            <a:ext cx="2138723" cy="1232938"/>
            <a:chOff x="639760" y="3902374"/>
            <a:chExt cx="2156137" cy="1232938"/>
          </a:xfrm>
        </p:grpSpPr>
        <p:sp>
          <p:nvSpPr>
            <p:cNvPr id="18" name="TextBox 5"/>
            <p:cNvSpPr txBox="1"/>
            <p:nvPr/>
          </p:nvSpPr>
          <p:spPr bwMode="auto">
            <a:xfrm>
              <a:off x="639760" y="4304315"/>
              <a:ext cx="215613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r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TextBox 5"/>
            <p:cNvSpPr txBox="1"/>
            <p:nvPr/>
          </p:nvSpPr>
          <p:spPr bwMode="auto">
            <a:xfrm>
              <a:off x="12935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2079120" y="3841964"/>
            <a:ext cx="2138723" cy="1232938"/>
            <a:chOff x="639760" y="3902374"/>
            <a:chExt cx="2156137" cy="1232938"/>
          </a:xfrm>
        </p:grpSpPr>
        <p:sp>
          <p:nvSpPr>
            <p:cNvPr id="21" name="TextBox 5"/>
            <p:cNvSpPr txBox="1"/>
            <p:nvPr/>
          </p:nvSpPr>
          <p:spPr bwMode="auto">
            <a:xfrm>
              <a:off x="639760" y="4304315"/>
              <a:ext cx="2156137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r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TextBox 5"/>
            <p:cNvSpPr txBox="1"/>
            <p:nvPr/>
          </p:nvSpPr>
          <p:spPr bwMode="auto">
            <a:xfrm>
              <a:off x="12935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7982926" y="1689020"/>
            <a:ext cx="2138723" cy="1189464"/>
            <a:chOff x="639760" y="3902374"/>
            <a:chExt cx="2156137" cy="1189464"/>
          </a:xfrm>
        </p:grpSpPr>
        <p:sp>
          <p:nvSpPr>
            <p:cNvPr id="24" name="TextBox 5"/>
            <p:cNvSpPr txBox="1"/>
            <p:nvPr/>
          </p:nvSpPr>
          <p:spPr bwMode="auto">
            <a:xfrm>
              <a:off x="639760" y="4304315"/>
              <a:ext cx="2156137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l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" name="TextBox 5"/>
            <p:cNvSpPr txBox="1"/>
            <p:nvPr/>
          </p:nvSpPr>
          <p:spPr bwMode="auto">
            <a:xfrm>
              <a:off x="639760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7982926" y="3841964"/>
            <a:ext cx="2138723" cy="1189464"/>
            <a:chOff x="639760" y="3902374"/>
            <a:chExt cx="2156137" cy="1189464"/>
          </a:xfrm>
        </p:grpSpPr>
        <p:sp>
          <p:nvSpPr>
            <p:cNvPr id="27" name="TextBox 5"/>
            <p:cNvSpPr txBox="1"/>
            <p:nvPr/>
          </p:nvSpPr>
          <p:spPr bwMode="auto">
            <a:xfrm>
              <a:off x="639760" y="4304315"/>
              <a:ext cx="2156137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l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8" name="TextBox 5"/>
            <p:cNvSpPr txBox="1"/>
            <p:nvPr/>
          </p:nvSpPr>
          <p:spPr bwMode="auto">
            <a:xfrm>
              <a:off x="639760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9520518" y="1"/>
            <a:ext cx="2671481" cy="3052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958970"/>
            <a:ext cx="3729318" cy="18990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3991" y="330961"/>
            <a:ext cx="3467724" cy="617005"/>
            <a:chOff x="629144" y="384749"/>
            <a:chExt cx="3467724" cy="6170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30" t="62265" r="44144" b="16459"/>
            <a:stretch>
              <a:fillRect/>
            </a:stretch>
          </p:blipFill>
          <p:spPr>
            <a:xfrm>
              <a:off x="629144" y="384749"/>
              <a:ext cx="1145868" cy="6170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685365" y="462420"/>
              <a:ext cx="2411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请</a:t>
              </a:r>
              <a:r>
                <a:rPr kumimoji="1" lang="zh-CN" altLang="en-US" sz="2400" dirty="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输入您的标题</a:t>
              </a:r>
              <a:endParaRPr kumimoji="1" lang="zh-CN" altLang="en-US" sz="2400" dirty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2252088" y="1423483"/>
            <a:ext cx="1711684" cy="2101966"/>
            <a:chOff x="1415408" y="1552459"/>
            <a:chExt cx="1711684" cy="2101966"/>
          </a:xfrm>
          <a:solidFill>
            <a:srgbClr val="FD82A0"/>
          </a:solidFill>
        </p:grpSpPr>
        <p:sp>
          <p:nvSpPr>
            <p:cNvPr id="9" name="椭圆 8"/>
            <p:cNvSpPr/>
            <p:nvPr/>
          </p:nvSpPr>
          <p:spPr>
            <a:xfrm>
              <a:off x="1696063" y="1552459"/>
              <a:ext cx="1150375" cy="1150375"/>
            </a:xfrm>
            <a:prstGeom prst="ellipse">
              <a:avLst/>
            </a:prstGeom>
            <a:noFill/>
            <a:ln w="25400">
              <a:solidFill>
                <a:srgbClr val="FD82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5"/>
            <p:cNvSpPr txBox="1"/>
            <p:nvPr/>
          </p:nvSpPr>
          <p:spPr bwMode="auto">
            <a:xfrm>
              <a:off x="1415408" y="2823428"/>
              <a:ext cx="171168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AutoShape 59"/>
            <p:cNvSpPr/>
            <p:nvPr/>
          </p:nvSpPr>
          <p:spPr bwMode="auto">
            <a:xfrm>
              <a:off x="2038681" y="1895474"/>
              <a:ext cx="465138" cy="464344"/>
            </a:xfrm>
            <a:custGeom>
              <a:avLst/>
              <a:gdLst>
                <a:gd name="T0" fmla="*/ 232558 w 21543"/>
                <a:gd name="T1" fmla="*/ 232172 h 21600"/>
                <a:gd name="T2" fmla="*/ 232558 w 21543"/>
                <a:gd name="T3" fmla="*/ 232172 h 21600"/>
                <a:gd name="T4" fmla="*/ 232558 w 21543"/>
                <a:gd name="T5" fmla="*/ 232172 h 21600"/>
                <a:gd name="T6" fmla="*/ 232558 w 21543"/>
                <a:gd name="T7" fmla="*/ 23217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FD82A0"/>
            </a:solidFill>
            <a:ln w="9525">
              <a:noFill/>
              <a:round/>
            </a:ln>
          </p:spPr>
          <p:txBody>
            <a:bodyPr lIns="19050" tIns="19050" rIns="19050" bIns="19050" anchor="ctr"/>
            <a:lstStyle/>
            <a:p>
              <a:endParaRPr lang="zh-CN" altLang="en-US"/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030461" y="1423483"/>
            <a:ext cx="1711684" cy="2101966"/>
            <a:chOff x="1415408" y="1552459"/>
            <a:chExt cx="1711684" cy="2101966"/>
          </a:xfrm>
        </p:grpSpPr>
        <p:sp>
          <p:nvSpPr>
            <p:cNvPr id="13" name="椭圆 12"/>
            <p:cNvSpPr/>
            <p:nvPr/>
          </p:nvSpPr>
          <p:spPr>
            <a:xfrm>
              <a:off x="1696063" y="1552459"/>
              <a:ext cx="1150375" cy="1150375"/>
            </a:xfrm>
            <a:prstGeom prst="ellipse">
              <a:avLst/>
            </a:prstGeom>
            <a:noFill/>
            <a:ln w="25400">
              <a:solidFill>
                <a:srgbClr val="EF8A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TextBox 5"/>
            <p:cNvSpPr txBox="1"/>
            <p:nvPr/>
          </p:nvSpPr>
          <p:spPr bwMode="auto">
            <a:xfrm>
              <a:off x="1415408" y="2823428"/>
              <a:ext cx="171168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7808834" y="1423483"/>
            <a:ext cx="1711684" cy="2101966"/>
            <a:chOff x="1415408" y="1552459"/>
            <a:chExt cx="1711684" cy="2101966"/>
          </a:xfrm>
          <a:solidFill>
            <a:srgbClr val="FD82A0"/>
          </a:solidFill>
        </p:grpSpPr>
        <p:sp>
          <p:nvSpPr>
            <p:cNvPr id="16" name="椭圆 15"/>
            <p:cNvSpPr/>
            <p:nvPr/>
          </p:nvSpPr>
          <p:spPr>
            <a:xfrm>
              <a:off x="1696063" y="1552459"/>
              <a:ext cx="1150375" cy="1150375"/>
            </a:xfrm>
            <a:prstGeom prst="ellipse">
              <a:avLst/>
            </a:prstGeom>
            <a:noFill/>
            <a:ln w="25400">
              <a:solidFill>
                <a:srgbClr val="FD82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TextBox 5"/>
            <p:cNvSpPr txBox="1"/>
            <p:nvPr/>
          </p:nvSpPr>
          <p:spPr bwMode="auto">
            <a:xfrm>
              <a:off x="1415408" y="2823428"/>
              <a:ext cx="171168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2252088" y="3842219"/>
            <a:ext cx="1711684" cy="2101966"/>
            <a:chOff x="1415408" y="1552459"/>
            <a:chExt cx="1711684" cy="2101966"/>
          </a:xfrm>
        </p:grpSpPr>
        <p:sp>
          <p:nvSpPr>
            <p:cNvPr id="19" name="椭圆 18"/>
            <p:cNvSpPr/>
            <p:nvPr/>
          </p:nvSpPr>
          <p:spPr>
            <a:xfrm>
              <a:off x="1696063" y="1552459"/>
              <a:ext cx="1150375" cy="1150375"/>
            </a:xfrm>
            <a:prstGeom prst="ellipse">
              <a:avLst/>
            </a:prstGeom>
            <a:noFill/>
            <a:ln w="25400">
              <a:solidFill>
                <a:srgbClr val="EF8A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TextBox 5"/>
            <p:cNvSpPr txBox="1"/>
            <p:nvPr/>
          </p:nvSpPr>
          <p:spPr bwMode="auto">
            <a:xfrm>
              <a:off x="1415408" y="2823428"/>
              <a:ext cx="171168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5030461" y="3842219"/>
            <a:ext cx="1711684" cy="2101966"/>
            <a:chOff x="1415408" y="1552459"/>
            <a:chExt cx="1711684" cy="2101966"/>
          </a:xfrm>
        </p:grpSpPr>
        <p:sp>
          <p:nvSpPr>
            <p:cNvPr id="22" name="椭圆 21"/>
            <p:cNvSpPr/>
            <p:nvPr/>
          </p:nvSpPr>
          <p:spPr>
            <a:xfrm>
              <a:off x="1696063" y="1552459"/>
              <a:ext cx="1150375" cy="1150375"/>
            </a:xfrm>
            <a:prstGeom prst="ellipse">
              <a:avLst/>
            </a:prstGeom>
            <a:noFill/>
            <a:ln w="25400">
              <a:solidFill>
                <a:srgbClr val="FD82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TextBox 5"/>
            <p:cNvSpPr txBox="1"/>
            <p:nvPr/>
          </p:nvSpPr>
          <p:spPr bwMode="auto">
            <a:xfrm>
              <a:off x="1415408" y="2823428"/>
              <a:ext cx="171168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7808834" y="3842219"/>
            <a:ext cx="1711684" cy="2101966"/>
            <a:chOff x="1415408" y="1552459"/>
            <a:chExt cx="1711684" cy="2101966"/>
          </a:xfrm>
          <a:solidFill>
            <a:srgbClr val="FD82A0"/>
          </a:solidFill>
        </p:grpSpPr>
        <p:sp>
          <p:nvSpPr>
            <p:cNvPr id="25" name="椭圆 24"/>
            <p:cNvSpPr/>
            <p:nvPr/>
          </p:nvSpPr>
          <p:spPr>
            <a:xfrm>
              <a:off x="1696063" y="1552459"/>
              <a:ext cx="1150375" cy="1150375"/>
            </a:xfrm>
            <a:prstGeom prst="ellipse">
              <a:avLst/>
            </a:prstGeom>
            <a:noFill/>
            <a:ln w="25400">
              <a:solidFill>
                <a:srgbClr val="FD82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TextBox 5"/>
            <p:cNvSpPr txBox="1"/>
            <p:nvPr/>
          </p:nvSpPr>
          <p:spPr bwMode="auto">
            <a:xfrm>
              <a:off x="1415408" y="2823428"/>
              <a:ext cx="1711684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7" name="AutoShape 113"/>
          <p:cNvSpPr/>
          <p:nvPr/>
        </p:nvSpPr>
        <p:spPr bwMode="auto">
          <a:xfrm>
            <a:off x="5695380" y="1766498"/>
            <a:ext cx="362229" cy="5280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rgbClr val="FD82A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>
              <a:latin typeface="+mn-lt"/>
              <a:sym typeface="Gill Sans" charset="0"/>
            </a:endParaRPr>
          </a:p>
        </p:txBody>
      </p:sp>
      <p:sp>
        <p:nvSpPr>
          <p:cNvPr id="28" name="AutoShape 117"/>
          <p:cNvSpPr/>
          <p:nvPr/>
        </p:nvSpPr>
        <p:spPr bwMode="auto">
          <a:xfrm>
            <a:off x="8432901" y="1881592"/>
            <a:ext cx="463549" cy="349250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FD82A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9" name="AutoShape 111"/>
          <p:cNvSpPr/>
          <p:nvPr/>
        </p:nvSpPr>
        <p:spPr bwMode="auto">
          <a:xfrm>
            <a:off x="2896490" y="4219296"/>
            <a:ext cx="422880" cy="3962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6562"/>
                </a:moveTo>
                <a:cubicBezTo>
                  <a:pt x="20249" y="16959"/>
                  <a:pt x="19946" y="17282"/>
                  <a:pt x="19575" y="17282"/>
                </a:cubicBezTo>
                <a:lnTo>
                  <a:pt x="13499" y="17282"/>
                </a:lnTo>
                <a:lnTo>
                  <a:pt x="8099" y="17282"/>
                </a:lnTo>
                <a:lnTo>
                  <a:pt x="2024" y="17282"/>
                </a:lnTo>
                <a:cubicBezTo>
                  <a:pt x="1651" y="17282"/>
                  <a:pt x="1349" y="16959"/>
                  <a:pt x="1349" y="16562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9575" y="1440"/>
                </a:lnTo>
                <a:cubicBezTo>
                  <a:pt x="19946" y="1440"/>
                  <a:pt x="20249" y="1762"/>
                  <a:pt x="20249" y="2160"/>
                </a:cubicBezTo>
                <a:cubicBezTo>
                  <a:pt x="20249" y="2160"/>
                  <a:pt x="20249" y="16562"/>
                  <a:pt x="20249" y="16562"/>
                </a:cubicBezTo>
                <a:close/>
                <a:moveTo>
                  <a:pt x="19575" y="0"/>
                </a:moveTo>
                <a:lnTo>
                  <a:pt x="2024" y="0"/>
                </a:lnTo>
                <a:cubicBezTo>
                  <a:pt x="905" y="0"/>
                  <a:pt x="0" y="966"/>
                  <a:pt x="0" y="2160"/>
                </a:cubicBezTo>
                <a:lnTo>
                  <a:pt x="0" y="16562"/>
                </a:lnTo>
                <a:cubicBezTo>
                  <a:pt x="0" y="17753"/>
                  <a:pt x="903" y="18718"/>
                  <a:pt x="2018" y="18721"/>
                </a:cubicBezTo>
                <a:lnTo>
                  <a:pt x="8774" y="18721"/>
                </a:lnTo>
                <a:lnTo>
                  <a:pt x="8774" y="19597"/>
                </a:lnTo>
                <a:lnTo>
                  <a:pt x="4561" y="20181"/>
                </a:lnTo>
                <a:cubicBezTo>
                  <a:pt x="4260" y="20262"/>
                  <a:pt x="4049" y="20549"/>
                  <a:pt x="4049" y="20879"/>
                </a:cubicBezTo>
                <a:cubicBezTo>
                  <a:pt x="4049" y="21277"/>
                  <a:pt x="4351" y="21599"/>
                  <a:pt x="4724" y="21599"/>
                </a:cubicBezTo>
                <a:lnTo>
                  <a:pt x="16874" y="21599"/>
                </a:lnTo>
                <a:cubicBezTo>
                  <a:pt x="17248" y="21599"/>
                  <a:pt x="17549" y="21277"/>
                  <a:pt x="17549" y="20879"/>
                </a:cubicBezTo>
                <a:cubicBezTo>
                  <a:pt x="17549" y="20549"/>
                  <a:pt x="17339" y="20262"/>
                  <a:pt x="17038" y="20181"/>
                </a:cubicBezTo>
                <a:lnTo>
                  <a:pt x="12824" y="19597"/>
                </a:lnTo>
                <a:lnTo>
                  <a:pt x="12824" y="18721"/>
                </a:lnTo>
                <a:lnTo>
                  <a:pt x="19581" y="18721"/>
                </a:lnTo>
                <a:cubicBezTo>
                  <a:pt x="20696" y="18718"/>
                  <a:pt x="21600" y="17753"/>
                  <a:pt x="21600" y="16562"/>
                </a:cubicBezTo>
                <a:lnTo>
                  <a:pt x="21600" y="2160"/>
                </a:lnTo>
                <a:cubicBezTo>
                  <a:pt x="21600" y="966"/>
                  <a:pt x="20692" y="0"/>
                  <a:pt x="19575" y="0"/>
                </a:cubicBezTo>
              </a:path>
            </a:pathLst>
          </a:custGeom>
          <a:solidFill>
            <a:srgbClr val="FD82A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0" name="AutoShape 81"/>
          <p:cNvSpPr/>
          <p:nvPr/>
        </p:nvSpPr>
        <p:spPr bwMode="auto">
          <a:xfrm>
            <a:off x="5695380" y="4219296"/>
            <a:ext cx="452217" cy="4523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FD82A0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31" name="Group 21"/>
          <p:cNvGrpSpPr/>
          <p:nvPr/>
        </p:nvGrpSpPr>
        <p:grpSpPr bwMode="auto">
          <a:xfrm>
            <a:off x="8432901" y="4206468"/>
            <a:ext cx="465138" cy="465138"/>
            <a:chOff x="3510757" y="2582069"/>
            <a:chExt cx="464344" cy="464344"/>
          </a:xfrm>
          <a:solidFill>
            <a:srgbClr val="FD82A0"/>
          </a:solidFill>
        </p:grpSpPr>
        <p:sp>
          <p:nvSpPr>
            <p:cNvPr id="32" name="AutoShape 126"/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3" name="AutoShape 127"/>
            <p:cNvSpPr/>
            <p:nvPr/>
          </p:nvSpPr>
          <p:spPr bwMode="auto">
            <a:xfrm>
              <a:off x="3699348" y="2654969"/>
              <a:ext cx="109350" cy="1077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eaLnBrk="1">
                <a:defRPr/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9520518" y="1"/>
            <a:ext cx="2671481" cy="3052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958970"/>
            <a:ext cx="3729318" cy="18990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3991" y="330961"/>
            <a:ext cx="3467724" cy="617005"/>
            <a:chOff x="629144" y="384749"/>
            <a:chExt cx="3467724" cy="6170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30" t="62265" r="44144" b="16459"/>
            <a:stretch>
              <a:fillRect/>
            </a:stretch>
          </p:blipFill>
          <p:spPr>
            <a:xfrm>
              <a:off x="629144" y="384749"/>
              <a:ext cx="1145868" cy="6170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685365" y="462420"/>
              <a:ext cx="2411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请</a:t>
              </a:r>
              <a:r>
                <a:rPr kumimoji="1" lang="zh-CN" altLang="en-US" sz="2400" dirty="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输入您的标题</a:t>
              </a:r>
              <a:endParaRPr kumimoji="1" lang="zh-CN" altLang="en-US" sz="2400" dirty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2" name="泪滴形 4"/>
          <p:cNvSpPr/>
          <p:nvPr/>
        </p:nvSpPr>
        <p:spPr>
          <a:xfrm rot="8171161">
            <a:off x="5383263" y="1672009"/>
            <a:ext cx="1425470" cy="1425470"/>
          </a:xfrm>
          <a:prstGeom prst="teardrop">
            <a:avLst/>
          </a:prstGeom>
          <a:solidFill>
            <a:srgbClr val="FD82A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42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泪滴形 5"/>
          <p:cNvSpPr/>
          <p:nvPr/>
        </p:nvSpPr>
        <p:spPr>
          <a:xfrm rot="18797067">
            <a:off x="5394650" y="3852030"/>
            <a:ext cx="1425470" cy="1425470"/>
          </a:xfrm>
          <a:prstGeom prst="teardrop">
            <a:avLst/>
          </a:prstGeom>
          <a:solidFill>
            <a:srgbClr val="FD82A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2" tIns="34281" rIns="68562" bIns="34281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425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4" name="泪滴形 6"/>
          <p:cNvSpPr/>
          <p:nvPr/>
        </p:nvSpPr>
        <p:spPr>
          <a:xfrm rot="13600481">
            <a:off x="6601514" y="2808629"/>
            <a:ext cx="1425470" cy="1425470"/>
          </a:xfrm>
          <a:prstGeom prst="teardrop">
            <a:avLst/>
          </a:prstGeom>
          <a:solidFill>
            <a:srgbClr val="FD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5" name="泪滴形 7"/>
          <p:cNvSpPr/>
          <p:nvPr/>
        </p:nvSpPr>
        <p:spPr>
          <a:xfrm rot="2733113">
            <a:off x="4184197" y="2785766"/>
            <a:ext cx="1425470" cy="1425470"/>
          </a:xfrm>
          <a:prstGeom prst="teardrop">
            <a:avLst/>
          </a:prstGeom>
          <a:solidFill>
            <a:srgbClr val="FD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6" name="AutoShape 59"/>
          <p:cNvSpPr/>
          <p:nvPr/>
        </p:nvSpPr>
        <p:spPr bwMode="auto">
          <a:xfrm>
            <a:off x="5834823" y="2228356"/>
            <a:ext cx="465138" cy="464344"/>
          </a:xfrm>
          <a:custGeom>
            <a:avLst/>
            <a:gdLst>
              <a:gd name="T0" fmla="*/ 232558 w 21543"/>
              <a:gd name="T1" fmla="*/ 232172 h 21600"/>
              <a:gd name="T2" fmla="*/ 232558 w 21543"/>
              <a:gd name="T3" fmla="*/ 232172 h 21600"/>
              <a:gd name="T4" fmla="*/ 232558 w 21543"/>
              <a:gd name="T5" fmla="*/ 232172 h 21600"/>
              <a:gd name="T6" fmla="*/ 232558 w 21543"/>
              <a:gd name="T7" fmla="*/ 23217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27" name="AutoShape 113"/>
          <p:cNvSpPr/>
          <p:nvPr/>
        </p:nvSpPr>
        <p:spPr bwMode="auto">
          <a:xfrm>
            <a:off x="4737648" y="3234488"/>
            <a:ext cx="362229" cy="5280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>
              <a:latin typeface="+mn-lt"/>
              <a:sym typeface="Gill Sans" charset="0"/>
            </a:endParaRPr>
          </a:p>
        </p:txBody>
      </p:sp>
      <p:sp>
        <p:nvSpPr>
          <p:cNvPr id="28" name="AutoShape 117"/>
          <p:cNvSpPr/>
          <p:nvPr/>
        </p:nvSpPr>
        <p:spPr bwMode="auto">
          <a:xfrm>
            <a:off x="7053629" y="3413263"/>
            <a:ext cx="463549" cy="349250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9" name="AutoShape 48"/>
          <p:cNvSpPr/>
          <p:nvPr/>
        </p:nvSpPr>
        <p:spPr bwMode="auto">
          <a:xfrm>
            <a:off x="5904435" y="4406042"/>
            <a:ext cx="369478" cy="4222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425"/>
                </a:moveTo>
                <a:cubicBezTo>
                  <a:pt x="5687" y="7425"/>
                  <a:pt x="1542" y="6064"/>
                  <a:pt x="1542" y="4387"/>
                </a:cubicBezTo>
                <a:cubicBezTo>
                  <a:pt x="1542" y="2709"/>
                  <a:pt x="5687" y="1350"/>
                  <a:pt x="10800" y="1350"/>
                </a:cubicBezTo>
                <a:cubicBezTo>
                  <a:pt x="15912" y="1350"/>
                  <a:pt x="20057" y="2709"/>
                  <a:pt x="20057" y="4387"/>
                </a:cubicBezTo>
                <a:cubicBezTo>
                  <a:pt x="20057" y="6064"/>
                  <a:pt x="15912" y="7425"/>
                  <a:pt x="10800" y="7425"/>
                </a:cubicBezTo>
                <a:moveTo>
                  <a:pt x="20057" y="9112"/>
                </a:moveTo>
                <a:lnTo>
                  <a:pt x="20054" y="9112"/>
                </a:lnTo>
                <a:cubicBezTo>
                  <a:pt x="20054" y="9119"/>
                  <a:pt x="20057" y="9127"/>
                  <a:pt x="20057" y="9133"/>
                </a:cubicBezTo>
                <a:cubicBezTo>
                  <a:pt x="20057" y="10800"/>
                  <a:pt x="15912" y="12150"/>
                  <a:pt x="10800" y="12150"/>
                </a:cubicBezTo>
                <a:cubicBezTo>
                  <a:pt x="5687" y="12150"/>
                  <a:pt x="1542" y="10800"/>
                  <a:pt x="1542" y="9133"/>
                </a:cubicBezTo>
                <a:cubicBezTo>
                  <a:pt x="1542" y="9127"/>
                  <a:pt x="1545" y="9119"/>
                  <a:pt x="1545" y="9112"/>
                </a:cubicBezTo>
                <a:lnTo>
                  <a:pt x="1542" y="9112"/>
                </a:lnTo>
                <a:lnTo>
                  <a:pt x="1542" y="6793"/>
                </a:lnTo>
                <a:cubicBezTo>
                  <a:pt x="3564" y="8140"/>
                  <a:pt x="7271" y="8774"/>
                  <a:pt x="10800" y="8774"/>
                </a:cubicBezTo>
                <a:cubicBezTo>
                  <a:pt x="14328" y="8774"/>
                  <a:pt x="18035" y="8140"/>
                  <a:pt x="20057" y="6793"/>
                </a:cubicBezTo>
                <a:cubicBezTo>
                  <a:pt x="20057" y="6793"/>
                  <a:pt x="20057" y="9112"/>
                  <a:pt x="20057" y="9112"/>
                </a:cubicBezTo>
                <a:close/>
                <a:moveTo>
                  <a:pt x="20057" y="13162"/>
                </a:moveTo>
                <a:lnTo>
                  <a:pt x="20054" y="13162"/>
                </a:lnTo>
                <a:cubicBezTo>
                  <a:pt x="20054" y="13169"/>
                  <a:pt x="20057" y="13177"/>
                  <a:pt x="20057" y="13183"/>
                </a:cubicBezTo>
                <a:cubicBezTo>
                  <a:pt x="20057" y="14850"/>
                  <a:pt x="15912" y="16200"/>
                  <a:pt x="10800" y="16200"/>
                </a:cubicBezTo>
                <a:cubicBezTo>
                  <a:pt x="5687" y="16200"/>
                  <a:pt x="1542" y="14850"/>
                  <a:pt x="1542" y="13183"/>
                </a:cubicBezTo>
                <a:cubicBezTo>
                  <a:pt x="1542" y="13177"/>
                  <a:pt x="1545" y="13169"/>
                  <a:pt x="1545" y="13162"/>
                </a:cubicBezTo>
                <a:lnTo>
                  <a:pt x="1542" y="13162"/>
                </a:lnTo>
                <a:lnTo>
                  <a:pt x="1542" y="10640"/>
                </a:lnTo>
                <a:cubicBezTo>
                  <a:pt x="3136" y="12077"/>
                  <a:pt x="6982" y="12825"/>
                  <a:pt x="10800" y="12825"/>
                </a:cubicBezTo>
                <a:cubicBezTo>
                  <a:pt x="14617" y="12825"/>
                  <a:pt x="18463" y="12077"/>
                  <a:pt x="20057" y="10640"/>
                </a:cubicBezTo>
                <a:cubicBezTo>
                  <a:pt x="20057" y="10640"/>
                  <a:pt x="20057" y="13162"/>
                  <a:pt x="20057" y="13162"/>
                </a:cubicBezTo>
                <a:close/>
                <a:moveTo>
                  <a:pt x="20057" y="17212"/>
                </a:moveTo>
                <a:cubicBezTo>
                  <a:pt x="20057" y="18889"/>
                  <a:pt x="15912" y="20249"/>
                  <a:pt x="10800" y="20249"/>
                </a:cubicBezTo>
                <a:cubicBezTo>
                  <a:pt x="5687" y="20249"/>
                  <a:pt x="1542" y="18889"/>
                  <a:pt x="1542" y="17212"/>
                </a:cubicBezTo>
                <a:lnTo>
                  <a:pt x="1542" y="14690"/>
                </a:lnTo>
                <a:cubicBezTo>
                  <a:pt x="3136" y="16127"/>
                  <a:pt x="6982" y="16875"/>
                  <a:pt x="10800" y="16875"/>
                </a:cubicBezTo>
                <a:cubicBezTo>
                  <a:pt x="14617" y="16875"/>
                  <a:pt x="18463" y="16127"/>
                  <a:pt x="20057" y="14690"/>
                </a:cubicBezTo>
                <a:cubicBezTo>
                  <a:pt x="20057" y="14690"/>
                  <a:pt x="20057" y="17212"/>
                  <a:pt x="20057" y="17212"/>
                </a:cubicBezTo>
                <a:close/>
                <a:moveTo>
                  <a:pt x="10800" y="0"/>
                </a:moveTo>
                <a:cubicBezTo>
                  <a:pt x="5598" y="0"/>
                  <a:pt x="0" y="1372"/>
                  <a:pt x="0" y="4387"/>
                </a:cubicBezTo>
                <a:lnTo>
                  <a:pt x="0" y="17212"/>
                </a:lnTo>
                <a:cubicBezTo>
                  <a:pt x="0" y="20226"/>
                  <a:pt x="5598" y="21599"/>
                  <a:pt x="10800" y="21599"/>
                </a:cubicBezTo>
                <a:cubicBezTo>
                  <a:pt x="16001" y="21599"/>
                  <a:pt x="21599" y="20226"/>
                  <a:pt x="21599" y="17212"/>
                </a:cubicBezTo>
                <a:lnTo>
                  <a:pt x="21599" y="4387"/>
                </a:lnTo>
                <a:cubicBezTo>
                  <a:pt x="21599" y="1372"/>
                  <a:pt x="1600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eaLnBrk="1">
              <a:defRPr/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8354585" y="2743007"/>
            <a:ext cx="2254067" cy="1340512"/>
            <a:chOff x="1070275" y="3902374"/>
            <a:chExt cx="2272420" cy="1340512"/>
          </a:xfrm>
        </p:grpSpPr>
        <p:sp>
          <p:nvSpPr>
            <p:cNvPr id="31" name="TextBox 5"/>
            <p:cNvSpPr txBox="1"/>
            <p:nvPr/>
          </p:nvSpPr>
          <p:spPr bwMode="auto">
            <a:xfrm>
              <a:off x="1070275" y="4411889"/>
              <a:ext cx="227242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l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2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2121056" y="4120127"/>
            <a:ext cx="2254067" cy="1297038"/>
            <a:chOff x="1070275" y="3902374"/>
            <a:chExt cx="2272420" cy="1297038"/>
          </a:xfrm>
        </p:grpSpPr>
        <p:sp>
          <p:nvSpPr>
            <p:cNvPr id="34" name="TextBox 5"/>
            <p:cNvSpPr txBox="1"/>
            <p:nvPr/>
          </p:nvSpPr>
          <p:spPr bwMode="auto">
            <a:xfrm>
              <a:off x="1070275" y="4411889"/>
              <a:ext cx="2272420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r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TextBox 5"/>
            <p:cNvSpPr txBox="1"/>
            <p:nvPr/>
          </p:nvSpPr>
          <p:spPr bwMode="auto">
            <a:xfrm>
              <a:off x="1840374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954000" y="4655520"/>
            <a:ext cx="2254067" cy="1340512"/>
            <a:chOff x="1070275" y="3902374"/>
            <a:chExt cx="2272420" cy="1340512"/>
          </a:xfrm>
        </p:grpSpPr>
        <p:sp>
          <p:nvSpPr>
            <p:cNvPr id="37" name="TextBox 5"/>
            <p:cNvSpPr txBox="1"/>
            <p:nvPr/>
          </p:nvSpPr>
          <p:spPr bwMode="auto">
            <a:xfrm>
              <a:off x="1070275" y="4411889"/>
              <a:ext cx="227242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l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2030406" y="1445969"/>
            <a:ext cx="2254067" cy="1297038"/>
            <a:chOff x="1070275" y="3902374"/>
            <a:chExt cx="2272420" cy="1297038"/>
          </a:xfrm>
        </p:grpSpPr>
        <p:sp>
          <p:nvSpPr>
            <p:cNvPr id="40" name="TextBox 5"/>
            <p:cNvSpPr txBox="1"/>
            <p:nvPr/>
          </p:nvSpPr>
          <p:spPr bwMode="auto">
            <a:xfrm>
              <a:off x="1070275" y="4411889"/>
              <a:ext cx="2272420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r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1" name="TextBox 5"/>
            <p:cNvSpPr txBox="1"/>
            <p:nvPr/>
          </p:nvSpPr>
          <p:spPr bwMode="auto">
            <a:xfrm>
              <a:off x="1840374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7179924" y="0"/>
            <a:ext cx="5012075" cy="5727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199021"/>
            <a:ext cx="5221706" cy="26589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" t="-1" r="44144" b="55088"/>
          <a:stretch>
            <a:fillRect/>
          </a:stretch>
        </p:blipFill>
        <p:spPr>
          <a:xfrm>
            <a:off x="721896" y="348916"/>
            <a:ext cx="6015788" cy="308008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88674" y="2656650"/>
            <a:ext cx="3707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谢谢欣赏</a:t>
            </a:r>
            <a:endParaRPr kumimoji="1" lang="zh-CN" altLang="en-US" sz="6000" dirty="0">
              <a:solidFill>
                <a:srgbClr val="FD82A0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8104094" y="0"/>
            <a:ext cx="4087905" cy="4671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812891"/>
            <a:ext cx="4016188" cy="20451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" t="-1" r="44144" b="55088"/>
          <a:stretch>
            <a:fillRect/>
          </a:stretch>
        </p:blipFill>
        <p:spPr>
          <a:xfrm>
            <a:off x="219400" y="384775"/>
            <a:ext cx="5002306" cy="256118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51369" y="1422104"/>
            <a:ext cx="1746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200" dirty="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目</a:t>
            </a:r>
            <a:r>
              <a:rPr kumimoji="1" lang="en-US" altLang="zh-CN" sz="3200" dirty="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 </a:t>
            </a:r>
            <a:r>
              <a:rPr kumimoji="1" lang="zh-CN" altLang="en-US" sz="3200" dirty="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录</a:t>
            </a:r>
            <a:endParaRPr kumimoji="1" lang="zh-CN" altLang="en-US" sz="3200" dirty="0">
              <a:solidFill>
                <a:srgbClr val="FD82A0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72463" y="2945956"/>
            <a:ext cx="325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r>
              <a:rPr kumimoji="1" lang="zh-CN" altLang="en-US" sz="2400" dirty="0" smtClean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此处输入目录标题</a:t>
            </a:r>
            <a:endParaRPr kumimoji="1" lang="zh-CN" altLang="en-US" sz="2400" dirty="0">
              <a:solidFill>
                <a:srgbClr val="FD82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7930" y="2945955"/>
            <a:ext cx="325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r>
              <a:rPr kumimoji="1" lang="zh-CN" altLang="en-US" sz="2400" dirty="0" smtClean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此处输入目录标题</a:t>
            </a:r>
            <a:endParaRPr kumimoji="1" lang="zh-CN" altLang="en-US" sz="2400" dirty="0">
              <a:solidFill>
                <a:srgbClr val="FD82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72463" y="4235104"/>
            <a:ext cx="325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r>
              <a:rPr kumimoji="1" lang="zh-CN" altLang="en-US" sz="2400" dirty="0" smtClean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此处输入目录标题</a:t>
            </a:r>
            <a:endParaRPr kumimoji="1" lang="zh-CN" altLang="en-US" sz="2400" dirty="0">
              <a:solidFill>
                <a:srgbClr val="FD82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17930" y="4235103"/>
            <a:ext cx="325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dirty="0" smtClean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r>
              <a:rPr kumimoji="1" lang="zh-CN" altLang="en-US" sz="2400" dirty="0" smtClean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此处输入目录标题</a:t>
            </a:r>
            <a:endParaRPr kumimoji="1" lang="zh-CN" altLang="en-US" sz="2400" dirty="0">
              <a:solidFill>
                <a:srgbClr val="FD82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7179924" y="0"/>
            <a:ext cx="5012075" cy="5727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199021"/>
            <a:ext cx="5221706" cy="26589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" t="-1" r="44144" b="55088"/>
          <a:stretch>
            <a:fillRect/>
          </a:stretch>
        </p:blipFill>
        <p:spPr>
          <a:xfrm>
            <a:off x="721896" y="348916"/>
            <a:ext cx="6015788" cy="308008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59226" y="2863516"/>
            <a:ext cx="7023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01</a:t>
            </a:r>
            <a:r>
              <a:rPr kumimoji="1" lang="zh-CN" altLang="en-US" sz="4800" dirty="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请输入您的标题</a:t>
            </a:r>
            <a:endParaRPr kumimoji="1" lang="zh-CN" altLang="en-US" sz="4800" dirty="0">
              <a:solidFill>
                <a:srgbClr val="FD82A0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9520518" y="1"/>
            <a:ext cx="2671481" cy="3052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958970"/>
            <a:ext cx="3729318" cy="18990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3991" y="330961"/>
            <a:ext cx="3467724" cy="617005"/>
            <a:chOff x="629144" y="384749"/>
            <a:chExt cx="3467724" cy="6170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30" t="62265" r="44144" b="16459"/>
            <a:stretch>
              <a:fillRect/>
            </a:stretch>
          </p:blipFill>
          <p:spPr>
            <a:xfrm>
              <a:off x="629144" y="384749"/>
              <a:ext cx="1145868" cy="6170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685365" y="462420"/>
              <a:ext cx="2411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请</a:t>
              </a:r>
              <a:r>
                <a:rPr kumimoji="1" lang="zh-CN" altLang="en-US" sz="2400" dirty="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输入您的标题</a:t>
              </a:r>
              <a:endParaRPr kumimoji="1" lang="zh-CN" altLang="en-US" sz="2400" dirty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Group 4"/>
          <p:cNvGrpSpPr/>
          <p:nvPr/>
        </p:nvGrpSpPr>
        <p:grpSpPr bwMode="auto">
          <a:xfrm>
            <a:off x="4082631" y="1724115"/>
            <a:ext cx="4026737" cy="4025440"/>
            <a:chOff x="3386666" y="719666"/>
            <a:chExt cx="5418667" cy="5418667"/>
          </a:xfrm>
        </p:grpSpPr>
        <p:sp>
          <p:nvSpPr>
            <p:cNvPr id="9" name="Diamond 5"/>
            <p:cNvSpPr/>
            <p:nvPr/>
          </p:nvSpPr>
          <p:spPr>
            <a:xfrm>
              <a:off x="3386666" y="719666"/>
              <a:ext cx="5418667" cy="5418667"/>
            </a:xfrm>
            <a:prstGeom prst="diamond">
              <a:avLst/>
            </a:prstGeom>
            <a:solidFill>
              <a:srgbClr val="FD82A0">
                <a:alpha val="33000"/>
              </a:srgb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Freeform 6"/>
            <p:cNvSpPr/>
            <p:nvPr/>
          </p:nvSpPr>
          <p:spPr>
            <a:xfrm>
              <a:off x="3901649" y="1234815"/>
              <a:ext cx="2112303" cy="2112983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rgbClr val="FD82A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01282" tIns="301282" rIns="301282" bIns="301282" spcCol="1270" anchor="ctr"/>
            <a:lstStyle/>
            <a:p>
              <a:pPr algn="ctr" defTabSz="2311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8800" dirty="0" smtClean="0">
                  <a:latin typeface="+mj-lt"/>
                </a:rPr>
                <a:t>1</a:t>
              </a:r>
              <a:endParaRPr lang="en-GB" sz="8800" dirty="0">
                <a:latin typeface="+mj-lt"/>
              </a:endParaRPr>
            </a:p>
          </p:txBody>
        </p:sp>
        <p:sp>
          <p:nvSpPr>
            <p:cNvPr id="11" name="Freeform 7"/>
            <p:cNvSpPr/>
            <p:nvPr/>
          </p:nvSpPr>
          <p:spPr>
            <a:xfrm>
              <a:off x="6178048" y="1234815"/>
              <a:ext cx="2112303" cy="2112983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rgbClr val="FD82A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01282" tIns="301282" rIns="301282" bIns="301282" spcCol="1270" anchor="ctr"/>
            <a:lstStyle/>
            <a:p>
              <a:pPr algn="ctr" defTabSz="2311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8800" dirty="0" smtClean="0">
                  <a:latin typeface="+mj-lt"/>
                </a:rPr>
                <a:t>2</a:t>
              </a:r>
              <a:endParaRPr lang="en-GB" sz="8800" dirty="0">
                <a:latin typeface="+mj-lt"/>
              </a:endParaRPr>
            </a:p>
          </p:txBody>
        </p:sp>
        <p:sp>
          <p:nvSpPr>
            <p:cNvPr id="12" name="Freeform 8"/>
            <p:cNvSpPr/>
            <p:nvPr/>
          </p:nvSpPr>
          <p:spPr>
            <a:xfrm>
              <a:off x="3901649" y="3510201"/>
              <a:ext cx="2112303" cy="2112983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rgbClr val="FD82A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01282" tIns="301282" rIns="301282" bIns="301282" spcCol="1270" anchor="ctr"/>
            <a:lstStyle/>
            <a:p>
              <a:pPr algn="ctr" defTabSz="2311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8800" dirty="0" smtClean="0">
                  <a:latin typeface="+mj-lt"/>
                </a:rPr>
                <a:t>3</a:t>
              </a:r>
              <a:endParaRPr lang="en-GB" sz="8800" dirty="0">
                <a:latin typeface="+mj-lt"/>
              </a:endParaRPr>
            </a:p>
          </p:txBody>
        </p:sp>
        <p:sp>
          <p:nvSpPr>
            <p:cNvPr id="13" name="Freeform 9"/>
            <p:cNvSpPr/>
            <p:nvPr/>
          </p:nvSpPr>
          <p:spPr>
            <a:xfrm>
              <a:off x="6178048" y="3510201"/>
              <a:ext cx="2112303" cy="2112983"/>
            </a:xfrm>
            <a:custGeom>
              <a:avLst/>
              <a:gdLst>
                <a:gd name="connsiteX0" fmla="*/ 0 w 2113280"/>
                <a:gd name="connsiteY0" fmla="*/ 352220 h 2113280"/>
                <a:gd name="connsiteX1" fmla="*/ 352220 w 2113280"/>
                <a:gd name="connsiteY1" fmla="*/ 0 h 2113280"/>
                <a:gd name="connsiteX2" fmla="*/ 1761060 w 2113280"/>
                <a:gd name="connsiteY2" fmla="*/ 0 h 2113280"/>
                <a:gd name="connsiteX3" fmla="*/ 2113280 w 2113280"/>
                <a:gd name="connsiteY3" fmla="*/ 352220 h 2113280"/>
                <a:gd name="connsiteX4" fmla="*/ 2113280 w 2113280"/>
                <a:gd name="connsiteY4" fmla="*/ 1761060 h 2113280"/>
                <a:gd name="connsiteX5" fmla="*/ 1761060 w 2113280"/>
                <a:gd name="connsiteY5" fmla="*/ 2113280 h 2113280"/>
                <a:gd name="connsiteX6" fmla="*/ 352220 w 2113280"/>
                <a:gd name="connsiteY6" fmla="*/ 2113280 h 2113280"/>
                <a:gd name="connsiteX7" fmla="*/ 0 w 2113280"/>
                <a:gd name="connsiteY7" fmla="*/ 1761060 h 2113280"/>
                <a:gd name="connsiteX8" fmla="*/ 0 w 2113280"/>
                <a:gd name="connsiteY8" fmla="*/ 352220 h 21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3280" h="2113280">
                  <a:moveTo>
                    <a:pt x="0" y="352220"/>
                  </a:moveTo>
                  <a:cubicBezTo>
                    <a:pt x="0" y="157694"/>
                    <a:pt x="157694" y="0"/>
                    <a:pt x="352220" y="0"/>
                  </a:cubicBezTo>
                  <a:lnTo>
                    <a:pt x="1761060" y="0"/>
                  </a:lnTo>
                  <a:cubicBezTo>
                    <a:pt x="1955586" y="0"/>
                    <a:pt x="2113280" y="157694"/>
                    <a:pt x="2113280" y="352220"/>
                  </a:cubicBezTo>
                  <a:lnTo>
                    <a:pt x="2113280" y="1761060"/>
                  </a:lnTo>
                  <a:cubicBezTo>
                    <a:pt x="2113280" y="1955586"/>
                    <a:pt x="1955586" y="2113280"/>
                    <a:pt x="1761060" y="2113280"/>
                  </a:cubicBezTo>
                  <a:lnTo>
                    <a:pt x="352220" y="2113280"/>
                  </a:lnTo>
                  <a:cubicBezTo>
                    <a:pt x="157694" y="2113280"/>
                    <a:pt x="0" y="1955586"/>
                    <a:pt x="0" y="1761060"/>
                  </a:cubicBezTo>
                  <a:lnTo>
                    <a:pt x="0" y="352220"/>
                  </a:lnTo>
                  <a:close/>
                </a:path>
              </a:pathLst>
            </a:custGeom>
            <a:solidFill>
              <a:srgbClr val="FD82A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01282" tIns="301282" rIns="301282" bIns="301282" spcCol="1270" anchor="ctr"/>
            <a:lstStyle/>
            <a:p>
              <a:pPr algn="ctr" defTabSz="23114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8800" dirty="0" smtClean="0"/>
                <a:t>4</a:t>
              </a:r>
              <a:endParaRPr lang="en-GB" sz="8800" dirty="0"/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1988252" y="2106811"/>
            <a:ext cx="1711684" cy="1189464"/>
            <a:chOff x="1070276" y="3902374"/>
            <a:chExt cx="1725621" cy="1189464"/>
          </a:xfrm>
        </p:grpSpPr>
        <p:sp>
          <p:nvSpPr>
            <p:cNvPr id="15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TextBox 5"/>
            <p:cNvSpPr txBox="1"/>
            <p:nvPr/>
          </p:nvSpPr>
          <p:spPr bwMode="auto">
            <a:xfrm>
              <a:off x="12935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1988252" y="3965539"/>
            <a:ext cx="1711684" cy="1189464"/>
            <a:chOff x="1070276" y="3902374"/>
            <a:chExt cx="1725621" cy="1189464"/>
          </a:xfrm>
        </p:grpSpPr>
        <p:sp>
          <p:nvSpPr>
            <p:cNvPr id="18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TextBox 5"/>
            <p:cNvSpPr txBox="1"/>
            <p:nvPr/>
          </p:nvSpPr>
          <p:spPr bwMode="auto">
            <a:xfrm>
              <a:off x="12935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8492064" y="2106811"/>
            <a:ext cx="1711684" cy="1189464"/>
            <a:chOff x="1070276" y="3902374"/>
            <a:chExt cx="1725621" cy="1189464"/>
          </a:xfrm>
        </p:grpSpPr>
        <p:sp>
          <p:nvSpPr>
            <p:cNvPr id="21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8492064" y="3965539"/>
            <a:ext cx="1711684" cy="1189464"/>
            <a:chOff x="1070276" y="3902374"/>
            <a:chExt cx="1725621" cy="1189464"/>
          </a:xfrm>
        </p:grpSpPr>
        <p:sp>
          <p:nvSpPr>
            <p:cNvPr id="24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9520518" y="1"/>
            <a:ext cx="2671481" cy="3052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958970"/>
            <a:ext cx="3729318" cy="18990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3991" y="330961"/>
            <a:ext cx="3467724" cy="617005"/>
            <a:chOff x="629144" y="384749"/>
            <a:chExt cx="3467724" cy="6170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30" t="62265" r="44144" b="16459"/>
            <a:stretch>
              <a:fillRect/>
            </a:stretch>
          </p:blipFill>
          <p:spPr>
            <a:xfrm>
              <a:off x="629144" y="384749"/>
              <a:ext cx="1145868" cy="6170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685365" y="462420"/>
              <a:ext cx="2411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请</a:t>
              </a:r>
              <a:r>
                <a:rPr kumimoji="1" lang="zh-CN" altLang="en-US" sz="2400" dirty="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输入您的标题</a:t>
              </a:r>
              <a:endParaRPr kumimoji="1" lang="zh-CN" altLang="en-US" sz="2400" dirty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组合 2"/>
          <p:cNvGrpSpPr/>
          <p:nvPr/>
        </p:nvGrpSpPr>
        <p:grpSpPr>
          <a:xfrm>
            <a:off x="4423375" y="1760181"/>
            <a:ext cx="3345250" cy="3337637"/>
            <a:chOff x="4334926" y="1582729"/>
            <a:chExt cx="3700964" cy="3692541"/>
          </a:xfrm>
        </p:grpSpPr>
        <p:sp>
          <p:nvSpPr>
            <p:cNvPr id="9" name="Shape 778"/>
            <p:cNvSpPr/>
            <p:nvPr/>
          </p:nvSpPr>
          <p:spPr>
            <a:xfrm>
              <a:off x="4334926" y="1582729"/>
              <a:ext cx="2482573" cy="1641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600" extrusionOk="0">
                  <a:moveTo>
                    <a:pt x="3119" y="16611"/>
                  </a:moveTo>
                  <a:cubicBezTo>
                    <a:pt x="5081" y="14887"/>
                    <a:pt x="7676" y="14630"/>
                    <a:pt x="9047" y="14630"/>
                  </a:cubicBezTo>
                  <a:cubicBezTo>
                    <a:pt x="9529" y="14630"/>
                    <a:pt x="9843" y="14663"/>
                    <a:pt x="9906" y="14669"/>
                  </a:cubicBezTo>
                  <a:lnTo>
                    <a:pt x="21551" y="14669"/>
                  </a:lnTo>
                  <a:cubicBezTo>
                    <a:pt x="21585" y="13299"/>
                    <a:pt x="21600" y="8578"/>
                    <a:pt x="20326" y="5263"/>
                  </a:cubicBezTo>
                  <a:cubicBezTo>
                    <a:pt x="18809" y="1314"/>
                    <a:pt x="16129" y="125"/>
                    <a:pt x="15819" y="0"/>
                  </a:cubicBezTo>
                  <a:cubicBezTo>
                    <a:pt x="7604" y="26"/>
                    <a:pt x="828" y="9498"/>
                    <a:pt x="0" y="21600"/>
                  </a:cubicBezTo>
                  <a:cubicBezTo>
                    <a:pt x="543" y="20036"/>
                    <a:pt x="1502" y="18030"/>
                    <a:pt x="3119" y="16611"/>
                  </a:cubicBezTo>
                  <a:close/>
                </a:path>
              </a:pathLst>
            </a:custGeom>
            <a:solidFill>
              <a:srgbClr val="FD82A0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2420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4841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7198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9618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12039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74459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36880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99237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1940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Shape 780"/>
            <p:cNvSpPr/>
            <p:nvPr/>
          </p:nvSpPr>
          <p:spPr>
            <a:xfrm>
              <a:off x="5534196" y="3633903"/>
              <a:ext cx="2482519" cy="1641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0" h="21600" extrusionOk="0">
                  <a:moveTo>
                    <a:pt x="18442" y="4989"/>
                  </a:moveTo>
                  <a:cubicBezTo>
                    <a:pt x="16479" y="6711"/>
                    <a:pt x="13885" y="6970"/>
                    <a:pt x="12513" y="6970"/>
                  </a:cubicBezTo>
                  <a:cubicBezTo>
                    <a:pt x="12032" y="6970"/>
                    <a:pt x="11717" y="6937"/>
                    <a:pt x="11654" y="6931"/>
                  </a:cubicBezTo>
                  <a:lnTo>
                    <a:pt x="10" y="6931"/>
                  </a:lnTo>
                  <a:cubicBezTo>
                    <a:pt x="-25" y="8301"/>
                    <a:pt x="-40" y="13022"/>
                    <a:pt x="1234" y="16337"/>
                  </a:cubicBezTo>
                  <a:cubicBezTo>
                    <a:pt x="2756" y="20297"/>
                    <a:pt x="5432" y="21477"/>
                    <a:pt x="5741" y="21600"/>
                  </a:cubicBezTo>
                  <a:cubicBezTo>
                    <a:pt x="13956" y="21574"/>
                    <a:pt x="20732" y="12102"/>
                    <a:pt x="21560" y="0"/>
                  </a:cubicBezTo>
                  <a:cubicBezTo>
                    <a:pt x="21017" y="1564"/>
                    <a:pt x="20059" y="3567"/>
                    <a:pt x="18442" y="4989"/>
                  </a:cubicBezTo>
                  <a:close/>
                </a:path>
              </a:pathLst>
            </a:custGeom>
            <a:solidFill>
              <a:srgbClr val="FD82A0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2420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4841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7198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9618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12039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74459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36880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99237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1940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Shape 781"/>
            <p:cNvSpPr/>
            <p:nvPr/>
          </p:nvSpPr>
          <p:spPr>
            <a:xfrm>
              <a:off x="6390817" y="1582729"/>
              <a:ext cx="1645073" cy="2476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30" y="21590"/>
                  </a:moveTo>
                  <a:cubicBezTo>
                    <a:pt x="7144" y="21594"/>
                    <a:pt x="7438" y="21600"/>
                    <a:pt x="7794" y="21600"/>
                  </a:cubicBezTo>
                  <a:lnTo>
                    <a:pt x="7795" y="21600"/>
                  </a:lnTo>
                  <a:cubicBezTo>
                    <a:pt x="9785" y="21600"/>
                    <a:pt x="13539" y="21440"/>
                    <a:pt x="16336" y="20363"/>
                  </a:cubicBezTo>
                  <a:cubicBezTo>
                    <a:pt x="20297" y="18839"/>
                    <a:pt x="21476" y="16157"/>
                    <a:pt x="21600" y="15849"/>
                  </a:cubicBezTo>
                  <a:cubicBezTo>
                    <a:pt x="21574" y="7619"/>
                    <a:pt x="12100" y="830"/>
                    <a:pt x="0" y="0"/>
                  </a:cubicBezTo>
                  <a:cubicBezTo>
                    <a:pt x="1563" y="544"/>
                    <a:pt x="3566" y="1504"/>
                    <a:pt x="4988" y="3124"/>
                  </a:cubicBezTo>
                  <a:cubicBezTo>
                    <a:pt x="7344" y="5812"/>
                    <a:pt x="6962" y="9641"/>
                    <a:pt x="6930" y="9924"/>
                  </a:cubicBezTo>
                  <a:cubicBezTo>
                    <a:pt x="6930" y="9924"/>
                    <a:pt x="6930" y="21590"/>
                    <a:pt x="6930" y="21590"/>
                  </a:cubicBezTo>
                  <a:close/>
                </a:path>
              </a:pathLst>
            </a:custGeom>
            <a:solidFill>
              <a:srgbClr val="FD82A0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2420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4841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7198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9618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12039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74459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36880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99237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1940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Shape 779"/>
            <p:cNvSpPr/>
            <p:nvPr/>
          </p:nvSpPr>
          <p:spPr>
            <a:xfrm>
              <a:off x="4334926" y="2779247"/>
              <a:ext cx="1645142" cy="2476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263" y="1237"/>
                  </a:moveTo>
                  <a:cubicBezTo>
                    <a:pt x="1315" y="2757"/>
                    <a:pt x="125" y="5443"/>
                    <a:pt x="0" y="5751"/>
                  </a:cubicBezTo>
                  <a:cubicBezTo>
                    <a:pt x="27" y="13981"/>
                    <a:pt x="9500" y="20770"/>
                    <a:pt x="21600" y="21600"/>
                  </a:cubicBezTo>
                  <a:cubicBezTo>
                    <a:pt x="20036" y="21056"/>
                    <a:pt x="18033" y="20096"/>
                    <a:pt x="16612" y="18476"/>
                  </a:cubicBezTo>
                  <a:cubicBezTo>
                    <a:pt x="14253" y="15785"/>
                    <a:pt x="14639" y="11951"/>
                    <a:pt x="14669" y="11674"/>
                  </a:cubicBezTo>
                  <a:lnTo>
                    <a:pt x="14669" y="10"/>
                  </a:lnTo>
                  <a:cubicBezTo>
                    <a:pt x="14456" y="4"/>
                    <a:pt x="14162" y="0"/>
                    <a:pt x="13806" y="0"/>
                  </a:cubicBezTo>
                  <a:cubicBezTo>
                    <a:pt x="11817" y="0"/>
                    <a:pt x="8062" y="160"/>
                    <a:pt x="5263" y="1237"/>
                  </a:cubicBezTo>
                  <a:close/>
                </a:path>
              </a:pathLst>
            </a:custGeom>
            <a:solidFill>
              <a:srgbClr val="FD82A0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2420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4841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7198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9618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12039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744595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36880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992370" algn="l" defTabSz="623570" rtl="0" eaLnBrk="1" latinLnBrk="0" hangingPunct="1">
                <a:defRPr sz="245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19405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696884" y="3414154"/>
            <a:ext cx="47000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75395" y="2078247"/>
            <a:ext cx="47000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73608" y="3062758"/>
            <a:ext cx="47000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46665" y="4322552"/>
            <a:ext cx="470001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09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38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7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565" algn="l" defTabSz="685165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20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组 28"/>
          <p:cNvGrpSpPr/>
          <p:nvPr/>
        </p:nvGrpSpPr>
        <p:grpSpPr>
          <a:xfrm>
            <a:off x="1988252" y="2106811"/>
            <a:ext cx="1711684" cy="1189464"/>
            <a:chOff x="1070276" y="3902374"/>
            <a:chExt cx="1725621" cy="1189464"/>
          </a:xfrm>
        </p:grpSpPr>
        <p:sp>
          <p:nvSpPr>
            <p:cNvPr id="30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1" name="TextBox 5"/>
            <p:cNvSpPr txBox="1"/>
            <p:nvPr/>
          </p:nvSpPr>
          <p:spPr bwMode="auto">
            <a:xfrm>
              <a:off x="12935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1988252" y="3965539"/>
            <a:ext cx="1711684" cy="1189464"/>
            <a:chOff x="1070276" y="3902374"/>
            <a:chExt cx="1725621" cy="1189464"/>
          </a:xfrm>
        </p:grpSpPr>
        <p:sp>
          <p:nvSpPr>
            <p:cNvPr id="33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4" name="TextBox 5"/>
            <p:cNvSpPr txBox="1"/>
            <p:nvPr/>
          </p:nvSpPr>
          <p:spPr bwMode="auto">
            <a:xfrm>
              <a:off x="12935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r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8492064" y="2106811"/>
            <a:ext cx="1711684" cy="1189464"/>
            <a:chOff x="1070276" y="3902374"/>
            <a:chExt cx="1725621" cy="1189464"/>
          </a:xfrm>
        </p:grpSpPr>
        <p:sp>
          <p:nvSpPr>
            <p:cNvPr id="36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8492064" y="3965539"/>
            <a:ext cx="1711684" cy="1189464"/>
            <a:chOff x="1070276" y="3902374"/>
            <a:chExt cx="1725621" cy="1189464"/>
          </a:xfrm>
        </p:grpSpPr>
        <p:sp>
          <p:nvSpPr>
            <p:cNvPr id="39" name="TextBox 5"/>
            <p:cNvSpPr txBox="1"/>
            <p:nvPr/>
          </p:nvSpPr>
          <p:spPr bwMode="auto">
            <a:xfrm>
              <a:off x="1070276" y="4304315"/>
              <a:ext cx="1725621" cy="7875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请输入内容请输入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9520518" y="1"/>
            <a:ext cx="2671481" cy="3052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958970"/>
            <a:ext cx="3729318" cy="18990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3991" y="330961"/>
            <a:ext cx="3467724" cy="617005"/>
            <a:chOff x="629144" y="384749"/>
            <a:chExt cx="3467724" cy="6170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30" t="62265" r="44144" b="16459"/>
            <a:stretch>
              <a:fillRect/>
            </a:stretch>
          </p:blipFill>
          <p:spPr>
            <a:xfrm>
              <a:off x="629144" y="384749"/>
              <a:ext cx="1145868" cy="6170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685365" y="462420"/>
              <a:ext cx="2411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请</a:t>
              </a:r>
              <a:r>
                <a:rPr kumimoji="1" lang="zh-CN" altLang="en-US" sz="2400" dirty="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输入您的标题</a:t>
              </a:r>
              <a:endParaRPr kumimoji="1" lang="zh-CN" altLang="en-US" sz="2400" dirty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组合 9"/>
          <p:cNvGrpSpPr/>
          <p:nvPr/>
        </p:nvGrpSpPr>
        <p:grpSpPr>
          <a:xfrm>
            <a:off x="1795874" y="2093613"/>
            <a:ext cx="996056" cy="998096"/>
            <a:chOff x="1335612" y="2181435"/>
            <a:chExt cx="996056" cy="998096"/>
          </a:xfrm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 rot="2700000">
              <a:off x="1334592" y="2182455"/>
              <a:ext cx="998096" cy="996056"/>
            </a:xfrm>
            <a:prstGeom prst="rect">
              <a:avLst/>
            </a:prstGeom>
            <a:solidFill>
              <a:srgbClr val="FD82A0"/>
            </a:solidFill>
            <a:ln>
              <a:noFill/>
            </a:ln>
            <a:effectLst/>
          </p:spPr>
          <p:txBody>
            <a:bodyPr anchor="ctr"/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sz="3100">
                <a:solidFill>
                  <a:srgbClr val="FE99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1580267" y="2384658"/>
              <a:ext cx="521958" cy="520890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rgbClr val="F8F8F9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>
                <a:solidFill>
                  <a:srgbClr val="FE99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4"/>
          <p:cNvGrpSpPr/>
          <p:nvPr/>
        </p:nvGrpSpPr>
        <p:grpSpPr>
          <a:xfrm>
            <a:off x="6490597" y="2090022"/>
            <a:ext cx="998096" cy="998097"/>
            <a:chOff x="6030335" y="2177844"/>
            <a:chExt cx="998096" cy="998097"/>
          </a:xfrm>
        </p:grpSpPr>
        <p:sp>
          <p:nvSpPr>
            <p:cNvPr id="12" name="Oval 26"/>
            <p:cNvSpPr>
              <a:spLocks noChangeArrowheads="1"/>
            </p:cNvSpPr>
            <p:nvPr/>
          </p:nvSpPr>
          <p:spPr bwMode="auto">
            <a:xfrm rot="2700000">
              <a:off x="6030334" y="2177845"/>
              <a:ext cx="998097" cy="998096"/>
            </a:xfrm>
            <a:prstGeom prst="rect">
              <a:avLst/>
            </a:prstGeom>
            <a:solidFill>
              <a:srgbClr val="FD82A0"/>
            </a:solidFill>
            <a:ln>
              <a:noFill/>
            </a:ln>
            <a:effectLst/>
          </p:spPr>
          <p:txBody>
            <a:bodyPr anchor="ctr"/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sz="3100">
                <a:solidFill>
                  <a:srgbClr val="FE99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6204476" y="2377739"/>
              <a:ext cx="622649" cy="637201"/>
            </a:xfrm>
            <a:custGeom>
              <a:avLst/>
              <a:gdLst>
                <a:gd name="T0" fmla="*/ 121 w 417"/>
                <a:gd name="T1" fmla="*/ 94 h 426"/>
                <a:gd name="T2" fmla="*/ 85 w 417"/>
                <a:gd name="T3" fmla="*/ 341 h 426"/>
                <a:gd name="T4" fmla="*/ 332 w 417"/>
                <a:gd name="T5" fmla="*/ 305 h 426"/>
                <a:gd name="T6" fmla="*/ 267 w 417"/>
                <a:gd name="T7" fmla="*/ 159 h 426"/>
                <a:gd name="T8" fmla="*/ 121 w 417"/>
                <a:gd name="T9" fmla="*/ 94 h 426"/>
                <a:gd name="T10" fmla="*/ 306 w 417"/>
                <a:gd name="T11" fmla="*/ 286 h 426"/>
                <a:gd name="T12" fmla="*/ 199 w 417"/>
                <a:gd name="T13" fmla="*/ 227 h 426"/>
                <a:gd name="T14" fmla="*/ 140 w 417"/>
                <a:gd name="T15" fmla="*/ 120 h 426"/>
                <a:gd name="T16" fmla="*/ 247 w 417"/>
                <a:gd name="T17" fmla="*/ 179 h 426"/>
                <a:gd name="T18" fmla="*/ 306 w 417"/>
                <a:gd name="T19" fmla="*/ 286 h 426"/>
                <a:gd name="T20" fmla="*/ 309 w 417"/>
                <a:gd name="T21" fmla="*/ 128 h 426"/>
                <a:gd name="T22" fmla="*/ 323 w 417"/>
                <a:gd name="T23" fmla="*/ 122 h 426"/>
                <a:gd name="T24" fmla="*/ 361 w 417"/>
                <a:gd name="T25" fmla="*/ 84 h 426"/>
                <a:gd name="T26" fmla="*/ 361 w 417"/>
                <a:gd name="T27" fmla="*/ 56 h 426"/>
                <a:gd name="T28" fmla="*/ 333 w 417"/>
                <a:gd name="T29" fmla="*/ 56 h 426"/>
                <a:gd name="T30" fmla="*/ 295 w 417"/>
                <a:gd name="T31" fmla="*/ 94 h 426"/>
                <a:gd name="T32" fmla="*/ 295 w 417"/>
                <a:gd name="T33" fmla="*/ 122 h 426"/>
                <a:gd name="T34" fmla="*/ 309 w 417"/>
                <a:gd name="T35" fmla="*/ 128 h 426"/>
                <a:gd name="T36" fmla="*/ 237 w 417"/>
                <a:gd name="T37" fmla="*/ 79 h 426"/>
                <a:gd name="T38" fmla="*/ 247 w 417"/>
                <a:gd name="T39" fmla="*/ 81 h 426"/>
                <a:gd name="T40" fmla="*/ 264 w 417"/>
                <a:gd name="T41" fmla="*/ 71 h 426"/>
                <a:gd name="T42" fmla="*/ 286 w 417"/>
                <a:gd name="T43" fmla="*/ 33 h 426"/>
                <a:gd name="T44" fmla="*/ 278 w 417"/>
                <a:gd name="T45" fmla="*/ 5 h 426"/>
                <a:gd name="T46" fmla="*/ 251 w 417"/>
                <a:gd name="T47" fmla="*/ 13 h 426"/>
                <a:gd name="T48" fmla="*/ 229 w 417"/>
                <a:gd name="T49" fmla="*/ 52 h 426"/>
                <a:gd name="T50" fmla="*/ 237 w 417"/>
                <a:gd name="T51" fmla="*/ 79 h 426"/>
                <a:gd name="T52" fmla="*/ 412 w 417"/>
                <a:gd name="T53" fmla="*/ 139 h 426"/>
                <a:gd name="T54" fmla="*/ 385 w 417"/>
                <a:gd name="T55" fmla="*/ 131 h 426"/>
                <a:gd name="T56" fmla="*/ 346 w 417"/>
                <a:gd name="T57" fmla="*/ 153 h 426"/>
                <a:gd name="T58" fmla="*/ 338 w 417"/>
                <a:gd name="T59" fmla="*/ 180 h 426"/>
                <a:gd name="T60" fmla="*/ 356 w 417"/>
                <a:gd name="T61" fmla="*/ 190 h 426"/>
                <a:gd name="T62" fmla="*/ 366 w 417"/>
                <a:gd name="T63" fmla="*/ 188 h 426"/>
                <a:gd name="T64" fmla="*/ 404 w 417"/>
                <a:gd name="T65" fmla="*/ 166 h 426"/>
                <a:gd name="T66" fmla="*/ 412 w 417"/>
                <a:gd name="T67" fmla="*/ 13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426">
                  <a:moveTo>
                    <a:pt x="121" y="94"/>
                  </a:moveTo>
                  <a:cubicBezTo>
                    <a:pt x="98" y="116"/>
                    <a:pt x="0" y="256"/>
                    <a:pt x="85" y="341"/>
                  </a:cubicBezTo>
                  <a:cubicBezTo>
                    <a:pt x="170" y="426"/>
                    <a:pt x="309" y="328"/>
                    <a:pt x="332" y="305"/>
                  </a:cubicBezTo>
                  <a:cubicBezTo>
                    <a:pt x="354" y="283"/>
                    <a:pt x="325" y="217"/>
                    <a:pt x="267" y="159"/>
                  </a:cubicBezTo>
                  <a:cubicBezTo>
                    <a:pt x="209" y="101"/>
                    <a:pt x="143" y="72"/>
                    <a:pt x="121" y="94"/>
                  </a:cubicBezTo>
                  <a:close/>
                  <a:moveTo>
                    <a:pt x="306" y="286"/>
                  </a:moveTo>
                  <a:cubicBezTo>
                    <a:pt x="299" y="292"/>
                    <a:pt x="248" y="277"/>
                    <a:pt x="199" y="227"/>
                  </a:cubicBezTo>
                  <a:cubicBezTo>
                    <a:pt x="149" y="178"/>
                    <a:pt x="134" y="127"/>
                    <a:pt x="140" y="120"/>
                  </a:cubicBezTo>
                  <a:cubicBezTo>
                    <a:pt x="147" y="113"/>
                    <a:pt x="198" y="129"/>
                    <a:pt x="247" y="179"/>
                  </a:cubicBezTo>
                  <a:cubicBezTo>
                    <a:pt x="297" y="228"/>
                    <a:pt x="313" y="279"/>
                    <a:pt x="306" y="286"/>
                  </a:cubicBezTo>
                  <a:close/>
                  <a:moveTo>
                    <a:pt x="309" y="128"/>
                  </a:moveTo>
                  <a:cubicBezTo>
                    <a:pt x="314" y="128"/>
                    <a:pt x="319" y="126"/>
                    <a:pt x="323" y="122"/>
                  </a:cubicBezTo>
                  <a:cubicBezTo>
                    <a:pt x="361" y="84"/>
                    <a:pt x="361" y="84"/>
                    <a:pt x="361" y="84"/>
                  </a:cubicBezTo>
                  <a:cubicBezTo>
                    <a:pt x="369" y="76"/>
                    <a:pt x="369" y="64"/>
                    <a:pt x="361" y="56"/>
                  </a:cubicBezTo>
                  <a:cubicBezTo>
                    <a:pt x="353" y="48"/>
                    <a:pt x="341" y="48"/>
                    <a:pt x="333" y="56"/>
                  </a:cubicBezTo>
                  <a:cubicBezTo>
                    <a:pt x="295" y="94"/>
                    <a:pt x="295" y="94"/>
                    <a:pt x="295" y="94"/>
                  </a:cubicBezTo>
                  <a:cubicBezTo>
                    <a:pt x="287" y="102"/>
                    <a:pt x="287" y="115"/>
                    <a:pt x="295" y="122"/>
                  </a:cubicBezTo>
                  <a:cubicBezTo>
                    <a:pt x="299" y="126"/>
                    <a:pt x="304" y="128"/>
                    <a:pt x="309" y="128"/>
                  </a:cubicBezTo>
                  <a:close/>
                  <a:moveTo>
                    <a:pt x="237" y="79"/>
                  </a:moveTo>
                  <a:cubicBezTo>
                    <a:pt x="240" y="81"/>
                    <a:pt x="243" y="81"/>
                    <a:pt x="247" y="81"/>
                  </a:cubicBezTo>
                  <a:cubicBezTo>
                    <a:pt x="254" y="81"/>
                    <a:pt x="260" y="78"/>
                    <a:pt x="264" y="71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91" y="23"/>
                    <a:pt x="288" y="11"/>
                    <a:pt x="278" y="5"/>
                  </a:cubicBezTo>
                  <a:cubicBezTo>
                    <a:pt x="268" y="0"/>
                    <a:pt x="256" y="3"/>
                    <a:pt x="251" y="13"/>
                  </a:cubicBezTo>
                  <a:cubicBezTo>
                    <a:pt x="229" y="52"/>
                    <a:pt x="229" y="52"/>
                    <a:pt x="229" y="52"/>
                  </a:cubicBezTo>
                  <a:cubicBezTo>
                    <a:pt x="224" y="61"/>
                    <a:pt x="227" y="73"/>
                    <a:pt x="237" y="79"/>
                  </a:cubicBezTo>
                  <a:close/>
                  <a:moveTo>
                    <a:pt x="412" y="139"/>
                  </a:moveTo>
                  <a:cubicBezTo>
                    <a:pt x="406" y="129"/>
                    <a:pt x="394" y="126"/>
                    <a:pt x="385" y="131"/>
                  </a:cubicBezTo>
                  <a:cubicBezTo>
                    <a:pt x="346" y="153"/>
                    <a:pt x="346" y="153"/>
                    <a:pt x="346" y="153"/>
                  </a:cubicBezTo>
                  <a:cubicBezTo>
                    <a:pt x="336" y="158"/>
                    <a:pt x="333" y="171"/>
                    <a:pt x="338" y="180"/>
                  </a:cubicBezTo>
                  <a:cubicBezTo>
                    <a:pt x="342" y="187"/>
                    <a:pt x="349" y="190"/>
                    <a:pt x="356" y="190"/>
                  </a:cubicBezTo>
                  <a:cubicBezTo>
                    <a:pt x="359" y="190"/>
                    <a:pt x="363" y="190"/>
                    <a:pt x="366" y="188"/>
                  </a:cubicBezTo>
                  <a:cubicBezTo>
                    <a:pt x="404" y="166"/>
                    <a:pt x="404" y="166"/>
                    <a:pt x="404" y="166"/>
                  </a:cubicBezTo>
                  <a:cubicBezTo>
                    <a:pt x="414" y="161"/>
                    <a:pt x="417" y="149"/>
                    <a:pt x="412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>
                <a:solidFill>
                  <a:srgbClr val="FE99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4" name="组合 19"/>
          <p:cNvGrpSpPr/>
          <p:nvPr/>
        </p:nvGrpSpPr>
        <p:grpSpPr>
          <a:xfrm>
            <a:off x="1866159" y="4054852"/>
            <a:ext cx="998097" cy="998096"/>
            <a:chOff x="1405897" y="4142674"/>
            <a:chExt cx="998097" cy="998096"/>
          </a:xfrm>
        </p:grpSpPr>
        <p:sp>
          <p:nvSpPr>
            <p:cNvPr id="15" name="Oval 21"/>
            <p:cNvSpPr>
              <a:spLocks noChangeArrowheads="1"/>
            </p:cNvSpPr>
            <p:nvPr/>
          </p:nvSpPr>
          <p:spPr bwMode="auto">
            <a:xfrm rot="2700000">
              <a:off x="1405898" y="4142673"/>
              <a:ext cx="998096" cy="998097"/>
            </a:xfrm>
            <a:prstGeom prst="rect">
              <a:avLst/>
            </a:prstGeom>
            <a:solidFill>
              <a:srgbClr val="FD82A0"/>
            </a:solidFill>
            <a:ln>
              <a:noFill/>
            </a:ln>
            <a:effectLst/>
          </p:spPr>
          <p:txBody>
            <a:bodyPr anchor="ctr"/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sz="3100">
                <a:solidFill>
                  <a:srgbClr val="FE99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1554999" y="4391526"/>
              <a:ext cx="680964" cy="415504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>
                <a:solidFill>
                  <a:srgbClr val="FE99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7" name="组合 24"/>
          <p:cNvGrpSpPr/>
          <p:nvPr/>
        </p:nvGrpSpPr>
        <p:grpSpPr>
          <a:xfrm>
            <a:off x="6620811" y="4050756"/>
            <a:ext cx="996056" cy="998097"/>
            <a:chOff x="6160549" y="4138578"/>
            <a:chExt cx="996056" cy="998097"/>
          </a:xfrm>
          <a:effectLst/>
        </p:grpSpPr>
        <p:sp>
          <p:nvSpPr>
            <p:cNvPr id="18" name="Oval 24"/>
            <p:cNvSpPr>
              <a:spLocks noChangeArrowheads="1"/>
            </p:cNvSpPr>
            <p:nvPr/>
          </p:nvSpPr>
          <p:spPr bwMode="auto">
            <a:xfrm rot="2700000">
              <a:off x="6159528" y="4139599"/>
              <a:ext cx="998097" cy="996056"/>
            </a:xfrm>
            <a:prstGeom prst="rect">
              <a:avLst/>
            </a:prstGeom>
            <a:solidFill>
              <a:srgbClr val="FD82A0"/>
            </a:solidFill>
            <a:ln>
              <a:noFill/>
            </a:ln>
            <a:effectLst/>
          </p:spPr>
          <p:txBody>
            <a:bodyPr anchor="ctr"/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29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29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sz="3100">
                <a:solidFill>
                  <a:srgbClr val="FE99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6424622" y="4405915"/>
              <a:ext cx="476784" cy="475172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121682" tIns="60841" rIns="121682" bIns="60841"/>
            <a:lstStyle/>
            <a:p>
              <a:endParaRPr lang="zh-CN" altLang="en-US">
                <a:solidFill>
                  <a:srgbClr val="FE996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3250262" y="1918815"/>
            <a:ext cx="2254067" cy="1340512"/>
            <a:chOff x="1070275" y="3902374"/>
            <a:chExt cx="2272420" cy="1340512"/>
          </a:xfrm>
        </p:grpSpPr>
        <p:sp>
          <p:nvSpPr>
            <p:cNvPr id="21" name="TextBox 5"/>
            <p:cNvSpPr txBox="1"/>
            <p:nvPr/>
          </p:nvSpPr>
          <p:spPr bwMode="auto">
            <a:xfrm>
              <a:off x="1070275" y="4411889"/>
              <a:ext cx="227242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l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7895572" y="1918815"/>
            <a:ext cx="2254067" cy="1340512"/>
            <a:chOff x="1070275" y="3902374"/>
            <a:chExt cx="2272420" cy="1340512"/>
          </a:xfrm>
        </p:grpSpPr>
        <p:sp>
          <p:nvSpPr>
            <p:cNvPr id="24" name="TextBox 5"/>
            <p:cNvSpPr txBox="1"/>
            <p:nvPr/>
          </p:nvSpPr>
          <p:spPr bwMode="auto">
            <a:xfrm>
              <a:off x="1070275" y="4411889"/>
              <a:ext cx="227242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l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3250262" y="3914333"/>
            <a:ext cx="2254067" cy="1340512"/>
            <a:chOff x="1070275" y="3902374"/>
            <a:chExt cx="2272420" cy="1340512"/>
          </a:xfrm>
        </p:grpSpPr>
        <p:sp>
          <p:nvSpPr>
            <p:cNvPr id="27" name="TextBox 5"/>
            <p:cNvSpPr txBox="1"/>
            <p:nvPr/>
          </p:nvSpPr>
          <p:spPr bwMode="auto">
            <a:xfrm>
              <a:off x="1070275" y="4411889"/>
              <a:ext cx="227242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l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8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7895572" y="3914333"/>
            <a:ext cx="2254067" cy="1340512"/>
            <a:chOff x="1070275" y="3902374"/>
            <a:chExt cx="2272420" cy="1340512"/>
          </a:xfrm>
        </p:grpSpPr>
        <p:sp>
          <p:nvSpPr>
            <p:cNvPr id="30" name="TextBox 5"/>
            <p:cNvSpPr txBox="1"/>
            <p:nvPr/>
          </p:nvSpPr>
          <p:spPr bwMode="auto">
            <a:xfrm>
              <a:off x="1070275" y="4411889"/>
              <a:ext cx="227242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endParaRPr lang="en-US" altLang="zh-CN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pPr algn="l"/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内容</a:t>
              </a:r>
              <a:r>
                <a:rPr lang="zh-CN" altLang="en-US"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输入容</a:t>
              </a:r>
              <a:endParaRPr 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1" name="TextBox 5"/>
            <p:cNvSpPr txBox="1"/>
            <p:nvPr/>
          </p:nvSpPr>
          <p:spPr bwMode="auto">
            <a:xfrm>
              <a:off x="1070276" y="3902374"/>
              <a:ext cx="150232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908175">
                <a:lnSpc>
                  <a:spcPct val="150000"/>
                </a:lnSpc>
                <a:defRPr sz="2600" b="1">
                  <a:solidFill>
                    <a:srgbClr val="E7326F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输入内容</a:t>
              </a:r>
              <a:endPara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7179924" y="0"/>
            <a:ext cx="5012075" cy="57270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199021"/>
            <a:ext cx="5221706" cy="26589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" t="-1" r="44144" b="55088"/>
          <a:stretch>
            <a:fillRect/>
          </a:stretch>
        </p:blipFill>
        <p:spPr>
          <a:xfrm>
            <a:off x="721896" y="348916"/>
            <a:ext cx="6015788" cy="308008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59226" y="2863516"/>
            <a:ext cx="7023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800" dirty="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02</a:t>
            </a:r>
            <a:r>
              <a:rPr kumimoji="1" lang="zh-CN" altLang="en-US" sz="4800" dirty="0" smtClean="0">
                <a:solidFill>
                  <a:srgbClr val="FD82A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请输入您的标题</a:t>
            </a:r>
            <a:endParaRPr kumimoji="1" lang="zh-CN" altLang="en-US" sz="4800" dirty="0">
              <a:solidFill>
                <a:srgbClr val="FD82A0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9520518" y="1"/>
            <a:ext cx="2671481" cy="3052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958970"/>
            <a:ext cx="3729318" cy="18990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3991" y="330961"/>
            <a:ext cx="3467724" cy="617005"/>
            <a:chOff x="629144" y="384749"/>
            <a:chExt cx="3467724" cy="6170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30" t="62265" r="44144" b="16459"/>
            <a:stretch>
              <a:fillRect/>
            </a:stretch>
          </p:blipFill>
          <p:spPr>
            <a:xfrm>
              <a:off x="629144" y="384749"/>
              <a:ext cx="1145868" cy="6170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685365" y="462420"/>
              <a:ext cx="2411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请</a:t>
              </a:r>
              <a:r>
                <a:rPr kumimoji="1" lang="zh-CN" altLang="en-US" sz="2400" dirty="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输入您的标题</a:t>
              </a:r>
              <a:endParaRPr kumimoji="1" lang="zh-CN" altLang="en-US" sz="2400" dirty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Group 16"/>
          <p:cNvGrpSpPr/>
          <p:nvPr/>
        </p:nvGrpSpPr>
        <p:grpSpPr bwMode="auto">
          <a:xfrm>
            <a:off x="5898776" y="1780940"/>
            <a:ext cx="5145087" cy="3759200"/>
            <a:chOff x="5789366" y="1904333"/>
            <a:chExt cx="5145819" cy="3759623"/>
          </a:xfrm>
        </p:grpSpPr>
        <p:sp>
          <p:nvSpPr>
            <p:cNvPr id="9" name="等腰三角形 25"/>
            <p:cNvSpPr/>
            <p:nvPr/>
          </p:nvSpPr>
          <p:spPr>
            <a:xfrm flipV="1">
              <a:off x="7410433" y="4392226"/>
              <a:ext cx="1930675" cy="1271730"/>
            </a:xfrm>
            <a:prstGeom prst="triangle">
              <a:avLst/>
            </a:prstGeom>
            <a:solidFill>
              <a:srgbClr val="FD82A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矩形 15"/>
            <p:cNvSpPr/>
            <p:nvPr/>
          </p:nvSpPr>
          <p:spPr>
            <a:xfrm>
              <a:off x="6564176" y="3176064"/>
              <a:ext cx="3605725" cy="1105024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rgbClr val="FD82A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矩形 17"/>
            <p:cNvSpPr/>
            <p:nvPr/>
          </p:nvSpPr>
          <p:spPr>
            <a:xfrm>
              <a:off x="5789366" y="1904333"/>
              <a:ext cx="5145819" cy="1103437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rgbClr val="FD82A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cxnSp>
        <p:nvCxnSpPr>
          <p:cNvPr id="12" name="Straight Connector 32"/>
          <p:cNvCxnSpPr/>
          <p:nvPr/>
        </p:nvCxnSpPr>
        <p:spPr>
          <a:xfrm>
            <a:off x="4640682" y="2379428"/>
            <a:ext cx="995362" cy="0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50"/>
          <p:cNvCxnSpPr/>
          <p:nvPr/>
        </p:nvCxnSpPr>
        <p:spPr>
          <a:xfrm>
            <a:off x="4640682" y="3633553"/>
            <a:ext cx="1811337" cy="0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52"/>
          <p:cNvCxnSpPr/>
          <p:nvPr/>
        </p:nvCxnSpPr>
        <p:spPr>
          <a:xfrm>
            <a:off x="4581944" y="4814653"/>
            <a:ext cx="2633663" cy="0"/>
          </a:xfrm>
          <a:prstGeom prst="line">
            <a:avLst/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5"/>
          <p:cNvSpPr txBox="1"/>
          <p:nvPr/>
        </p:nvSpPr>
        <p:spPr bwMode="auto">
          <a:xfrm>
            <a:off x="554944" y="1963929"/>
            <a:ext cx="37835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908175">
              <a:lnSpc>
                <a:spcPct val="150000"/>
              </a:lnSpc>
              <a:defRPr sz="2600" b="1">
                <a:solidFill>
                  <a:srgbClr val="E7326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r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内容请输入</a:t>
            </a:r>
            <a:endParaRPr lang="en-US" altLang="zh-CN" sz="16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容请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输入容请输入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</a:t>
            </a:r>
            <a:endParaRPr lang="en-US" altLang="zh-CN" sz="1600" b="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5"/>
          <p:cNvSpPr txBox="1"/>
          <p:nvPr/>
        </p:nvSpPr>
        <p:spPr bwMode="auto">
          <a:xfrm>
            <a:off x="554944" y="3180711"/>
            <a:ext cx="37835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908175">
              <a:lnSpc>
                <a:spcPct val="150000"/>
              </a:lnSpc>
              <a:defRPr sz="2600" b="1">
                <a:solidFill>
                  <a:srgbClr val="E7326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r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内容请输入</a:t>
            </a:r>
            <a:endParaRPr lang="en-US" altLang="zh-CN" sz="16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容请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输入容请输入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</a:t>
            </a:r>
            <a:endParaRPr lang="en-US" altLang="zh-CN" sz="1600" b="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5"/>
          <p:cNvSpPr txBox="1"/>
          <p:nvPr/>
        </p:nvSpPr>
        <p:spPr bwMode="auto">
          <a:xfrm>
            <a:off x="554944" y="4397493"/>
            <a:ext cx="37835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908175">
              <a:lnSpc>
                <a:spcPct val="150000"/>
              </a:lnSpc>
              <a:defRPr sz="2600" b="1">
                <a:solidFill>
                  <a:srgbClr val="E7326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r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内容请输入</a:t>
            </a:r>
            <a:endParaRPr lang="en-US" altLang="zh-CN" sz="1600" b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容请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输入容请输入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内容</a:t>
            </a:r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请输入</a:t>
            </a:r>
            <a:r>
              <a:rPr lang="zh-CN" altLang="en-US" sz="1600" b="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</a:t>
            </a:r>
            <a:endParaRPr lang="en-US" altLang="zh-CN" sz="1600" b="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5"/>
          <p:cNvSpPr txBox="1"/>
          <p:nvPr/>
        </p:nvSpPr>
        <p:spPr bwMode="auto">
          <a:xfrm>
            <a:off x="7739718" y="3346397"/>
            <a:ext cx="1490187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908175">
              <a:lnSpc>
                <a:spcPct val="150000"/>
              </a:lnSpc>
              <a:defRPr sz="2600" b="1">
                <a:solidFill>
                  <a:srgbClr val="E7326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r"/>
            <a:r>
              <a:rPr lang="zh-CN" altLang="en-US" sz="2000" dirty="0" smtClean="0">
                <a:solidFill>
                  <a:schemeClr val="bg1"/>
                </a:solidFill>
              </a:rPr>
              <a:t>请</a:t>
            </a:r>
            <a:r>
              <a:rPr lang="zh-CN" altLang="en-US" sz="2000" dirty="0">
                <a:solidFill>
                  <a:schemeClr val="bg1"/>
                </a:solidFill>
              </a:rPr>
              <a:t>输入内容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9" name="TextBox 5"/>
          <p:cNvSpPr txBox="1"/>
          <p:nvPr/>
        </p:nvSpPr>
        <p:spPr bwMode="auto">
          <a:xfrm>
            <a:off x="7739718" y="2082784"/>
            <a:ext cx="1490187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908175">
              <a:lnSpc>
                <a:spcPct val="150000"/>
              </a:lnSpc>
              <a:defRPr sz="2600" b="1">
                <a:solidFill>
                  <a:srgbClr val="E7326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r"/>
            <a:r>
              <a:rPr lang="zh-CN" altLang="en-US" sz="2000" dirty="0" smtClean="0">
                <a:solidFill>
                  <a:schemeClr val="bg1"/>
                </a:solidFill>
              </a:rPr>
              <a:t>请</a:t>
            </a:r>
            <a:r>
              <a:rPr lang="zh-CN" altLang="en-US" sz="2000" dirty="0">
                <a:solidFill>
                  <a:schemeClr val="bg1"/>
                </a:solidFill>
              </a:rPr>
              <a:t>输入内容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0" name="TextBox 5"/>
          <p:cNvSpPr txBox="1"/>
          <p:nvPr/>
        </p:nvSpPr>
        <p:spPr bwMode="auto">
          <a:xfrm>
            <a:off x="7739718" y="4313367"/>
            <a:ext cx="1490187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908175">
              <a:lnSpc>
                <a:spcPct val="150000"/>
              </a:lnSpc>
              <a:defRPr sz="2600" b="1">
                <a:solidFill>
                  <a:srgbClr val="E7326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000" smtClean="0">
                <a:solidFill>
                  <a:schemeClr val="bg1"/>
                </a:solidFill>
              </a:rPr>
              <a:t>输入</a:t>
            </a:r>
            <a:r>
              <a:rPr lang="zh-CN" altLang="en-US" sz="2000" dirty="0">
                <a:solidFill>
                  <a:schemeClr val="bg1"/>
                </a:solidFill>
              </a:rPr>
              <a:t>内容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63" b="9123"/>
          <a:stretch>
            <a:fillRect/>
          </a:stretch>
        </p:blipFill>
        <p:spPr>
          <a:xfrm>
            <a:off x="9520518" y="1"/>
            <a:ext cx="2671481" cy="3052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50000" r="45921" b="11228"/>
          <a:stretch>
            <a:fillRect/>
          </a:stretch>
        </p:blipFill>
        <p:spPr>
          <a:xfrm>
            <a:off x="0" y="4958970"/>
            <a:ext cx="3729318" cy="18990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413991" y="330961"/>
            <a:ext cx="3467724" cy="617005"/>
            <a:chOff x="629144" y="384749"/>
            <a:chExt cx="3467724" cy="61700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30" t="62265" r="44144" b="16459"/>
            <a:stretch>
              <a:fillRect/>
            </a:stretch>
          </p:blipFill>
          <p:spPr>
            <a:xfrm>
              <a:off x="629144" y="384749"/>
              <a:ext cx="1145868" cy="61700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685365" y="462420"/>
              <a:ext cx="24115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240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请</a:t>
              </a:r>
              <a:r>
                <a:rPr kumimoji="1" lang="zh-CN" altLang="en-US" sz="2400" dirty="0" smtClean="0">
                  <a:solidFill>
                    <a:srgbClr val="FD82A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输入您的标题</a:t>
              </a:r>
              <a:endParaRPr kumimoji="1" lang="zh-CN" altLang="en-US" sz="2400" dirty="0">
                <a:solidFill>
                  <a:srgbClr val="FD82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1377951" y="2126190"/>
            <a:ext cx="2673350" cy="3106738"/>
            <a:chOff x="2043112" y="2126190"/>
            <a:chExt cx="2673350" cy="3106738"/>
          </a:xfrm>
        </p:grpSpPr>
        <p:sp>
          <p:nvSpPr>
            <p:cNvPr id="7" name="泪滴形 3"/>
            <p:cNvSpPr/>
            <p:nvPr/>
          </p:nvSpPr>
          <p:spPr>
            <a:xfrm rot="8100000">
              <a:off x="2551112" y="2126190"/>
              <a:ext cx="1657350" cy="1657350"/>
            </a:xfrm>
            <a:prstGeom prst="teardrop">
              <a:avLst/>
            </a:prstGeom>
            <a:solidFill>
              <a:srgbClr val="FD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36"/>
            <p:cNvSpPr>
              <a:spLocks noEditPoints="1"/>
            </p:cNvSpPr>
            <p:nvPr/>
          </p:nvSpPr>
          <p:spPr>
            <a:xfrm>
              <a:off x="2919412" y="2621490"/>
              <a:ext cx="876300" cy="6667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TextBox 57"/>
            <p:cNvSpPr txBox="1"/>
            <p:nvPr/>
          </p:nvSpPr>
          <p:spPr bwMode="auto">
            <a:xfrm>
              <a:off x="2043112" y="4393140"/>
              <a:ext cx="2673350" cy="8397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algn="ctr" defTabSz="914400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kern="0" cap="none" spc="0" normalizeH="0" baseline="0" noProof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请在此处输入您的文本</a:t>
              </a:r>
              <a:endParaRPr kumimoji="0" lang="en-US" altLang="zh-CN" kern="0" cap="none" spc="0" normalizeH="0" baseline="0" noProof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  <a:p>
              <a:pPr marR="0" algn="ctr" defTabSz="914400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kern="0" cap="none" spc="0" normalizeH="0" baseline="0" noProof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请在此处输入您的文本</a:t>
              </a:r>
              <a:endParaRPr kumimoji="0" lang="en-US" altLang="zh-CN" kern="0" cap="none" spc="0" normalizeH="0" baseline="0" noProof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4702281" y="2126190"/>
            <a:ext cx="2673350" cy="3106738"/>
            <a:chOff x="4759325" y="2126190"/>
            <a:chExt cx="2673350" cy="3106738"/>
          </a:xfrm>
        </p:grpSpPr>
        <p:sp>
          <p:nvSpPr>
            <p:cNvPr id="9" name="泪滴形 4"/>
            <p:cNvSpPr/>
            <p:nvPr/>
          </p:nvSpPr>
          <p:spPr>
            <a:xfrm rot="8100000">
              <a:off x="5267325" y="2126190"/>
              <a:ext cx="1657350" cy="1657350"/>
            </a:xfrm>
            <a:prstGeom prst="teardrop">
              <a:avLst/>
            </a:prstGeom>
            <a:solidFill>
              <a:srgbClr val="FD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7" name="组 16"/>
            <p:cNvGrpSpPr/>
            <p:nvPr/>
          </p:nvGrpSpPr>
          <p:grpSpPr>
            <a:xfrm>
              <a:off x="4759325" y="2565928"/>
              <a:ext cx="2673350" cy="2667000"/>
              <a:chOff x="4759325" y="2565928"/>
              <a:chExt cx="2673350" cy="2667000"/>
            </a:xfrm>
          </p:grpSpPr>
          <p:sp>
            <p:nvSpPr>
              <p:cNvPr id="12" name="Freeform 28"/>
              <p:cNvSpPr>
                <a:spLocks noEditPoints="1"/>
              </p:cNvSpPr>
              <p:nvPr/>
            </p:nvSpPr>
            <p:spPr>
              <a:xfrm>
                <a:off x="5726112" y="2565928"/>
                <a:ext cx="777875" cy="777875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207" h="207">
                    <a:moveTo>
                      <a:pt x="137" y="51"/>
                    </a:moveTo>
                    <a:cubicBezTo>
                      <a:pt x="153" y="51"/>
                      <a:pt x="153" y="51"/>
                      <a:pt x="153" y="51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1" y="120"/>
                      <a:pt x="141" y="125"/>
                      <a:pt x="142" y="128"/>
                    </a:cubicBezTo>
                    <a:cubicBezTo>
                      <a:pt x="143" y="132"/>
                      <a:pt x="146" y="133"/>
                      <a:pt x="150" y="133"/>
                    </a:cubicBezTo>
                    <a:cubicBezTo>
                      <a:pt x="154" y="133"/>
                      <a:pt x="158" y="132"/>
                      <a:pt x="161" y="130"/>
                    </a:cubicBezTo>
                    <a:cubicBezTo>
                      <a:pt x="165" y="129"/>
                      <a:pt x="169" y="126"/>
                      <a:pt x="172" y="122"/>
                    </a:cubicBezTo>
                    <a:cubicBezTo>
                      <a:pt x="175" y="118"/>
                      <a:pt x="177" y="114"/>
                      <a:pt x="179" y="108"/>
                    </a:cubicBezTo>
                    <a:cubicBezTo>
                      <a:pt x="181" y="102"/>
                      <a:pt x="182" y="95"/>
                      <a:pt x="182" y="87"/>
                    </a:cubicBezTo>
                    <a:cubicBezTo>
                      <a:pt x="182" y="76"/>
                      <a:pt x="180" y="66"/>
                      <a:pt x="176" y="58"/>
                    </a:cubicBezTo>
                    <a:cubicBezTo>
                      <a:pt x="172" y="50"/>
                      <a:pt x="167" y="44"/>
                      <a:pt x="161" y="38"/>
                    </a:cubicBezTo>
                    <a:cubicBezTo>
                      <a:pt x="154" y="33"/>
                      <a:pt x="146" y="29"/>
                      <a:pt x="137" y="27"/>
                    </a:cubicBezTo>
                    <a:cubicBezTo>
                      <a:pt x="128" y="24"/>
                      <a:pt x="119" y="23"/>
                      <a:pt x="109" y="23"/>
                    </a:cubicBezTo>
                    <a:cubicBezTo>
                      <a:pt x="97" y="23"/>
                      <a:pt x="86" y="25"/>
                      <a:pt x="76" y="30"/>
                    </a:cubicBezTo>
                    <a:cubicBezTo>
                      <a:pt x="65" y="34"/>
                      <a:pt x="57" y="40"/>
                      <a:pt x="49" y="47"/>
                    </a:cubicBezTo>
                    <a:cubicBezTo>
                      <a:pt x="42" y="55"/>
                      <a:pt x="36" y="63"/>
                      <a:pt x="31" y="74"/>
                    </a:cubicBezTo>
                    <a:cubicBezTo>
                      <a:pt x="27" y="84"/>
                      <a:pt x="25" y="95"/>
                      <a:pt x="25" y="107"/>
                    </a:cubicBezTo>
                    <a:cubicBezTo>
                      <a:pt x="25" y="119"/>
                      <a:pt x="27" y="129"/>
                      <a:pt x="30" y="139"/>
                    </a:cubicBezTo>
                    <a:cubicBezTo>
                      <a:pt x="34" y="148"/>
                      <a:pt x="39" y="156"/>
                      <a:pt x="46" y="163"/>
                    </a:cubicBezTo>
                    <a:cubicBezTo>
                      <a:pt x="53" y="169"/>
                      <a:pt x="61" y="174"/>
                      <a:pt x="71" y="178"/>
                    </a:cubicBezTo>
                    <a:cubicBezTo>
                      <a:pt x="81" y="181"/>
                      <a:pt x="93" y="183"/>
                      <a:pt x="106" y="183"/>
                    </a:cubicBezTo>
                    <a:cubicBezTo>
                      <a:pt x="110" y="183"/>
                      <a:pt x="115" y="183"/>
                      <a:pt x="121" y="182"/>
                    </a:cubicBezTo>
                    <a:cubicBezTo>
                      <a:pt x="127" y="181"/>
                      <a:pt x="132" y="179"/>
                      <a:pt x="136" y="177"/>
                    </a:cubicBezTo>
                    <a:cubicBezTo>
                      <a:pt x="143" y="199"/>
                      <a:pt x="143" y="199"/>
                      <a:pt x="143" y="199"/>
                    </a:cubicBezTo>
                    <a:cubicBezTo>
                      <a:pt x="137" y="202"/>
                      <a:pt x="131" y="204"/>
                      <a:pt x="124" y="205"/>
                    </a:cubicBezTo>
                    <a:cubicBezTo>
                      <a:pt x="118" y="206"/>
                      <a:pt x="110" y="207"/>
                      <a:pt x="102" y="207"/>
                    </a:cubicBezTo>
                    <a:cubicBezTo>
                      <a:pt x="87" y="207"/>
                      <a:pt x="74" y="205"/>
                      <a:pt x="61" y="200"/>
                    </a:cubicBezTo>
                    <a:cubicBezTo>
                      <a:pt x="49" y="196"/>
                      <a:pt x="38" y="190"/>
                      <a:pt x="29" y="182"/>
                    </a:cubicBezTo>
                    <a:cubicBezTo>
                      <a:pt x="20" y="173"/>
                      <a:pt x="13" y="163"/>
                      <a:pt x="7" y="151"/>
                    </a:cubicBezTo>
                    <a:cubicBezTo>
                      <a:pt x="2" y="138"/>
                      <a:pt x="0" y="124"/>
                      <a:pt x="0" y="108"/>
                    </a:cubicBezTo>
                    <a:cubicBezTo>
                      <a:pt x="0" y="91"/>
                      <a:pt x="3" y="76"/>
                      <a:pt x="9" y="63"/>
                    </a:cubicBezTo>
                    <a:cubicBezTo>
                      <a:pt x="14" y="50"/>
                      <a:pt x="22" y="38"/>
                      <a:pt x="32" y="29"/>
                    </a:cubicBezTo>
                    <a:cubicBezTo>
                      <a:pt x="42" y="20"/>
                      <a:pt x="54" y="12"/>
                      <a:pt x="67" y="7"/>
                    </a:cubicBezTo>
                    <a:cubicBezTo>
                      <a:pt x="80" y="2"/>
                      <a:pt x="94" y="0"/>
                      <a:pt x="109" y="0"/>
                    </a:cubicBezTo>
                    <a:cubicBezTo>
                      <a:pt x="123" y="0"/>
                      <a:pt x="136" y="2"/>
                      <a:pt x="148" y="6"/>
                    </a:cubicBezTo>
                    <a:cubicBezTo>
                      <a:pt x="160" y="10"/>
                      <a:pt x="170" y="15"/>
                      <a:pt x="179" y="23"/>
                    </a:cubicBezTo>
                    <a:cubicBezTo>
                      <a:pt x="188" y="30"/>
                      <a:pt x="195" y="40"/>
                      <a:pt x="200" y="50"/>
                    </a:cubicBezTo>
                    <a:cubicBezTo>
                      <a:pt x="205" y="61"/>
                      <a:pt x="207" y="74"/>
                      <a:pt x="207" y="87"/>
                    </a:cubicBezTo>
                    <a:cubicBezTo>
                      <a:pt x="207" y="97"/>
                      <a:pt x="205" y="106"/>
                      <a:pt x="202" y="115"/>
                    </a:cubicBezTo>
                    <a:cubicBezTo>
                      <a:pt x="199" y="123"/>
                      <a:pt x="194" y="130"/>
                      <a:pt x="188" y="137"/>
                    </a:cubicBezTo>
                    <a:cubicBezTo>
                      <a:pt x="182" y="143"/>
                      <a:pt x="175" y="148"/>
                      <a:pt x="167" y="151"/>
                    </a:cubicBezTo>
                    <a:cubicBezTo>
                      <a:pt x="159" y="155"/>
                      <a:pt x="151" y="157"/>
                      <a:pt x="141" y="157"/>
                    </a:cubicBezTo>
                    <a:cubicBezTo>
                      <a:pt x="138" y="157"/>
                      <a:pt x="134" y="156"/>
                      <a:pt x="131" y="156"/>
                    </a:cubicBezTo>
                    <a:cubicBezTo>
                      <a:pt x="128" y="155"/>
                      <a:pt x="125" y="153"/>
                      <a:pt x="123" y="151"/>
                    </a:cubicBezTo>
                    <a:cubicBezTo>
                      <a:pt x="121" y="149"/>
                      <a:pt x="119" y="147"/>
                      <a:pt x="118" y="144"/>
                    </a:cubicBezTo>
                    <a:cubicBezTo>
                      <a:pt x="117" y="140"/>
                      <a:pt x="116" y="137"/>
                      <a:pt x="117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4" y="135"/>
                      <a:pt x="111" y="138"/>
                      <a:pt x="109" y="141"/>
                    </a:cubicBezTo>
                    <a:cubicBezTo>
                      <a:pt x="106" y="144"/>
                      <a:pt x="103" y="147"/>
                      <a:pt x="100" y="149"/>
                    </a:cubicBezTo>
                    <a:cubicBezTo>
                      <a:pt x="97" y="152"/>
                      <a:pt x="93" y="153"/>
                      <a:pt x="89" y="155"/>
                    </a:cubicBezTo>
                    <a:cubicBezTo>
                      <a:pt x="86" y="156"/>
                      <a:pt x="81" y="157"/>
                      <a:pt x="77" y="157"/>
                    </a:cubicBezTo>
                    <a:cubicBezTo>
                      <a:pt x="73" y="157"/>
                      <a:pt x="70" y="156"/>
                      <a:pt x="66" y="154"/>
                    </a:cubicBezTo>
                    <a:cubicBezTo>
                      <a:pt x="63" y="153"/>
                      <a:pt x="60" y="151"/>
                      <a:pt x="58" y="148"/>
                    </a:cubicBezTo>
                    <a:cubicBezTo>
                      <a:pt x="55" y="145"/>
                      <a:pt x="53" y="141"/>
                      <a:pt x="52" y="137"/>
                    </a:cubicBezTo>
                    <a:cubicBezTo>
                      <a:pt x="51" y="133"/>
                      <a:pt x="50" y="129"/>
                      <a:pt x="50" y="124"/>
                    </a:cubicBezTo>
                    <a:cubicBezTo>
                      <a:pt x="50" y="114"/>
                      <a:pt x="51" y="105"/>
                      <a:pt x="54" y="96"/>
                    </a:cubicBezTo>
                    <a:cubicBezTo>
                      <a:pt x="57" y="87"/>
                      <a:pt x="62" y="80"/>
                      <a:pt x="67" y="73"/>
                    </a:cubicBezTo>
                    <a:cubicBezTo>
                      <a:pt x="72" y="66"/>
                      <a:pt x="78" y="60"/>
                      <a:pt x="85" y="56"/>
                    </a:cubicBezTo>
                    <a:cubicBezTo>
                      <a:pt x="92" y="52"/>
                      <a:pt x="99" y="50"/>
                      <a:pt x="107" y="50"/>
                    </a:cubicBezTo>
                    <a:cubicBezTo>
                      <a:pt x="112" y="50"/>
                      <a:pt x="117" y="51"/>
                      <a:pt x="120" y="52"/>
                    </a:cubicBezTo>
                    <a:cubicBezTo>
                      <a:pt x="124" y="54"/>
                      <a:pt x="127" y="56"/>
                      <a:pt x="130" y="59"/>
                    </a:cubicBezTo>
                    <a:lnTo>
                      <a:pt x="137" y="51"/>
                    </a:lnTo>
                    <a:close/>
                    <a:moveTo>
                      <a:pt x="123" y="79"/>
                    </a:moveTo>
                    <a:cubicBezTo>
                      <a:pt x="121" y="77"/>
                      <a:pt x="119" y="76"/>
                      <a:pt x="117" y="75"/>
                    </a:cubicBezTo>
                    <a:cubicBezTo>
                      <a:pt x="115" y="74"/>
                      <a:pt x="112" y="74"/>
                      <a:pt x="109" y="74"/>
                    </a:cubicBezTo>
                    <a:cubicBezTo>
                      <a:pt x="104" y="74"/>
                      <a:pt x="100" y="75"/>
                      <a:pt x="96" y="78"/>
                    </a:cubicBezTo>
                    <a:cubicBezTo>
                      <a:pt x="92" y="80"/>
                      <a:pt x="89" y="83"/>
                      <a:pt x="86" y="88"/>
                    </a:cubicBezTo>
                    <a:cubicBezTo>
                      <a:pt x="84" y="92"/>
                      <a:pt x="81" y="96"/>
                      <a:pt x="80" y="101"/>
                    </a:cubicBezTo>
                    <a:cubicBezTo>
                      <a:pt x="78" y="106"/>
                      <a:pt x="78" y="111"/>
                      <a:pt x="78" y="116"/>
                    </a:cubicBezTo>
                    <a:cubicBezTo>
                      <a:pt x="78" y="121"/>
                      <a:pt x="79" y="125"/>
                      <a:pt x="81" y="128"/>
                    </a:cubicBezTo>
                    <a:cubicBezTo>
                      <a:pt x="83" y="132"/>
                      <a:pt x="86" y="133"/>
                      <a:pt x="91" y="133"/>
                    </a:cubicBezTo>
                    <a:cubicBezTo>
                      <a:pt x="93" y="133"/>
                      <a:pt x="96" y="133"/>
                      <a:pt x="98" y="131"/>
                    </a:cubicBezTo>
                    <a:cubicBezTo>
                      <a:pt x="100" y="130"/>
                      <a:pt x="103" y="128"/>
                      <a:pt x="105" y="126"/>
                    </a:cubicBezTo>
                    <a:cubicBezTo>
                      <a:pt x="107" y="124"/>
                      <a:pt x="110" y="122"/>
                      <a:pt x="112" y="119"/>
                    </a:cubicBezTo>
                    <a:cubicBezTo>
                      <a:pt x="114" y="116"/>
                      <a:pt x="116" y="113"/>
                      <a:pt x="117" y="110"/>
                    </a:cubicBezTo>
                    <a:lnTo>
                      <a:pt x="123" y="79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TextBox 57"/>
              <p:cNvSpPr txBox="1"/>
              <p:nvPr/>
            </p:nvSpPr>
            <p:spPr bwMode="auto">
              <a:xfrm>
                <a:off x="4759325" y="4393140"/>
                <a:ext cx="2673350" cy="8397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algn="ctr" defTabSz="914400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kern="0" cap="none" spc="0" normalizeH="0" baseline="0" noProof="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Arial" panose="020B0604020202020204" pitchFamily="34" charset="0"/>
                  </a:rPr>
                  <a:t>请在此处输入您的文本</a:t>
                </a:r>
                <a:endParaRPr kumimoji="0" lang="en-US" altLang="zh-CN" kern="0" cap="none" spc="0" normalizeH="0" baseline="0" noProof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endParaRPr>
              </a:p>
              <a:p>
                <a:pPr marR="0" algn="ctr" defTabSz="914400" eaLnBrk="1" fontAlgn="auto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kern="0" cap="none" spc="0" normalizeH="0" baseline="0" noProof="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Arial" panose="020B0604020202020204" pitchFamily="34" charset="0"/>
                  </a:rPr>
                  <a:t>请在此处输入您的文本</a:t>
                </a:r>
                <a:endParaRPr kumimoji="0" lang="en-US" altLang="zh-CN" kern="0" cap="none" spc="0" normalizeH="0" baseline="0" noProof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" name="组 2"/>
          <p:cNvGrpSpPr/>
          <p:nvPr/>
        </p:nvGrpSpPr>
        <p:grpSpPr>
          <a:xfrm>
            <a:off x="8026611" y="2126190"/>
            <a:ext cx="2673350" cy="3106738"/>
            <a:chOff x="7473950" y="2126190"/>
            <a:chExt cx="2673350" cy="3106738"/>
          </a:xfrm>
        </p:grpSpPr>
        <p:sp>
          <p:nvSpPr>
            <p:cNvPr id="10" name="泪滴形 5"/>
            <p:cNvSpPr/>
            <p:nvPr/>
          </p:nvSpPr>
          <p:spPr>
            <a:xfrm rot="8100000">
              <a:off x="7981950" y="2126190"/>
              <a:ext cx="1657350" cy="1657350"/>
            </a:xfrm>
            <a:prstGeom prst="teardrop">
              <a:avLst/>
            </a:prstGeom>
            <a:solidFill>
              <a:srgbClr val="FD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>
            <a:xfrm>
              <a:off x="8432800" y="2546878"/>
              <a:ext cx="773112" cy="81438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TextBox 57"/>
            <p:cNvSpPr txBox="1"/>
            <p:nvPr/>
          </p:nvSpPr>
          <p:spPr bwMode="auto">
            <a:xfrm>
              <a:off x="7473950" y="4393140"/>
              <a:ext cx="2673350" cy="8397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algn="ctr" defTabSz="914400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kern="0" cap="none" spc="0" normalizeH="0" baseline="0" noProof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请在此处输入您的文本</a:t>
              </a:r>
              <a:endParaRPr kumimoji="0" lang="en-US" altLang="zh-CN" kern="0" cap="none" spc="0" normalizeH="0" baseline="0" noProof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  <a:p>
              <a:pPr marR="0" algn="ctr" defTabSz="914400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kern="0" cap="none" spc="0" normalizeH="0" baseline="0" noProof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请在此处输入您的文本</a:t>
              </a:r>
              <a:endParaRPr kumimoji="0" lang="en-US" altLang="zh-CN" kern="0" cap="none" spc="0" normalizeH="0" baseline="0" noProof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936</Words>
  <Application>WPS 演示</Application>
  <PresentationFormat>宽屏</PresentationFormat>
  <Paragraphs>225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Arial</vt:lpstr>
      <vt:lpstr>Hiragino Sans GB W3</vt:lpstr>
      <vt:lpstr>微软雅黑</vt:lpstr>
      <vt:lpstr>Gill Sans</vt:lpstr>
      <vt:lpstr>Calibri</vt:lpstr>
      <vt:lpstr>微软雅黑 Light</vt:lpstr>
      <vt:lpstr>Calibri</vt:lpstr>
      <vt:lpstr>Gill Sans</vt:lpstr>
      <vt:lpstr>Arial Unicode MS</vt:lpstr>
      <vt:lpstr>DengXian Light</vt:lpstr>
      <vt:lpstr>Segoe Print</vt:lpstr>
      <vt:lpstr>DengXian</vt:lpstr>
      <vt:lpstr>黑体</vt:lpstr>
      <vt:lpstr>Gill Sans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李慧民</cp:lastModifiedBy>
  <cp:revision>14</cp:revision>
  <dcterms:created xsi:type="dcterms:W3CDTF">2018-03-19T10:57:00Z</dcterms:created>
  <dcterms:modified xsi:type="dcterms:W3CDTF">2018-04-06T08:43:55Z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